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6"/>
  </p:notesMasterIdLst>
  <p:sldIdLst>
    <p:sldId id="256" r:id="rId2"/>
    <p:sldId id="257" r:id="rId3"/>
    <p:sldId id="285" r:id="rId4"/>
    <p:sldId id="30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9EF"/>
    <a:srgbClr val="F9F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D2C08-3C00-4791-9388-3FB9A56F87F8}" type="datetimeFigureOut">
              <a:rPr lang="fr-FR" smtClean="0"/>
              <a:t>03/02/2018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EE673-8D3B-4BBD-97EB-7004EF7CF6E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486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174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955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E673-8D3B-4BBD-97EB-7004EF7CF6E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353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D9F6-764D-45E8-BA35-322ECA954888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9071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AF45-EF0A-4378-934F-84EB6BC3D026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023A-E694-4331-A23E-E1356D15A4BD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875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E77E-7F60-441B-806F-66DDB3F74163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4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8AF4-4A0E-4A4E-9660-2094B624C07D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2005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F7E3-4C05-4502-A416-452E6496AE59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45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AC83-13D2-4813-AD1A-CAFB5DEDD213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98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5543-85E2-46E2-A974-7ADB0844C12A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0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18827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ZoneTexte 5"/>
          <p:cNvSpPr txBox="1"/>
          <p:nvPr userDrawn="1"/>
        </p:nvSpPr>
        <p:spPr>
          <a:xfrm>
            <a:off x="206734" y="783357"/>
            <a:ext cx="11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A85315E-D13C-4649-B3EE-0767220E3FA0}" type="slidenum">
              <a:rPr lang="fr-FR" smtClean="0">
                <a:solidFill>
                  <a:schemeClr val="bg1"/>
                </a:solidFill>
              </a:rPr>
              <a:pPr algn="r"/>
              <a:t>‹N°›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384821" y="6611779"/>
            <a:ext cx="2807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accent1"/>
                </a:solidFill>
              </a:rPr>
              <a:t>Copyright © Thierry DECKER 2017 - </a:t>
            </a:r>
            <a:fld id="{8CCBA4B4-63A8-48A8-920F-F5A60A63767F}" type="datetime7">
              <a:rPr lang="fr-FR" sz="1000" b="1" smtClean="0">
                <a:solidFill>
                  <a:schemeClr val="accent1"/>
                </a:solidFill>
              </a:rPr>
              <a:t>févr.-18</a:t>
            </a:fld>
            <a:endParaRPr lang="fr-FR" sz="1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ZoneTexte 8"/>
          <p:cNvSpPr txBox="1"/>
          <p:nvPr userDrawn="1"/>
        </p:nvSpPr>
        <p:spPr>
          <a:xfrm>
            <a:off x="206734" y="783357"/>
            <a:ext cx="110523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A85315E-D13C-4649-B3EE-0767220E3FA0}" type="slidenum">
              <a:rPr lang="fr-FR" sz="1400" smtClean="0">
                <a:solidFill>
                  <a:schemeClr val="bg1"/>
                </a:solidFill>
              </a:rPr>
              <a:pPr algn="r"/>
              <a:t>‹N°›</a:t>
            </a:fld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9992359" y="6611779"/>
            <a:ext cx="21996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chemeClr val="accent1"/>
                </a:solidFill>
              </a:rPr>
              <a:t>Copyright © Thierry DECKER 2017</a:t>
            </a:r>
            <a:endParaRPr lang="fr-FR" sz="1000" b="1" dirty="0">
              <a:solidFill>
                <a:schemeClr val="accent1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" name="ZoneTexte 1"/>
          <p:cNvSpPr txBox="1"/>
          <p:nvPr userDrawn="1"/>
        </p:nvSpPr>
        <p:spPr>
          <a:xfrm>
            <a:off x="206734" y="6611779"/>
            <a:ext cx="1547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b="1" dirty="0" smtClean="0">
                <a:solidFill>
                  <a:schemeClr val="accent1"/>
                </a:solidFill>
              </a:rPr>
              <a:t>POO </a:t>
            </a:r>
            <a:r>
              <a:rPr lang="fr-FR" sz="900" b="1" dirty="0" smtClean="0">
                <a:solidFill>
                  <a:schemeClr val="accent1"/>
                </a:solidFill>
              </a:rPr>
              <a:t>avec Python</a:t>
            </a:r>
            <a:r>
              <a:rPr lang="fr-FR" sz="900" b="1" baseline="0" dirty="0" smtClean="0">
                <a:solidFill>
                  <a:schemeClr val="accent1"/>
                </a:solidFill>
              </a:rPr>
              <a:t> (3.6.4)</a:t>
            </a:r>
            <a:endParaRPr lang="fr-FR" sz="9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80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C522-5229-4E69-BBB2-D5F912967395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B5DB-1D1A-42F8-93F0-BBA44C1CAF57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2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8950-D3FA-4365-B561-9EE5AC9B6B6C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9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4122-C579-4659-8A06-81F42FC84005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2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3383-9243-41F6-8072-8685ED9DD899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27E6-328C-49ED-AE4B-BD647A7E3EDE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0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8982-A325-4B29-8B06-CBC7789C234F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1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5D9F6-764D-45E8-BA35-322ECA954888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4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50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ierrydecker/learning-python/blob/master/samples/skeleton.p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books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ythontuto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POO </a:t>
            </a:r>
            <a:r>
              <a:rPr lang="fr-FR" dirty="0" smtClean="0"/>
              <a:t>avec Python (3.6.4)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3276600" y="2514600"/>
            <a:ext cx="8915400" cy="2262188"/>
          </a:xfrm>
        </p:spPr>
        <p:txBody>
          <a:bodyPr/>
          <a:lstStyle/>
          <a:p>
            <a:r>
              <a:rPr lang="fr-FR" dirty="0" smtClean="0"/>
              <a:t>Python </a:t>
            </a:r>
            <a:r>
              <a:rPr lang="fr-FR" dirty="0" smtClean="0"/>
              <a:t>103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659" y="5633675"/>
            <a:ext cx="2573364" cy="869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Squelette d'un module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631882"/>
            <a:ext cx="8915400" cy="3379305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fr-FR" dirty="0" smtClean="0"/>
              <a:t>Même un fichier destiné à être utilisé comme un script doit être importable</a:t>
            </a:r>
          </a:p>
          <a:p>
            <a:pPr algn="just"/>
            <a:r>
              <a:rPr lang="fr-FR" dirty="0" smtClean="0"/>
              <a:t>Un fichier important un module ne devrait subir d'effet de bord en exécutant les fonctionalités du module importé</a:t>
            </a:r>
          </a:p>
          <a:p>
            <a:pPr algn="just"/>
            <a:r>
              <a:rPr lang="fr-FR" dirty="0" smtClean="0"/>
              <a:t>En Python des outils comme </a:t>
            </a:r>
            <a:r>
              <a:rPr lang="fr-FR" b="1" i="1" dirty="0" smtClean="0"/>
              <a:t>pydoc</a:t>
            </a:r>
            <a:r>
              <a:rPr lang="fr-FR" dirty="0" smtClean="0"/>
              <a:t> ou ceux de tests unitaires ont besoin d'importer vos modules</a:t>
            </a:r>
          </a:p>
          <a:p>
            <a:pPr algn="just"/>
            <a:r>
              <a:rPr lang="fr-FR" dirty="0" smtClean="0"/>
              <a:t>Votre code doit </a:t>
            </a:r>
            <a:r>
              <a:rPr lang="fr-FR" dirty="0"/>
              <a:t>toujours vérifier </a:t>
            </a:r>
            <a:r>
              <a:rPr lang="fr-FR" b="1" i="1" dirty="0">
                <a:solidFill>
                  <a:schemeClr val="accent6"/>
                </a:solidFill>
              </a:rPr>
              <a:t>if __name__ == '__main</a:t>
            </a:r>
            <a:r>
              <a:rPr lang="fr-FR" b="1" i="1" dirty="0" smtClean="0">
                <a:solidFill>
                  <a:schemeClr val="accent6"/>
                </a:solidFill>
              </a:rPr>
              <a:t>__'</a:t>
            </a:r>
            <a:r>
              <a:rPr lang="fr-FR" dirty="0" smtClean="0"/>
              <a:t> avant d'exécuter votre programme principal</a:t>
            </a:r>
          </a:p>
          <a:p>
            <a:pPr algn="just"/>
            <a:r>
              <a:rPr lang="fr-FR" dirty="0" smtClean="0"/>
              <a:t>Ainsi, ce programme principal ne sera pas exécuté lorsque le module est importé</a:t>
            </a:r>
          </a:p>
          <a:p>
            <a:pPr algn="just"/>
            <a:r>
              <a:rPr lang="fr-FR" dirty="0" smtClean="0">
                <a:hlinkClick r:id="rId3"/>
              </a:rPr>
              <a:t>Un squelette de module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6275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61823" y="1542413"/>
            <a:ext cx="9842789" cy="2965977"/>
          </a:xfrm>
        </p:spPr>
        <p:txBody>
          <a:bodyPr anchor="ctr" anchorCtr="0">
            <a:normAutofit/>
          </a:bodyPr>
          <a:lstStyle/>
          <a:p>
            <a:pPr algn="just"/>
            <a:r>
              <a:rPr lang="fr-FR" dirty="0" smtClean="0">
                <a:solidFill>
                  <a:schemeClr val="tx1"/>
                </a:solidFill>
              </a:rPr>
              <a:t>Python.org </a:t>
            </a:r>
            <a:r>
              <a:rPr lang="fr-FR" dirty="0">
                <a:solidFill>
                  <a:schemeClr val="tx1"/>
                </a:solidFill>
              </a:rPr>
              <a:t>: </a:t>
            </a:r>
            <a:r>
              <a:rPr lang="fr-FR" dirty="0">
                <a:solidFill>
                  <a:schemeClr val="tx1"/>
                </a:solidFill>
                <a:hlinkClick r:id="rId3"/>
              </a:rPr>
              <a:t>https://www.python.org</a:t>
            </a:r>
            <a:r>
              <a:rPr lang="fr-FR" dirty="0" smtClean="0">
                <a:solidFill>
                  <a:schemeClr val="tx1"/>
                </a:solidFill>
                <a:hlinkClick r:id="rId3"/>
              </a:rPr>
              <a:t>/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Littérature </a:t>
            </a:r>
            <a:r>
              <a:rPr lang="fr-FR" dirty="0">
                <a:solidFill>
                  <a:schemeClr val="tx1"/>
                </a:solidFill>
              </a:rPr>
              <a:t>Python : </a:t>
            </a:r>
            <a:r>
              <a:rPr lang="fr-FR" dirty="0">
                <a:solidFill>
                  <a:schemeClr val="tx1"/>
                </a:solidFill>
                <a:hlinkClick r:id="rId4"/>
              </a:rPr>
              <a:t>https://pythonbooks.org</a:t>
            </a:r>
            <a:r>
              <a:rPr lang="fr-FR" dirty="0" smtClean="0">
                <a:solidFill>
                  <a:schemeClr val="tx1"/>
                </a:solidFill>
                <a:hlinkClick r:id="rId4"/>
              </a:rPr>
              <a:t>/</a:t>
            </a:r>
            <a:endParaRPr lang="fr-FR" dirty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…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61823" y="1542413"/>
            <a:ext cx="9842789" cy="2965977"/>
          </a:xfrm>
        </p:spPr>
        <p:txBody>
          <a:bodyPr anchor="ctr" anchorCtr="0">
            <a:normAutofit/>
          </a:bodyPr>
          <a:lstStyle/>
          <a:p>
            <a:pPr algn="just"/>
            <a:r>
              <a:rPr lang="fr-FR" dirty="0" smtClean="0">
                <a:solidFill>
                  <a:schemeClr val="tx1"/>
                </a:solidFill>
              </a:rPr>
              <a:t>IDE Pycharm Community</a:t>
            </a:r>
            <a:r>
              <a:rPr lang="fr-FR" dirty="0">
                <a:solidFill>
                  <a:schemeClr val="tx1"/>
                </a:solidFill>
              </a:rPr>
              <a:t> : </a:t>
            </a:r>
            <a:r>
              <a:rPr lang="fr-FR" dirty="0">
                <a:solidFill>
                  <a:schemeClr val="tx1"/>
                </a:solidFill>
                <a:hlinkClick r:id="rId3"/>
              </a:rPr>
              <a:t>https://www.jetbrains.com/pycharm</a:t>
            </a:r>
            <a:r>
              <a:rPr lang="fr-FR" dirty="0" smtClean="0">
                <a:solidFill>
                  <a:schemeClr val="tx1"/>
                </a:solidFill>
                <a:hlinkClick r:id="rId3"/>
              </a:rPr>
              <a:t>/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Analyse en ligne de code Python </a:t>
            </a:r>
            <a:r>
              <a:rPr lang="fr-FR" dirty="0">
                <a:solidFill>
                  <a:schemeClr val="tx1"/>
                </a:solidFill>
              </a:rPr>
              <a:t>: </a:t>
            </a:r>
            <a:r>
              <a:rPr lang="fr-FR" dirty="0">
                <a:solidFill>
                  <a:schemeClr val="tx1"/>
                </a:solidFill>
                <a:hlinkClick r:id="rId4"/>
              </a:rPr>
              <a:t>http://www.pythontutor.com</a:t>
            </a:r>
            <a:r>
              <a:rPr lang="fr-FR" dirty="0" smtClean="0">
                <a:solidFill>
                  <a:schemeClr val="tx1"/>
                </a:solidFill>
                <a:hlinkClick r:id="rId4"/>
              </a:rPr>
              <a:t>/</a:t>
            </a:r>
            <a:endParaRPr lang="fr-FR" dirty="0" smtClean="0">
              <a:solidFill>
                <a:schemeClr val="tx1"/>
              </a:solidFill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</a:rPr>
              <a:t>…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2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5094</TotalTime>
  <Words>133</Words>
  <Application>Microsoft Office PowerPoint</Application>
  <PresentationFormat>Grand écran</PresentationFormat>
  <Paragraphs>20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Brin</vt:lpstr>
      <vt:lpstr>Python 103</vt:lpstr>
      <vt:lpstr>Squelette d'un module</vt:lpstr>
      <vt:lpstr>Références</vt:lpstr>
      <vt:lpstr>Outils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Thierry DECKER</dc:creator>
  <cp:lastModifiedBy>Thierry DECKER</cp:lastModifiedBy>
  <cp:revision>533</cp:revision>
  <dcterms:created xsi:type="dcterms:W3CDTF">2017-12-30T07:04:36Z</dcterms:created>
  <dcterms:modified xsi:type="dcterms:W3CDTF">2018-02-03T03:14:08Z</dcterms:modified>
</cp:coreProperties>
</file>