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06" r:id="rId73"/>
    <p:sldId id="307" r:id="rId74"/>
    <p:sldId id="308" r:id="rId75"/>
    <p:sldId id="332" r:id="rId76"/>
    <p:sldId id="285" r:id="rId77"/>
    <p:sldId id="309"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89690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47972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10723878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https://google.github.io/styleguide/pyguide.html"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a:t>
            </a:r>
            <a:r>
              <a:rPr lang="fr-FR" dirty="0" smtClean="0"/>
              <a:t>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Voici quelques conventions concernant le contenu et le format des chaînes de </a:t>
            </a:r>
            <a:r>
              <a:rPr lang="fr-FR" dirty="0" smtClean="0">
                <a:solidFill>
                  <a:schemeClr val="tx1"/>
                </a:solidFill>
              </a:rPr>
              <a:t>documentation</a:t>
            </a:r>
          </a:p>
          <a:p>
            <a:pPr algn="just"/>
            <a:r>
              <a:rPr lang="fr-FR" dirty="0">
                <a:solidFill>
                  <a:schemeClr val="tx1"/>
                </a:solidFill>
              </a:rPr>
              <a:t>La première ligne devrait toujours être courte, un résumé concis de l’utilité de </a:t>
            </a:r>
            <a:r>
              <a:rPr lang="fr-FR" dirty="0" smtClean="0">
                <a:solidFill>
                  <a:schemeClr val="tx1"/>
                </a:solidFill>
              </a:rPr>
              <a:t>l’objet</a:t>
            </a:r>
          </a:p>
          <a:p>
            <a:pPr algn="just"/>
            <a:r>
              <a:rPr lang="fr-FR" dirty="0" smtClean="0">
                <a:solidFill>
                  <a:schemeClr val="tx1"/>
                </a:solidFill>
              </a:rPr>
              <a:t>Pour </a:t>
            </a:r>
            <a:r>
              <a:rPr lang="fr-FR" dirty="0">
                <a:solidFill>
                  <a:schemeClr val="tx1"/>
                </a:solidFill>
              </a:rPr>
              <a:t>être bref, nul besoin de rappeler le nom de l’objet ou son type, qui sont accessibles par d’autres moyens (sauf si le nom est un verbe qui décrit une opération</a:t>
            </a:r>
            <a:r>
              <a:rPr lang="fr-FR" dirty="0" smtClean="0">
                <a:solidFill>
                  <a:schemeClr val="tx1"/>
                </a:solidFill>
              </a:rPr>
              <a:t>)</a:t>
            </a:r>
          </a:p>
          <a:p>
            <a:pPr algn="just"/>
            <a:r>
              <a:rPr lang="fr-FR" dirty="0" smtClean="0">
                <a:solidFill>
                  <a:schemeClr val="tx1"/>
                </a:solidFill>
              </a:rPr>
              <a:t>Cette </a:t>
            </a:r>
            <a:r>
              <a:rPr lang="fr-FR" dirty="0">
                <a:solidFill>
                  <a:schemeClr val="tx1"/>
                </a:solidFill>
              </a:rPr>
              <a:t>ligne devrait commencer avec une majuscule et se terminer par un </a:t>
            </a:r>
            <a:r>
              <a:rPr lang="fr-FR" dirty="0" smtClean="0">
                <a:solidFill>
                  <a:schemeClr val="tx1"/>
                </a:solidFill>
              </a:rPr>
              <a:t>point</a:t>
            </a:r>
          </a:p>
          <a:p>
            <a:pPr algn="just"/>
            <a:r>
              <a:rPr lang="fr-FR" dirty="0">
                <a:solidFill>
                  <a:schemeClr val="tx1"/>
                </a:solidFill>
              </a:rPr>
              <a:t>Si il a d’autres lignes dans la chaîne de documentation, la seconde ligne devrait être vide, pour la séparer visuellement du reste de la </a:t>
            </a:r>
            <a:r>
              <a:rPr lang="fr-FR" dirty="0" smtClean="0">
                <a:solidFill>
                  <a:schemeClr val="tx1"/>
                </a:solidFill>
              </a:rPr>
              <a:t>description</a:t>
            </a:r>
          </a:p>
          <a:p>
            <a:pPr algn="just"/>
            <a:r>
              <a:rPr lang="fr-FR" dirty="0" smtClean="0">
                <a:solidFill>
                  <a:schemeClr val="tx1"/>
                </a:solidFill>
              </a:rPr>
              <a:t>Les </a:t>
            </a:r>
            <a:r>
              <a:rPr lang="fr-FR" dirty="0">
                <a:solidFill>
                  <a:schemeClr val="tx1"/>
                </a:solidFill>
              </a:rPr>
              <a:t>autres lignes peuvent alors constituer un ou plusieurs paragraphes décrivant le mode d’utilisation de l’objet, ses effets de bord, etc.</a:t>
            </a:r>
            <a:endParaRPr lang="fr-FR" dirty="0">
              <a:solidFill>
                <a:schemeClr val="tx1"/>
              </a:solidFill>
            </a:endParaRP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a:t>
            </a:r>
            <a:r>
              <a:rPr lang="fr-FR" dirty="0" smtClean="0"/>
              <a:t>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L’analyseur de code Python ne supprime pas l’indentation des chaînes de caractères littérales multi-lignes, donc les outils qui utilisent la documentation doivent si besoin faire cette opération </a:t>
            </a:r>
            <a:r>
              <a:rPr lang="fr-FR" dirty="0" smtClean="0">
                <a:solidFill>
                  <a:schemeClr val="tx1"/>
                </a:solidFill>
              </a:rPr>
              <a:t>eux-mêmes</a:t>
            </a:r>
          </a:p>
          <a:p>
            <a:pPr algn="just"/>
            <a:r>
              <a:rPr lang="fr-FR" dirty="0" smtClean="0">
                <a:solidFill>
                  <a:schemeClr val="tx1"/>
                </a:solidFill>
              </a:rPr>
              <a:t>La </a:t>
            </a:r>
            <a:r>
              <a:rPr lang="fr-FR" dirty="0">
                <a:solidFill>
                  <a:schemeClr val="tx1"/>
                </a:solidFill>
              </a:rPr>
              <a:t>convention suivante s’applique : la première ligne non vide après la première détermine la profondeur d’indentation de l’ensemble de la chaîne de documentation (on ne peut pas utiliser la première ligne qui est généralement accolée aux guillemets d’ouverture de la chaîne de caractères et dont l’indentation n’est donc pas visible</a:t>
            </a:r>
            <a:r>
              <a:rPr lang="fr-FR" dirty="0" smtClean="0">
                <a:solidFill>
                  <a:schemeClr val="tx1"/>
                </a:solidFill>
              </a:rPr>
              <a:t>)</a:t>
            </a:r>
          </a:p>
          <a:p>
            <a:pPr algn="just"/>
            <a:r>
              <a:rPr lang="fr-FR" dirty="0" smtClean="0">
                <a:solidFill>
                  <a:schemeClr val="tx1"/>
                </a:solidFill>
              </a:rPr>
              <a:t>Les </a:t>
            </a:r>
            <a:r>
              <a:rPr lang="fr-FR" dirty="0">
                <a:solidFill>
                  <a:schemeClr val="tx1"/>
                </a:solidFill>
              </a:rPr>
              <a:t>espaces « correspondant » à cette profondeur d’indentation sont alors supprimés du début de chacune des lignes de la </a:t>
            </a:r>
            <a:r>
              <a:rPr lang="fr-FR" dirty="0" smtClean="0">
                <a:solidFill>
                  <a:schemeClr val="tx1"/>
                </a:solidFill>
              </a:rPr>
              <a:t>chaîne</a:t>
            </a:r>
          </a:p>
          <a:p>
            <a:pPr algn="just"/>
            <a:r>
              <a:rPr lang="fr-FR" dirty="0" smtClean="0">
                <a:solidFill>
                  <a:schemeClr val="tx1"/>
                </a:solidFill>
              </a:rPr>
              <a:t>Aucune </a:t>
            </a:r>
            <a:r>
              <a:rPr lang="fr-FR" dirty="0">
                <a:solidFill>
                  <a:schemeClr val="tx1"/>
                </a:solidFill>
              </a:rPr>
              <a:t>ligne ne devrait présenter un niveau d’indentation inférieur mais si cela arrive, tous les espaces situés en début de ligne doivent être </a:t>
            </a:r>
            <a:r>
              <a:rPr lang="fr-FR" dirty="0" smtClean="0">
                <a:solidFill>
                  <a:schemeClr val="tx1"/>
                </a:solidFill>
              </a:rPr>
              <a:t>supprimés</a:t>
            </a:r>
          </a:p>
          <a:p>
            <a:pPr algn="just"/>
            <a:r>
              <a:rPr lang="fr-FR" dirty="0" smtClean="0">
                <a:solidFill>
                  <a:schemeClr val="tx1"/>
                </a:solidFill>
              </a:rPr>
              <a:t>L’équivalent </a:t>
            </a:r>
            <a:r>
              <a:rPr lang="fr-FR" dirty="0">
                <a:solidFill>
                  <a:schemeClr val="tx1"/>
                </a:solidFill>
              </a:rPr>
              <a:t>des espaces doit être testé après expansion des tabulations (normalement remplacés par 4 espaces)</a:t>
            </a:r>
            <a:endParaRPr lang="fr-FR" dirty="0">
              <a:solidFill>
                <a:schemeClr val="tx1"/>
              </a:solidFill>
            </a:endParaRPr>
          </a:p>
        </p:txBody>
      </p:sp>
    </p:spTree>
    <p:extLst>
      <p:ext uri="{BB962C8B-B14F-4D97-AF65-F5344CB8AC3E}">
        <p14:creationId xmlns:p14="http://schemas.microsoft.com/office/powerpoint/2010/main" val="3773333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a:t>
            </a:r>
            <a:r>
              <a:rPr lang="fr-FR" dirty="0" smtClean="0"/>
              <a:t>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t" anchorCtr="0">
            <a:noAutofit/>
          </a:bodyPr>
          <a:lstStyle/>
          <a:p>
            <a:pPr algn="just"/>
            <a:r>
              <a:rPr lang="fr-FR" dirty="0" smtClean="0">
                <a:solidFill>
                  <a:schemeClr val="tx1"/>
                </a:solidFill>
              </a:rPr>
              <a:t>Voici </a:t>
            </a:r>
            <a:r>
              <a:rPr lang="fr-FR" dirty="0">
                <a:solidFill>
                  <a:schemeClr val="tx1"/>
                </a:solidFill>
              </a:rPr>
              <a:t>un exemple de chaîne de documentation multi-lignes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528423" y="2496286"/>
            <a:ext cx="5248275" cy="3171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4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Le document </a:t>
            </a:r>
            <a:r>
              <a:rPr lang="fr-FR" dirty="0">
                <a:solidFill>
                  <a:schemeClr val="tx1"/>
                </a:solidFill>
                <a:hlinkClick r:id="rId3"/>
              </a:rPr>
              <a:t>PEP 257</a:t>
            </a:r>
            <a:endParaRPr lang="fr-FR" dirty="0">
              <a:solidFill>
                <a:schemeClr val="tx1"/>
              </a:solidFill>
            </a:endParaRPr>
          </a:p>
          <a:p>
            <a:pPr algn="just"/>
            <a:r>
              <a:rPr lang="fr-FR" dirty="0">
                <a:solidFill>
                  <a:schemeClr val="tx1"/>
                </a:solidFill>
                <a:hlinkClick r:id="rId4"/>
              </a:rPr>
              <a:t>Google Python Style Guide</a:t>
            </a:r>
            <a:endParaRPr lang="fr-FR" dirty="0">
              <a:solidFill>
                <a:schemeClr val="tx1"/>
              </a:solidFill>
            </a:endParaRPr>
          </a:p>
        </p:txBody>
      </p:sp>
    </p:spTree>
    <p:extLst>
      <p:ext uri="{BB962C8B-B14F-4D97-AF65-F5344CB8AC3E}">
        <p14:creationId xmlns:p14="http://schemas.microsoft.com/office/powerpoint/2010/main" val="20356801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3567</TotalTime>
  <Words>5955</Words>
  <Application>Microsoft Office PowerPoint</Application>
  <PresentationFormat>Grand écran</PresentationFormat>
  <Paragraphs>475</Paragraphs>
  <Slides>77</Slides>
  <Notes>76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77</vt:i4>
      </vt:variant>
    </vt:vector>
  </HeadingPairs>
  <TitlesOfParts>
    <vt:vector size="82"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 (docstrings)</vt:lpstr>
      <vt:lpstr>Chaines de documentation (docstrings)</vt:lpstr>
      <vt:lpstr>Chaines de documentation (docstrings)</vt:lpstr>
      <vt:lpstr>Style de codage</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365</cp:revision>
  <dcterms:created xsi:type="dcterms:W3CDTF">2017-12-30T07:04:36Z</dcterms:created>
  <dcterms:modified xsi:type="dcterms:W3CDTF">2018-01-21T16:34:36Z</dcterms:modified>
</cp:coreProperties>
</file>