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5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455" r:id="rId149"/>
    <p:sldId id="456" r:id="rId150"/>
    <p:sldId id="457" r:id="rId151"/>
    <p:sldId id="458" r:id="rId152"/>
    <p:sldId id="285" r:id="rId153"/>
    <p:sldId id="309" r:id="rId1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5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a:t>
            </a:r>
            <a:r>
              <a:rPr lang="fr-FR" dirty="0" smtClean="0"/>
              <a:t>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6713</TotalTime>
  <Words>13933</Words>
  <Application>Microsoft Office PowerPoint</Application>
  <PresentationFormat>Grand écran</PresentationFormat>
  <Paragraphs>918</Paragraphs>
  <Slides>153</Slides>
  <Notes>152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153</vt:i4>
      </vt:variant>
    </vt:vector>
  </HeadingPairs>
  <TitlesOfParts>
    <vt:vector size="158" baseType="lpstr">
      <vt:lpstr>Arial</vt:lpstr>
      <vt:lpstr>Calibri</vt:lpstr>
      <vt:lpstr>Century Gothic</vt:lpstr>
      <vt:lpstr>Wingdings 3</vt:lpstr>
      <vt:lpstr>Brin</vt:lpstr>
      <vt:lpstr>Python Concurrence</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550</cp:revision>
  <dcterms:created xsi:type="dcterms:W3CDTF">2017-12-30T07:04:36Z</dcterms:created>
  <dcterms:modified xsi:type="dcterms:W3CDTF">2018-02-03T03:08:48Z</dcterms:modified>
</cp:coreProperties>
</file>