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9"/>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377" r:id="rId71"/>
    <p:sldId id="378" r:id="rId72"/>
    <p:sldId id="379" r:id="rId73"/>
    <p:sldId id="380" r:id="rId74"/>
    <p:sldId id="381" r:id="rId75"/>
    <p:sldId id="382" r:id="rId76"/>
    <p:sldId id="285" r:id="rId77"/>
    <p:sldId id="309"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26/01/2018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3167927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hyperlink" Target="https://pythonbooks.org/" TargetMode="External"/><Relationship Id="rId4" Type="http://schemas.openxmlformats.org/officeDocument/2006/relationships/hyperlink" Target="https://github.com/thierrydecker/learning-pyth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3622682"/>
          </a:xfrm>
        </p:spPr>
        <p:txBody>
          <a:bodyPr anchor="ctr" anchorCtr="0">
            <a:noAutofit/>
          </a:bodyPr>
          <a:lstStyle/>
          <a:p>
            <a:pPr algn="just"/>
            <a:r>
              <a:rPr lang="fr-FR" dirty="0">
                <a:solidFill>
                  <a:schemeClr val="tx1"/>
                </a:solidFill>
              </a:rPr>
              <a:t>Les derniers exemples de cette section supposeront qu’un objet fichier appelé f a déjà été </a:t>
            </a:r>
            <a:r>
              <a:rPr lang="fr-FR" dirty="0" smtClean="0">
                <a:solidFill>
                  <a:schemeClr val="tx1"/>
                </a:solidFill>
              </a:rPr>
              <a:t>créé</a:t>
            </a:r>
            <a:endParaRPr lang="fr-FR" dirty="0">
              <a:solidFill>
                <a:schemeClr val="tx1"/>
              </a:solidFill>
            </a:endParaRPr>
          </a:p>
          <a:p>
            <a:pPr algn="just"/>
            <a:r>
              <a:rPr lang="fr-FR" dirty="0">
                <a:solidFill>
                  <a:schemeClr val="tx1"/>
                </a:solidFill>
              </a:rPr>
              <a:t>Pour lire le contenu d’un fichier, appelez </a:t>
            </a:r>
            <a:r>
              <a:rPr lang="fr-FR" b="1" i="1" dirty="0">
                <a:solidFill>
                  <a:schemeClr val="accent6"/>
                </a:solidFill>
              </a:rPr>
              <a:t>f.read(size)</a:t>
            </a:r>
            <a:r>
              <a:rPr lang="fr-FR" dirty="0">
                <a:solidFill>
                  <a:schemeClr val="tx1"/>
                </a:solidFill>
              </a:rPr>
              <a:t>, qui lit une certaine quantité de données et les donne sous la forme d’une chaîne (en mode texte) ou dans un objet bytes (en mode binaire</a:t>
            </a:r>
            <a:r>
              <a:rPr lang="fr-FR" dirty="0" smtClean="0">
                <a:solidFill>
                  <a:schemeClr val="tx1"/>
                </a:solidFill>
              </a:rPr>
              <a:t>)</a:t>
            </a:r>
          </a:p>
          <a:p>
            <a:pPr algn="just"/>
            <a:r>
              <a:rPr lang="fr-FR" b="1" i="1" dirty="0" smtClean="0">
                <a:solidFill>
                  <a:schemeClr val="accent6"/>
                </a:solidFill>
              </a:rPr>
              <a:t>size</a:t>
            </a:r>
            <a:r>
              <a:rPr lang="fr-FR" dirty="0" smtClean="0">
                <a:solidFill>
                  <a:schemeClr val="tx1"/>
                </a:solidFill>
              </a:rPr>
              <a:t> </a:t>
            </a:r>
            <a:r>
              <a:rPr lang="fr-FR" dirty="0">
                <a:solidFill>
                  <a:schemeClr val="tx1"/>
                </a:solidFill>
              </a:rPr>
              <a:t>est un argument numérique </a:t>
            </a:r>
            <a:r>
              <a:rPr lang="fr-FR" dirty="0" smtClean="0">
                <a:solidFill>
                  <a:schemeClr val="tx1"/>
                </a:solidFill>
              </a:rPr>
              <a:t>optionnel</a:t>
            </a:r>
          </a:p>
          <a:p>
            <a:pPr algn="just"/>
            <a:r>
              <a:rPr lang="fr-FR" dirty="0" smtClean="0">
                <a:solidFill>
                  <a:schemeClr val="tx1"/>
                </a:solidFill>
              </a:rPr>
              <a:t>Quand </a:t>
            </a:r>
            <a:r>
              <a:rPr lang="fr-FR" b="1" i="1" dirty="0">
                <a:solidFill>
                  <a:schemeClr val="accent6"/>
                </a:solidFill>
              </a:rPr>
              <a:t>size</a:t>
            </a:r>
            <a:r>
              <a:rPr lang="fr-FR" dirty="0">
                <a:solidFill>
                  <a:schemeClr val="tx1"/>
                </a:solidFill>
              </a:rPr>
              <a:t> est omis ou négatif, le contenu entier du fichier est lu et donné, c’est votre problème si le fichier est deux fois plus gros que la mémoire de votre </a:t>
            </a:r>
            <a:r>
              <a:rPr lang="fr-FR" dirty="0" smtClean="0">
                <a:solidFill>
                  <a:schemeClr val="tx1"/>
                </a:solidFill>
              </a:rPr>
              <a:t>machine</a:t>
            </a:r>
          </a:p>
          <a:p>
            <a:pPr algn="just"/>
            <a:r>
              <a:rPr lang="fr-FR" dirty="0" smtClean="0">
                <a:solidFill>
                  <a:schemeClr val="tx1"/>
                </a:solidFill>
              </a:rPr>
              <a:t>Sinon</a:t>
            </a:r>
            <a:r>
              <a:rPr lang="fr-FR" dirty="0">
                <a:solidFill>
                  <a:schemeClr val="tx1"/>
                </a:solidFill>
              </a:rPr>
              <a:t>, un maximum de size octets sont lus et </a:t>
            </a:r>
            <a:r>
              <a:rPr lang="fr-FR" dirty="0" smtClean="0">
                <a:solidFill>
                  <a:schemeClr val="tx1"/>
                </a:solidFill>
              </a:rPr>
              <a:t>rendus</a:t>
            </a:r>
          </a:p>
          <a:p>
            <a:pPr algn="just"/>
            <a:r>
              <a:rPr lang="fr-FR" dirty="0" smtClean="0">
                <a:solidFill>
                  <a:schemeClr val="tx1"/>
                </a:solidFill>
              </a:rPr>
              <a:t>Lorsque </a:t>
            </a:r>
            <a:r>
              <a:rPr lang="fr-FR" dirty="0">
                <a:solidFill>
                  <a:schemeClr val="tx1"/>
                </a:solidFill>
              </a:rPr>
              <a:t>la fin du fichier est atteinte, </a:t>
            </a:r>
            <a:r>
              <a:rPr lang="fr-FR" b="1" i="1" dirty="0">
                <a:solidFill>
                  <a:schemeClr val="accent6"/>
                </a:solidFill>
              </a:rPr>
              <a:t>f.read() </a:t>
            </a:r>
            <a:r>
              <a:rPr lang="fr-FR" dirty="0">
                <a:solidFill>
                  <a:schemeClr val="tx1"/>
                </a:solidFill>
              </a:rPr>
              <a:t>renvoie une chaîne vide (</a:t>
            </a:r>
            <a:r>
              <a:rPr lang="fr-FR" b="1" i="1" dirty="0">
                <a:solidFill>
                  <a:schemeClr val="accent6"/>
                </a:solidFill>
              </a:rPr>
              <a:t>''</a:t>
            </a:r>
            <a:r>
              <a:rPr lang="fr-FR" dirty="0">
                <a:solidFill>
                  <a:schemeClr val="tx1"/>
                </a:solidFill>
              </a:rPr>
              <a:t>)</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090656" y="5140395"/>
            <a:ext cx="6381750"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47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a:solidFill>
                  <a:schemeClr val="tx1"/>
                </a:solidFill>
              </a:rPr>
              <a:t>Littérature Python : </a:t>
            </a:r>
            <a:r>
              <a:rPr lang="fr-FR" dirty="0">
                <a:solidFill>
                  <a:schemeClr val="tx1"/>
                </a:solidFill>
                <a:hlinkClick r:id="rId5"/>
              </a:rPr>
              <a:t>https://pythonbooks.org</a:t>
            </a:r>
            <a:r>
              <a:rPr lang="fr-FR" dirty="0" smtClean="0">
                <a:solidFill>
                  <a:schemeClr val="tx1"/>
                </a:solidFill>
                <a:hlinkClick r:id="rId5"/>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4844</TotalTime>
  <Words>6723</Words>
  <Application>Microsoft Office PowerPoint</Application>
  <PresentationFormat>Grand écran</PresentationFormat>
  <Paragraphs>518</Paragraphs>
  <Slides>77</Slides>
  <Notes>76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77</vt:i4>
      </vt:variant>
    </vt:vector>
  </HeadingPairs>
  <TitlesOfParts>
    <vt:vector size="82"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Méthodes des objets fichiers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502</cp:revision>
  <dcterms:created xsi:type="dcterms:W3CDTF">2017-12-30T07:04:36Z</dcterms:created>
  <dcterms:modified xsi:type="dcterms:W3CDTF">2018-01-26T10:02:27Z</dcterms:modified>
</cp:coreProperties>
</file>