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310" r:id="rId4"/>
    <p:sldId id="285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21/01/2018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Plus loin avec Python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errydecker/learning-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Plus loin avec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</a:t>
            </a:r>
            <a:r>
              <a:rPr lang="fr-FR" dirty="0" smtClean="0"/>
              <a:t>e</a:t>
            </a:r>
            <a:r>
              <a:rPr lang="fr-FR" dirty="0" smtClean="0"/>
              <a:t>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Structures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8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Learning 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github.com/thierrydecker/learning-python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3598</TotalTime>
  <Words>135</Words>
  <Application>Microsoft Office PowerPoint</Application>
  <PresentationFormat>Grand écran</PresentationFormat>
  <Paragraphs>23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Brin</vt:lpstr>
      <vt:lpstr>Python 102</vt:lpstr>
      <vt:lpstr>Squelette d'un module</vt:lpstr>
      <vt:lpstr>Structures des données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372</cp:revision>
  <dcterms:created xsi:type="dcterms:W3CDTF">2017-12-30T07:04:36Z</dcterms:created>
  <dcterms:modified xsi:type="dcterms:W3CDTF">2018-01-21T18:10:03Z</dcterms:modified>
</cp:coreProperties>
</file>