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8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pic>
        <p:nvPicPr>
          <p:cNvPr id="11" name="Image 10"/>
          <p:cNvPicPr>
            <a:picLocks noChangeAspect="1"/>
          </p:cNvPicPr>
          <p:nvPr userDrawn="1"/>
        </p:nvPicPr>
        <p:blipFill>
          <a:blip r:embed="rId2"/>
          <a:stretch>
            <a:fillRect/>
          </a:stretch>
        </p:blipFill>
        <p:spPr>
          <a:xfrm>
            <a:off x="282927" y="164808"/>
            <a:ext cx="707010" cy="2388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2384</TotalTime>
  <Words>3023</Words>
  <Application>Microsoft Office PowerPoint</Application>
  <PresentationFormat>Grand écran</PresentationFormat>
  <Paragraphs>255</Paragraphs>
  <Slides>40</Slides>
  <Notes>39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302</cp:revision>
  <dcterms:created xsi:type="dcterms:W3CDTF">2017-12-30T07:04:36Z</dcterms:created>
  <dcterms:modified xsi:type="dcterms:W3CDTF">2018-01-20T15:56:31Z</dcterms:modified>
</cp:coreProperties>
</file>