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2"/>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285"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24/01/2018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from Package import </a:t>
            </a:r>
            <a:r>
              <a:rPr lang="fr-FR" dirty="0" smtClean="0">
                <a:solidFill>
                  <a:schemeClr val="tx1"/>
                </a:solidFill>
              </a:rPr>
              <a:t>specifique_submodule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4731</TotalTime>
  <Words>5255</Words>
  <Application>Microsoft Office PowerPoint</Application>
  <PresentationFormat>Grand écran</PresentationFormat>
  <Paragraphs>401</Paragraphs>
  <Slides>60</Slides>
  <Notes>59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60</vt:i4>
      </vt:variant>
    </vt:vector>
  </HeadingPairs>
  <TitlesOfParts>
    <vt:vector size="65"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479</cp:revision>
  <dcterms:created xsi:type="dcterms:W3CDTF">2017-12-30T07:04:36Z</dcterms:created>
  <dcterms:modified xsi:type="dcterms:W3CDTF">2018-01-24T17:38:12Z</dcterms:modified>
</cp:coreProperties>
</file>