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5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444" r:id="rId138"/>
    <p:sldId id="445" r:id="rId139"/>
    <p:sldId id="446" r:id="rId140"/>
    <p:sldId id="447" r:id="rId141"/>
    <p:sldId id="448" r:id="rId142"/>
    <p:sldId id="449" r:id="rId143"/>
    <p:sldId id="450" r:id="rId144"/>
    <p:sldId id="451" r:id="rId145"/>
    <p:sldId id="452" r:id="rId146"/>
    <p:sldId id="453" r:id="rId147"/>
    <p:sldId id="454" r:id="rId148"/>
    <p:sldId id="455" r:id="rId149"/>
    <p:sldId id="456" r:id="rId150"/>
    <p:sldId id="457" r:id="rId151"/>
    <p:sldId id="458" r:id="rId152"/>
    <p:sldId id="285" r:id="rId153"/>
    <p:sldId id="309" r:id="rId1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02/02/2018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5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6713</TotalTime>
  <Words>13933</Words>
  <Application>Microsoft Office PowerPoint</Application>
  <PresentationFormat>Grand écran</PresentationFormat>
  <Paragraphs>918</Paragraphs>
  <Slides>153</Slides>
  <Notes>152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153</vt:i4>
      </vt:variant>
    </vt:vector>
  </HeadingPairs>
  <TitlesOfParts>
    <vt:vector size="158"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549</cp:revision>
  <dcterms:created xsi:type="dcterms:W3CDTF">2017-12-30T07:04:36Z</dcterms:created>
  <dcterms:modified xsi:type="dcterms:W3CDTF">2018-02-02T18:45:15Z</dcterms:modified>
</cp:coreProperties>
</file>