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96"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20/01/2018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a:p>
        </p:txBody>
      </p:sp>
    </p:spTree>
    <p:extLst>
      <p:ext uri="{BB962C8B-B14F-4D97-AF65-F5344CB8AC3E}">
        <p14:creationId xmlns:p14="http://schemas.microsoft.com/office/powerpoint/2010/main" val="3894061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a:p>
        </p:txBody>
      </p:sp>
    </p:spTree>
    <p:extLst>
      <p:ext uri="{BB962C8B-B14F-4D97-AF65-F5344CB8AC3E}">
        <p14:creationId xmlns:p14="http://schemas.microsoft.com/office/powerpoint/2010/main" val="8337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a:p>
        </p:txBody>
      </p:sp>
    </p:spTree>
    <p:extLst>
      <p:ext uri="{BB962C8B-B14F-4D97-AF65-F5344CB8AC3E}">
        <p14:creationId xmlns:p14="http://schemas.microsoft.com/office/powerpoint/2010/main" val="283421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a:p>
        </p:txBody>
      </p:sp>
    </p:spTree>
    <p:extLst>
      <p:ext uri="{BB962C8B-B14F-4D97-AF65-F5344CB8AC3E}">
        <p14:creationId xmlns:p14="http://schemas.microsoft.com/office/powerpoint/2010/main" val="1051018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a:p>
        </p:txBody>
      </p:sp>
    </p:spTree>
    <p:extLst>
      <p:ext uri="{BB962C8B-B14F-4D97-AF65-F5344CB8AC3E}">
        <p14:creationId xmlns:p14="http://schemas.microsoft.com/office/powerpoint/2010/main" val="207503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a:p>
        </p:txBody>
      </p:sp>
    </p:spTree>
    <p:extLst>
      <p:ext uri="{BB962C8B-B14F-4D97-AF65-F5344CB8AC3E}">
        <p14:creationId xmlns:p14="http://schemas.microsoft.com/office/powerpoint/2010/main" val="291167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28098" y="5538260"/>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2287</TotalTime>
  <Words>1970</Words>
  <Application>Microsoft Office PowerPoint</Application>
  <PresentationFormat>Grand écran</PresentationFormat>
  <Paragraphs>161</Paragraphs>
  <Slides>24</Slides>
  <Notes>23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Introduction</dc:title>
  <dc:creator>Thierry DECKER</dc:creator>
  <cp:lastModifiedBy>Thierry DECKER</cp:lastModifiedBy>
  <cp:revision>279</cp:revision>
  <dcterms:created xsi:type="dcterms:W3CDTF">2017-12-30T07:04:36Z</dcterms:created>
  <dcterms:modified xsi:type="dcterms:W3CDTF">2018-01-20T09:22:58Z</dcterms:modified>
</cp:coreProperties>
</file>