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85" r:id="rId4"/>
    <p:sldId id="3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03/02/2018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févr.-18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547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POO avec Python</a:t>
            </a:r>
            <a:r>
              <a:rPr lang="fr-FR" sz="900" b="1" baseline="0" dirty="0" smtClean="0">
                <a:solidFill>
                  <a:schemeClr val="accent1"/>
                </a:solidFill>
              </a:rPr>
              <a:t> (3.6.4)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book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POO avec Python (3.6.4)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103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Littérature </a:t>
            </a:r>
            <a:r>
              <a:rPr lang="fr-FR" dirty="0">
                <a:solidFill>
                  <a:schemeClr val="tx1"/>
                </a:solidFill>
              </a:rPr>
              <a:t>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https://pythonbooks.org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5094</TotalTime>
  <Words>49</Words>
  <Application>Microsoft Office PowerPoint</Application>
  <PresentationFormat>Grand écran</PresentationFormat>
  <Paragraphs>15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Brin</vt:lpstr>
      <vt:lpstr>Python 103</vt:lpstr>
      <vt:lpstr>Classes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534</cp:revision>
  <dcterms:created xsi:type="dcterms:W3CDTF">2017-12-30T07:04:36Z</dcterms:created>
  <dcterms:modified xsi:type="dcterms:W3CDTF">2018-02-03T16:01:33Z</dcterms:modified>
</cp:coreProperties>
</file>