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74"/>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285" r:id="rId72"/>
    <p:sldId id="309"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29/01/2018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a:t>
            </a:r>
            <a:r>
              <a:rPr lang="fr-FR" sz="900" b="1" dirty="0" smtClean="0">
                <a:solidFill>
                  <a:schemeClr val="accent1"/>
                </a:solidFill>
              </a:rPr>
              <a:t>3.5.4</a:t>
            </a:r>
            <a:r>
              <a:rPr lang="fr-FR" sz="900" b="1" dirty="0" smtClean="0">
                <a:solidFill>
                  <a:schemeClr val="accent1"/>
                </a:solidFill>
              </a:rPr>
              <a:t>)</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a:t>
            </a:r>
            <a:r>
              <a:rPr lang="fr-FR" dirty="0" smtClean="0"/>
              <a:t>3.5.4</a:t>
            </a:r>
            <a:r>
              <a:rPr lang="fr-FR" dirty="0" smtClean="0"/>
              <a:t>)</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inférieures ou 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r>
              <a:rPr lang="fr-FR" dirty="0" smtClean="0"/>
              <a:t>Acteurs multiples :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r>
              <a:rPr lang="fr-FR" dirty="0" smtClean="0"/>
              <a:t>Ressources partagées : Cette </a:t>
            </a:r>
            <a:r>
              <a:rPr lang="fr-FR" dirty="0"/>
              <a:t>fonctionnalité représente la mémoire, le disque et les autres ressources que les acteurs du groupe précédent doivent utiliser pour effectuer ce qu'ils doivent </a:t>
            </a:r>
            <a:r>
              <a:rPr lang="fr-FR" dirty="0" smtClean="0"/>
              <a:t>faire</a:t>
            </a:r>
          </a:p>
          <a:p>
            <a:r>
              <a:rPr lang="fr-FR" dirty="0" smtClean="0"/>
              <a:t>Règles :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a:t>
            </a:r>
            <a:r>
              <a:rPr lang="fr-FR" dirty="0" err="1" smtClean="0"/>
              <a:t>paraléllisme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endParaRPr lang="fr-FR" b="1" i="1" dirty="0" smtClean="0">
              <a:solidFill>
                <a:schemeClr val="accent1"/>
              </a:solidFill>
            </a:endParaRP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a:t>
            </a:r>
            <a:r>
              <a:rPr lang="fr-FR" dirty="0" smtClean="0"/>
              <a:t>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endParaRPr lang="fr-FR" dirty="0" smtClean="0">
              <a:solidFill>
                <a:schemeClr val="tx1"/>
              </a:solidFill>
            </a:endParaRP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à la 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monde.</a:t>
            </a: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4291</TotalTime>
  <Words>6643</Words>
  <Application>Microsoft Office PowerPoint</Application>
  <PresentationFormat>Grand écran</PresentationFormat>
  <Paragraphs>435</Paragraphs>
  <Slides>72</Slides>
  <Notes>71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72</vt:i4>
      </vt:variant>
    </vt:vector>
  </HeadingPairs>
  <TitlesOfParts>
    <vt:vector size="77"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paraléllisme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445</cp:revision>
  <dcterms:created xsi:type="dcterms:W3CDTF">2017-12-30T07:04:36Z</dcterms:created>
  <dcterms:modified xsi:type="dcterms:W3CDTF">2018-01-29T05:39:38Z</dcterms:modified>
</cp:coreProperties>
</file>