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DA73A0-D4E5-4FE8-BEDE-AAEF1C7CB42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556573-A42C-49E2-AC7A-61B156A13E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Phone Repair Estimation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R.T.VIKNESH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YR MECH DEPT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and we have determined </a:t>
            </a:r>
            <a:r>
              <a:rPr lang="en-US" dirty="0" smtClean="0"/>
              <a:t>the phone repair estimatio</a:t>
            </a:r>
            <a:r>
              <a:rPr lang="en-US" dirty="0" smtClean="0"/>
              <a:t>n </a:t>
            </a:r>
            <a:r>
              <a:rPr lang="en-US" dirty="0" smtClean="0"/>
              <a:t>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90800"/>
            <a:ext cx="8153400" cy="3505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</a:t>
            </a:r>
            <a:r>
              <a:rPr lang="en-US" dirty="0" smtClean="0"/>
              <a:t>Determine the phone repair estimation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</a:t>
            </a:r>
            <a:r>
              <a:rPr lang="en-US" dirty="0" smtClean="0"/>
              <a:t>to </a:t>
            </a:r>
            <a:r>
              <a:rPr lang="en-US" dirty="0" smtClean="0"/>
              <a:t>estimate </a:t>
            </a:r>
            <a:r>
              <a:rPr lang="en-US" dirty="0" smtClean="0"/>
              <a:t>the phone repair </a:t>
            </a:r>
            <a:r>
              <a:rPr lang="en-US" dirty="0" smtClean="0"/>
              <a:t>by </a:t>
            </a:r>
            <a:r>
              <a:rPr lang="en-US" dirty="0" smtClean="0"/>
              <a:t>visual studio.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estimatio</a:t>
            </a:r>
            <a:r>
              <a:rPr lang="en-US" dirty="0" smtClean="0"/>
              <a:t>n </a:t>
            </a:r>
            <a:r>
              <a:rPr lang="en-US" dirty="0" smtClean="0"/>
              <a:t>will </a:t>
            </a:r>
            <a:r>
              <a:rPr lang="en-US" dirty="0" smtClean="0"/>
              <a:t>be separated and explored by the given </a:t>
            </a:r>
            <a:r>
              <a:rPr lang="en-US" dirty="0" err="1" smtClean="0"/>
              <a:t>csv</a:t>
            </a:r>
            <a:r>
              <a:rPr lang="en-US" dirty="0" smtClean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</a:t>
            </a:r>
            <a:r>
              <a:rPr lang="en-US" sz="2000" dirty="0" smtClean="0"/>
              <a:t>python </a:t>
            </a:r>
            <a:r>
              <a:rPr lang="en-US" sz="2000" dirty="0" smtClean="0"/>
              <a:t>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600200"/>
            <a:ext cx="1981200" cy="155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191253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600200"/>
            <a:ext cx="1781175" cy="184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1600200"/>
            <a:ext cx="1828800" cy="185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3581400"/>
            <a:ext cx="1933575" cy="200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05600" y="3581400"/>
            <a:ext cx="198736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3276600"/>
            <a:ext cx="1600200" cy="162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3200400"/>
            <a:ext cx="1682986" cy="17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5029200"/>
            <a:ext cx="1752600" cy="160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500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DATASCIENCE FUDAMANETAL PROJECT</dc:title>
  <dc:creator>AADHI ESHWAR.K</dc:creator>
  <cp:lastModifiedBy>AADHI ESHWAR.K</cp:lastModifiedBy>
  <cp:revision>2</cp:revision>
  <dcterms:created xsi:type="dcterms:W3CDTF">2024-04-12T06:10:57Z</dcterms:created>
  <dcterms:modified xsi:type="dcterms:W3CDTF">2024-04-12T06:24:48Z</dcterms:modified>
</cp:coreProperties>
</file>