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25D477-708A-4A35-AD52-F9E684E3C5F5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F75B6601-D90C-469E-BCD5-51387C5DC75F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F25D477-708A-4A35-AD52-F9E684E3C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app for tourism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Proposed by:</a:t>
            </a:r>
            <a:endParaRPr lang="en-US" b="1" dirty="0" smtClean="0"/>
          </a:p>
          <a:p>
            <a:r>
              <a:rPr lang="en-US" dirty="0" smtClean="0"/>
              <a:t>Node </a:t>
            </a:r>
            <a:r>
              <a:rPr lang="en-US" dirty="0" err="1" smtClean="0"/>
              <a:t>larvel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and foreign tourists don't have access to government website and portal through offline mobile app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have been a tedious task to visit government websites for every purpose.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A dynamic mobile app which integrates every government websites and portals into a mobile app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have enhanced rich user design and customized UI with reliable performance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solve the problems with network connectivity as offline mode is used for static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Internet </a:t>
            </a:r>
            <a:r>
              <a:rPr lang="en-US" dirty="0"/>
              <a:t>will be needed only for booking </a:t>
            </a:r>
            <a:r>
              <a:rPr lang="en-US" dirty="0" err="1"/>
              <a:t>travel,food</a:t>
            </a:r>
            <a:r>
              <a:rPr lang="en-US" dirty="0"/>
              <a:t> &amp; </a:t>
            </a:r>
            <a:r>
              <a:rPr lang="en-US" dirty="0" err="1" smtClean="0"/>
              <a:t>accomodation</a:t>
            </a:r>
            <a:r>
              <a:rPr lang="en-US" dirty="0" smtClean="0"/>
              <a:t> as they are separate websites provided by </a:t>
            </a:r>
            <a:r>
              <a:rPr lang="en-US" dirty="0" err="1" smtClean="0"/>
              <a:t>rajasthan</a:t>
            </a:r>
            <a:r>
              <a:rPr lang="en-US" dirty="0" smtClean="0"/>
              <a:t> government.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Framework used:</a:t>
            </a:r>
            <a:endParaRPr lang="en-US" b="1" dirty="0" smtClean="0"/>
          </a:p>
          <a:p>
            <a:pPr marL="109855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Ionic framework 3.x</a:t>
            </a:r>
            <a:endParaRPr lang="en-US" dirty="0" smtClean="0"/>
          </a:p>
          <a:p>
            <a:r>
              <a:rPr lang="en-US" b="1" dirty="0" smtClean="0"/>
              <a:t>Plugins used:</a:t>
            </a:r>
            <a:endParaRPr lang="en-US" b="1" dirty="0" smtClean="0"/>
          </a:p>
          <a:p>
            <a:pPr marL="109855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  Cordova,</a:t>
            </a:r>
            <a:r>
              <a:rPr lang="en-US" dirty="0" err="1" smtClean="0"/>
              <a:t>InAppBrowser</a:t>
            </a:r>
            <a:endParaRPr lang="en-US" dirty="0" smtClean="0"/>
          </a:p>
          <a:p>
            <a:pPr marL="109855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915400" cy="6172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UML DIAGRAM: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775</Words>
  <Application>WPS Presentation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/>
      <vt:lpstr>Arial Unicode MS</vt:lpstr>
      <vt:lpstr>Calibri</vt:lpstr>
      <vt:lpstr>Segoe Print</vt:lpstr>
      <vt:lpstr>Concourse</vt:lpstr>
      <vt:lpstr>Hybrid app for tourism </vt:lpstr>
      <vt:lpstr>Problem statement:</vt:lpstr>
      <vt:lpstr>Solution</vt:lpstr>
      <vt:lpstr>Technology stack</vt:lpstr>
      <vt:lpstr>UML DIAGRAM: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 for tourism</dc:title>
  <dc:creator>R B Vikneshwara</dc:creator>
  <cp:lastModifiedBy>R B Vikneshwara</cp:lastModifiedBy>
  <cp:revision>7</cp:revision>
  <dcterms:created xsi:type="dcterms:W3CDTF">2018-03-19T12:31:00Z</dcterms:created>
  <dcterms:modified xsi:type="dcterms:W3CDTF">2018-03-20T05:22:19Z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