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4" r:id="rId3"/>
    <p:sldId id="276" r:id="rId4"/>
    <p:sldId id="323" r:id="rId5"/>
    <p:sldId id="324" r:id="rId6"/>
    <p:sldId id="298" r:id="rId7"/>
    <p:sldId id="299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03" r:id="rId22"/>
    <p:sldId id="317" r:id="rId23"/>
    <p:sldId id="318" r:id="rId24"/>
    <p:sldId id="325" r:id="rId25"/>
    <p:sldId id="3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BCC6BF-0B55-4AA5-BDCC-CB5062F9F6D9}">
          <p14:sldIdLst>
            <p14:sldId id="256"/>
            <p14:sldId id="274"/>
            <p14:sldId id="276"/>
            <p14:sldId id="323"/>
            <p14:sldId id="324"/>
            <p14:sldId id="298"/>
            <p14:sldId id="299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5"/>
            <p14:sldId id="316"/>
            <p14:sldId id="303"/>
            <p14:sldId id="317"/>
            <p14:sldId id="318"/>
            <p14:sldId id="325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jin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neshwaran M" userId="d1886e1696749596" providerId="LiveId" clId="{7833D171-E866-467D-9282-7D689E2B84C1}"/>
    <pc:docChg chg="undo custSel addSld modSld sldOrd modSection">
      <pc:chgData name="Vikneshwaran M" userId="d1886e1696749596" providerId="LiveId" clId="{7833D171-E866-467D-9282-7D689E2B84C1}" dt="2025-06-10T01:58:22.063" v="456" actId="14826"/>
      <pc:docMkLst>
        <pc:docMk/>
      </pc:docMkLst>
      <pc:sldChg chg="modSp mod">
        <pc:chgData name="Vikneshwaran M" userId="d1886e1696749596" providerId="LiveId" clId="{7833D171-E866-467D-9282-7D689E2B84C1}" dt="2025-06-02T15:18:47.572" v="257" actId="20577"/>
        <pc:sldMkLst>
          <pc:docMk/>
          <pc:sldMk cId="0" sldId="299"/>
        </pc:sldMkLst>
        <pc:graphicFrameChg chg="modGraphic">
          <ac:chgData name="Vikneshwaran M" userId="d1886e1696749596" providerId="LiveId" clId="{7833D171-E866-467D-9282-7D689E2B84C1}" dt="2025-06-02T15:18:47.572" v="257" actId="20577"/>
          <ac:graphicFrameMkLst>
            <pc:docMk/>
            <pc:sldMk cId="0" sldId="299"/>
            <ac:graphicFrameMk id="5" creationId="{00000000-0000-0000-0000-000000000000}"/>
          </ac:graphicFrameMkLst>
        </pc:graphicFrameChg>
      </pc:sldChg>
      <pc:sldChg chg="addSp modSp mod">
        <pc:chgData name="Vikneshwaran M" userId="d1886e1696749596" providerId="LiveId" clId="{7833D171-E866-467D-9282-7D689E2B84C1}" dt="2025-06-03T06:12:25.830" v="406" actId="255"/>
        <pc:sldMkLst>
          <pc:docMk/>
          <pc:sldMk cId="0" sldId="302"/>
        </pc:sldMkLst>
        <pc:spChg chg="mod">
          <ac:chgData name="Vikneshwaran M" userId="d1886e1696749596" providerId="LiveId" clId="{7833D171-E866-467D-9282-7D689E2B84C1}" dt="2025-06-03T06:06:32.554" v="290" actId="255"/>
          <ac:spMkLst>
            <pc:docMk/>
            <pc:sldMk cId="0" sldId="302"/>
            <ac:spMk id="4" creationId="{00000000-0000-0000-0000-000000000000}"/>
          </ac:spMkLst>
        </pc:spChg>
        <pc:spChg chg="mod">
          <ac:chgData name="Vikneshwaran M" userId="d1886e1696749596" providerId="LiveId" clId="{7833D171-E866-467D-9282-7D689E2B84C1}" dt="2025-06-03T06:12:10.504" v="401" actId="255"/>
          <ac:spMkLst>
            <pc:docMk/>
            <pc:sldMk cId="0" sldId="302"/>
            <ac:spMk id="7" creationId="{00000000-0000-0000-0000-000000000000}"/>
          </ac:spMkLst>
        </pc:spChg>
        <pc:spChg chg="mod">
          <ac:chgData name="Vikneshwaran M" userId="d1886e1696749596" providerId="LiveId" clId="{7833D171-E866-467D-9282-7D689E2B84C1}" dt="2025-06-03T06:07:18.489" v="296" actId="255"/>
          <ac:spMkLst>
            <pc:docMk/>
            <pc:sldMk cId="0" sldId="302"/>
            <ac:spMk id="8" creationId="{00000000-0000-0000-0000-000000000000}"/>
          </ac:spMkLst>
        </pc:spChg>
        <pc:spChg chg="mod">
          <ac:chgData name="Vikneshwaran M" userId="d1886e1696749596" providerId="LiveId" clId="{7833D171-E866-467D-9282-7D689E2B84C1}" dt="2025-06-03T06:08:15.882" v="302" actId="255"/>
          <ac:spMkLst>
            <pc:docMk/>
            <pc:sldMk cId="0" sldId="302"/>
            <ac:spMk id="10" creationId="{00000000-0000-0000-0000-000000000000}"/>
          </ac:spMkLst>
        </pc:spChg>
        <pc:spChg chg="mod">
          <ac:chgData name="Vikneshwaran M" userId="d1886e1696749596" providerId="LiveId" clId="{7833D171-E866-467D-9282-7D689E2B84C1}" dt="2025-06-03T06:08:29.159" v="303" actId="255"/>
          <ac:spMkLst>
            <pc:docMk/>
            <pc:sldMk cId="0" sldId="302"/>
            <ac:spMk id="13" creationId="{00000000-0000-0000-0000-000000000000}"/>
          </ac:spMkLst>
        </pc:spChg>
        <pc:spChg chg="mod">
          <ac:chgData name="Vikneshwaran M" userId="d1886e1696749596" providerId="LiveId" clId="{7833D171-E866-467D-9282-7D689E2B84C1}" dt="2025-06-03T06:08:38.758" v="307" actId="20577"/>
          <ac:spMkLst>
            <pc:docMk/>
            <pc:sldMk cId="0" sldId="302"/>
            <ac:spMk id="25" creationId="{00000000-0000-0000-0000-000000000000}"/>
          </ac:spMkLst>
        </pc:spChg>
        <pc:spChg chg="mod">
          <ac:chgData name="Vikneshwaran M" userId="d1886e1696749596" providerId="LiveId" clId="{7833D171-E866-467D-9282-7D689E2B84C1}" dt="2025-06-03T06:09:02.453" v="314" actId="20577"/>
          <ac:spMkLst>
            <pc:docMk/>
            <pc:sldMk cId="0" sldId="302"/>
            <ac:spMk id="32" creationId="{00000000-0000-0000-0000-000000000000}"/>
          </ac:spMkLst>
        </pc:spChg>
        <pc:spChg chg="mod">
          <ac:chgData name="Vikneshwaran M" userId="d1886e1696749596" providerId="LiveId" clId="{7833D171-E866-467D-9282-7D689E2B84C1}" dt="2025-06-03T06:08:58.316" v="312" actId="20577"/>
          <ac:spMkLst>
            <pc:docMk/>
            <pc:sldMk cId="0" sldId="302"/>
            <ac:spMk id="50" creationId="{00000000-0000-0000-0000-000000000000}"/>
          </ac:spMkLst>
        </pc:spChg>
        <pc:spChg chg="mod">
          <ac:chgData name="Vikneshwaran M" userId="d1886e1696749596" providerId="LiveId" clId="{7833D171-E866-467D-9282-7D689E2B84C1}" dt="2025-06-03T06:09:41.458" v="320" actId="255"/>
          <ac:spMkLst>
            <pc:docMk/>
            <pc:sldMk cId="0" sldId="302"/>
            <ac:spMk id="61" creationId="{00000000-0000-0000-0000-000000000000}"/>
          </ac:spMkLst>
        </pc:spChg>
        <pc:spChg chg="mod">
          <ac:chgData name="Vikneshwaran M" userId="d1886e1696749596" providerId="LiveId" clId="{7833D171-E866-467D-9282-7D689E2B84C1}" dt="2025-06-03T06:11:06.503" v="372" actId="255"/>
          <ac:spMkLst>
            <pc:docMk/>
            <pc:sldMk cId="0" sldId="302"/>
            <ac:spMk id="67" creationId="{00000000-0000-0000-0000-000000000000}"/>
          </ac:spMkLst>
        </pc:spChg>
        <pc:spChg chg="mod">
          <ac:chgData name="Vikneshwaran M" userId="d1886e1696749596" providerId="LiveId" clId="{7833D171-E866-467D-9282-7D689E2B84C1}" dt="2025-06-03T06:11:24.855" v="394" actId="255"/>
          <ac:spMkLst>
            <pc:docMk/>
            <pc:sldMk cId="0" sldId="302"/>
            <ac:spMk id="69" creationId="{00000000-0000-0000-0000-000000000000}"/>
          </ac:spMkLst>
        </pc:spChg>
        <pc:spChg chg="mod">
          <ac:chgData name="Vikneshwaran M" userId="d1886e1696749596" providerId="LiveId" clId="{7833D171-E866-467D-9282-7D689E2B84C1}" dt="2025-06-03T06:12:25.830" v="406" actId="255"/>
          <ac:spMkLst>
            <pc:docMk/>
            <pc:sldMk cId="0" sldId="302"/>
            <ac:spMk id="109" creationId="{00000000-0000-0000-0000-000000000000}"/>
          </ac:spMkLst>
        </pc:spChg>
      </pc:sldChg>
      <pc:sldChg chg="ord">
        <pc:chgData name="Vikneshwaran M" userId="d1886e1696749596" providerId="LiveId" clId="{7833D171-E866-467D-9282-7D689E2B84C1}" dt="2025-06-09T16:32:38.231" v="431"/>
        <pc:sldMkLst>
          <pc:docMk/>
          <pc:sldMk cId="0" sldId="303"/>
        </pc:sldMkLst>
      </pc:sldChg>
      <pc:sldChg chg="modSp mod">
        <pc:chgData name="Vikneshwaran M" userId="d1886e1696749596" providerId="LiveId" clId="{7833D171-E866-467D-9282-7D689E2B84C1}" dt="2025-06-09T16:31:37.415" v="413" actId="20577"/>
        <pc:sldMkLst>
          <pc:docMk/>
          <pc:sldMk cId="0" sldId="306"/>
        </pc:sldMkLst>
        <pc:spChg chg="mod">
          <ac:chgData name="Vikneshwaran M" userId="d1886e1696749596" providerId="LiveId" clId="{7833D171-E866-467D-9282-7D689E2B84C1}" dt="2025-06-09T16:31:37.415" v="413" actId="20577"/>
          <ac:spMkLst>
            <pc:docMk/>
            <pc:sldMk cId="0" sldId="306"/>
            <ac:spMk id="2" creationId="{00000000-0000-0000-0000-000000000000}"/>
          </ac:spMkLst>
        </pc:spChg>
        <pc:spChg chg="mod">
          <ac:chgData name="Vikneshwaran M" userId="d1886e1696749596" providerId="LiveId" clId="{7833D171-E866-467D-9282-7D689E2B84C1}" dt="2025-06-02T14:17:02.764" v="12" actId="27636"/>
          <ac:spMkLst>
            <pc:docMk/>
            <pc:sldMk cId="0" sldId="306"/>
            <ac:spMk id="3" creationId="{00000000-0000-0000-0000-000000000000}"/>
          </ac:spMkLst>
        </pc:spChg>
      </pc:sldChg>
      <pc:sldChg chg="modSp mod">
        <pc:chgData name="Vikneshwaran M" userId="d1886e1696749596" providerId="LiveId" clId="{7833D171-E866-467D-9282-7D689E2B84C1}" dt="2025-06-09T16:32:06.148" v="420" actId="20577"/>
        <pc:sldMkLst>
          <pc:docMk/>
          <pc:sldMk cId="0" sldId="310"/>
        </pc:sldMkLst>
        <pc:spChg chg="mod">
          <ac:chgData name="Vikneshwaran M" userId="d1886e1696749596" providerId="LiveId" clId="{7833D171-E866-467D-9282-7D689E2B84C1}" dt="2025-06-09T16:32:06.148" v="420" actId="20577"/>
          <ac:spMkLst>
            <pc:docMk/>
            <pc:sldMk cId="0" sldId="310"/>
            <ac:spMk id="2" creationId="{00000000-0000-0000-0000-000000000000}"/>
          </ac:spMkLst>
        </pc:spChg>
      </pc:sldChg>
      <pc:sldChg chg="addSp modSp mod">
        <pc:chgData name="Vikneshwaran M" userId="d1886e1696749596" providerId="LiveId" clId="{7833D171-E866-467D-9282-7D689E2B84C1}" dt="2025-06-02T14:22:19.902" v="177" actId="123"/>
        <pc:sldMkLst>
          <pc:docMk/>
          <pc:sldMk cId="0" sldId="311"/>
        </pc:sldMkLst>
        <pc:spChg chg="mod">
          <ac:chgData name="Vikneshwaran M" userId="d1886e1696749596" providerId="LiveId" clId="{7833D171-E866-467D-9282-7D689E2B84C1}" dt="2025-06-02T14:22:09.864" v="175" actId="1076"/>
          <ac:spMkLst>
            <pc:docMk/>
            <pc:sldMk cId="0" sldId="311"/>
            <ac:spMk id="2" creationId="{00000000-0000-0000-0000-000000000000}"/>
          </ac:spMkLst>
        </pc:spChg>
        <pc:spChg chg="mod">
          <ac:chgData name="Vikneshwaran M" userId="d1886e1696749596" providerId="LiveId" clId="{7833D171-E866-467D-9282-7D689E2B84C1}" dt="2025-06-02T14:22:19.902" v="177" actId="123"/>
          <ac:spMkLst>
            <pc:docMk/>
            <pc:sldMk cId="0" sldId="311"/>
            <ac:spMk id="3" creationId="{00000000-0000-0000-0000-000000000000}"/>
          </ac:spMkLst>
        </pc:spChg>
        <pc:spChg chg="add mod">
          <ac:chgData name="Vikneshwaran M" userId="d1886e1696749596" providerId="LiveId" clId="{7833D171-E866-467D-9282-7D689E2B84C1}" dt="2025-06-02T14:17:37.363" v="39" actId="20577"/>
          <ac:spMkLst>
            <pc:docMk/>
            <pc:sldMk cId="0" sldId="311"/>
            <ac:spMk id="5" creationId="{10BC6768-51D2-F762-0EC5-F1DA002C962B}"/>
          </ac:spMkLst>
        </pc:spChg>
        <pc:spChg chg="add mod">
          <ac:chgData name="Vikneshwaran M" userId="d1886e1696749596" providerId="LiveId" clId="{7833D171-E866-467D-9282-7D689E2B84C1}" dt="2025-06-02T14:22:14.017" v="176" actId="1076"/>
          <ac:spMkLst>
            <pc:docMk/>
            <pc:sldMk cId="0" sldId="311"/>
            <ac:spMk id="6" creationId="{E799391D-9D74-FF92-C0D1-08E70E330460}"/>
          </ac:spMkLst>
        </pc:spChg>
      </pc:sldChg>
      <pc:sldChg chg="modSp mod">
        <pc:chgData name="Vikneshwaran M" userId="d1886e1696749596" providerId="LiveId" clId="{7833D171-E866-467D-9282-7D689E2B84C1}" dt="2025-06-09T16:32:22.041" v="429" actId="20577"/>
        <pc:sldMkLst>
          <pc:docMk/>
          <pc:sldMk cId="0" sldId="312"/>
        </pc:sldMkLst>
        <pc:spChg chg="mod">
          <ac:chgData name="Vikneshwaran M" userId="d1886e1696749596" providerId="LiveId" clId="{7833D171-E866-467D-9282-7D689E2B84C1}" dt="2025-06-09T16:32:22.041" v="429" actId="20577"/>
          <ac:spMkLst>
            <pc:docMk/>
            <pc:sldMk cId="0" sldId="312"/>
            <ac:spMk id="2" creationId="{00000000-0000-0000-0000-000000000000}"/>
          </ac:spMkLst>
        </pc:spChg>
      </pc:sldChg>
      <pc:sldChg chg="modSp mod">
        <pc:chgData name="Vikneshwaran M" userId="d1886e1696749596" providerId="LiveId" clId="{7833D171-E866-467D-9282-7D689E2B84C1}" dt="2025-06-02T14:17:02.743" v="11" actId="27636"/>
        <pc:sldMkLst>
          <pc:docMk/>
          <pc:sldMk cId="0" sldId="315"/>
        </pc:sldMkLst>
        <pc:spChg chg="mod">
          <ac:chgData name="Vikneshwaran M" userId="d1886e1696749596" providerId="LiveId" clId="{7833D171-E866-467D-9282-7D689E2B84C1}" dt="2025-06-02T14:17:02.743" v="11" actId="27636"/>
          <ac:spMkLst>
            <pc:docMk/>
            <pc:sldMk cId="0" sldId="315"/>
            <ac:spMk id="3" creationId="{00000000-0000-0000-0000-000000000000}"/>
          </ac:spMkLst>
        </pc:spChg>
      </pc:sldChg>
      <pc:sldChg chg="addSp delSp modSp mod chgLayout">
        <pc:chgData name="Vikneshwaran M" userId="d1886e1696749596" providerId="LiveId" clId="{7833D171-E866-467D-9282-7D689E2B84C1}" dt="2025-06-10T01:58:22.063" v="456" actId="14826"/>
        <pc:sldMkLst>
          <pc:docMk/>
          <pc:sldMk cId="0" sldId="319"/>
        </pc:sldMkLst>
        <pc:spChg chg="mod ord">
          <ac:chgData name="Vikneshwaran M" userId="d1886e1696749596" providerId="LiveId" clId="{7833D171-E866-467D-9282-7D689E2B84C1}" dt="2025-06-09T18:23:46.920" v="452" actId="1076"/>
          <ac:spMkLst>
            <pc:docMk/>
            <pc:sldMk cId="0" sldId="319"/>
            <ac:spMk id="2" creationId="{00000000-0000-0000-0000-000000000000}"/>
          </ac:spMkLst>
        </pc:spChg>
        <pc:spChg chg="add del mod ord">
          <ac:chgData name="Vikneshwaran M" userId="d1886e1696749596" providerId="LiveId" clId="{7833D171-E866-467D-9282-7D689E2B84C1}" dt="2025-06-09T18:23:37.140" v="448"/>
          <ac:spMkLst>
            <pc:docMk/>
            <pc:sldMk cId="0" sldId="319"/>
            <ac:spMk id="3" creationId="{314472BA-1E63-8303-9943-18F2369FB096}"/>
          </ac:spMkLst>
        </pc:spChg>
        <pc:spChg chg="mod ord">
          <ac:chgData name="Vikneshwaran M" userId="d1886e1696749596" providerId="LiveId" clId="{7833D171-E866-467D-9282-7D689E2B84C1}" dt="2025-06-09T18:23:28.689" v="447" actId="700"/>
          <ac:spMkLst>
            <pc:docMk/>
            <pc:sldMk cId="0" sldId="319"/>
            <ac:spMk id="4" creationId="{00000000-0000-0000-0000-000000000000}"/>
          </ac:spMkLst>
        </pc:spChg>
        <pc:picChg chg="del">
          <ac:chgData name="Vikneshwaran M" userId="d1886e1696749596" providerId="LiveId" clId="{7833D171-E866-467D-9282-7D689E2B84C1}" dt="2025-06-09T18:23:14.482" v="446" actId="21"/>
          <ac:picMkLst>
            <pc:docMk/>
            <pc:sldMk cId="0" sldId="319"/>
            <ac:picMk id="5" creationId="{00000000-0000-0000-0000-000000000000}"/>
          </ac:picMkLst>
        </pc:picChg>
        <pc:picChg chg="add mod">
          <ac:chgData name="Vikneshwaran M" userId="d1886e1696749596" providerId="LiveId" clId="{7833D171-E866-467D-9282-7D689E2B84C1}" dt="2025-06-10T01:58:22.063" v="456" actId="14826"/>
          <ac:picMkLst>
            <pc:docMk/>
            <pc:sldMk cId="0" sldId="319"/>
            <ac:picMk id="7" creationId="{59FECB4B-49CD-9AE3-F583-C1D49829BDED}"/>
          </ac:picMkLst>
        </pc:picChg>
      </pc:sldChg>
      <pc:sldChg chg="modSp mod">
        <pc:chgData name="Vikneshwaran M" userId="d1886e1696749596" providerId="LiveId" clId="{7833D171-E866-467D-9282-7D689E2B84C1}" dt="2025-06-02T14:40:15.795" v="220" actId="113"/>
        <pc:sldMkLst>
          <pc:docMk/>
          <pc:sldMk cId="0" sldId="323"/>
        </pc:sldMkLst>
        <pc:spChg chg="mod">
          <ac:chgData name="Vikneshwaran M" userId="d1886e1696749596" providerId="LiveId" clId="{7833D171-E866-467D-9282-7D689E2B84C1}" dt="2025-06-02T14:40:15.795" v="220" actId="113"/>
          <ac:spMkLst>
            <pc:docMk/>
            <pc:sldMk cId="0" sldId="323"/>
            <ac:spMk id="6" creationId="{00000000-0000-0000-0000-000000000000}"/>
          </ac:spMkLst>
        </pc:spChg>
      </pc:sldChg>
      <pc:sldChg chg="modSp mod">
        <pc:chgData name="Vikneshwaran M" userId="d1886e1696749596" providerId="LiveId" clId="{7833D171-E866-467D-9282-7D689E2B84C1}" dt="2025-06-02T15:17:55.382" v="249" actId="113"/>
        <pc:sldMkLst>
          <pc:docMk/>
          <pc:sldMk cId="0" sldId="324"/>
        </pc:sldMkLst>
        <pc:spChg chg="mod">
          <ac:chgData name="Vikneshwaran M" userId="d1886e1696749596" providerId="LiveId" clId="{7833D171-E866-467D-9282-7D689E2B84C1}" dt="2025-06-02T15:17:55.382" v="249" actId="113"/>
          <ac:spMkLst>
            <pc:docMk/>
            <pc:sldMk cId="0" sldId="324"/>
            <ac:spMk id="6" creationId="{00000000-0000-0000-0000-000000000000}"/>
          </ac:spMkLst>
        </pc:spChg>
      </pc:sldChg>
      <pc:sldChg chg="addSp delSp modSp new mod ord modTransition">
        <pc:chgData name="Vikneshwaran M" userId="d1886e1696749596" providerId="LiveId" clId="{7833D171-E866-467D-9282-7D689E2B84C1}" dt="2025-06-09T16:34:25.046" v="445"/>
        <pc:sldMkLst>
          <pc:docMk/>
          <pc:sldMk cId="779678260" sldId="325"/>
        </pc:sldMkLst>
        <pc:spChg chg="mod">
          <ac:chgData name="Vikneshwaran M" userId="d1886e1696749596" providerId="LiveId" clId="{7833D171-E866-467D-9282-7D689E2B84C1}" dt="2025-06-09T16:34:13.745" v="440" actId="1076"/>
          <ac:spMkLst>
            <pc:docMk/>
            <pc:sldMk cId="779678260" sldId="325"/>
            <ac:spMk id="2" creationId="{4042BE2F-D08C-012D-3957-8355ED2D59C3}"/>
          </ac:spMkLst>
        </pc:spChg>
        <pc:spChg chg="del">
          <ac:chgData name="Vikneshwaran M" userId="d1886e1696749596" providerId="LiveId" clId="{7833D171-E866-467D-9282-7D689E2B84C1}" dt="2025-06-09T16:33:39.142" v="433" actId="931"/>
          <ac:spMkLst>
            <pc:docMk/>
            <pc:sldMk cId="779678260" sldId="325"/>
            <ac:spMk id="3" creationId="{4000CFD4-9AC4-880B-7B63-A88920535181}"/>
          </ac:spMkLst>
        </pc:spChg>
        <pc:picChg chg="add mod">
          <ac:chgData name="Vikneshwaran M" userId="d1886e1696749596" providerId="LiveId" clId="{7833D171-E866-467D-9282-7D689E2B84C1}" dt="2025-06-09T16:34:18.712" v="442" actId="1076"/>
          <ac:picMkLst>
            <pc:docMk/>
            <pc:sldMk cId="779678260" sldId="325"/>
            <ac:picMk id="6" creationId="{45FEB5E8-13B8-1EF0-A056-2516B1F23648}"/>
          </ac:picMkLst>
        </pc:picChg>
      </pc:sldChg>
    </pc:docChg>
  </pc:docChgLst>
  <pc:docChgLst>
    <pc:chgData name="Vikneshwaran M" userId="d1886e1696749596" providerId="LiveId" clId="{488DA5B2-A3C6-4442-9937-B1287018F45B}"/>
    <pc:docChg chg="custSel modSld">
      <pc:chgData name="Vikneshwaran M" userId="d1886e1696749596" providerId="LiveId" clId="{488DA5B2-A3C6-4442-9937-B1287018F45B}" dt="2025-06-10T05:04:05.002" v="1" actId="21"/>
      <pc:docMkLst>
        <pc:docMk/>
      </pc:docMkLst>
      <pc:sldChg chg="delSp mod">
        <pc:chgData name="Vikneshwaran M" userId="d1886e1696749596" providerId="LiveId" clId="{488DA5B2-A3C6-4442-9937-B1287018F45B}" dt="2025-06-10T05:03:59.896" v="0" actId="21"/>
        <pc:sldMkLst>
          <pc:docMk/>
          <pc:sldMk cId="0" sldId="319"/>
        </pc:sldMkLst>
        <pc:spChg chg="del">
          <ac:chgData name="Vikneshwaran M" userId="d1886e1696749596" providerId="LiveId" clId="{488DA5B2-A3C6-4442-9937-B1287018F45B}" dt="2025-06-10T05:03:59.896" v="0" actId="21"/>
          <ac:spMkLst>
            <pc:docMk/>
            <pc:sldMk cId="0" sldId="319"/>
            <ac:spMk id="2" creationId="{00000000-0000-0000-0000-000000000000}"/>
          </ac:spMkLst>
        </pc:spChg>
      </pc:sldChg>
      <pc:sldChg chg="delSp mod">
        <pc:chgData name="Vikneshwaran M" userId="d1886e1696749596" providerId="LiveId" clId="{488DA5B2-A3C6-4442-9937-B1287018F45B}" dt="2025-06-10T05:04:05.002" v="1" actId="21"/>
        <pc:sldMkLst>
          <pc:docMk/>
          <pc:sldMk cId="779678260" sldId="325"/>
        </pc:sldMkLst>
        <pc:spChg chg="del">
          <ac:chgData name="Vikneshwaran M" userId="d1886e1696749596" providerId="LiveId" clId="{488DA5B2-A3C6-4442-9937-B1287018F45B}" dt="2025-06-10T05:04:05.002" v="1" actId="21"/>
          <ac:spMkLst>
            <pc:docMk/>
            <pc:sldMk cId="779678260" sldId="325"/>
            <ac:spMk id="2" creationId="{4042BE2F-D08C-012D-3957-8355ED2D59C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69570-EFE3-4451-8A49-060F165CA043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3557-2718-4A75-B732-FD550A9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F1E8B-0500-4AFC-903F-0492BB8F6BB8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08666-7376-496B-93E9-18C712FADDD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D7B-FCC7-49C1-80BE-EE9BDEA68D26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A0B-B50F-4412-9811-0F8A70C3D36E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2AA-4F52-4DA5-91D5-51865E2CD502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525F-F919-43B5-861D-9AE5183A7DAC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DB8-768C-4EA5-A84A-337AC90F3DC9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5E0C-7C62-4815-BA55-86BDAD2EAF30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F06A-93C2-4FBE-99D4-A20FA852C181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4B0-63D7-488D-B8DA-137C398D1DBF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9655-27EC-4382-A8C6-0567C81DB6ED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D66A-EF15-4A2A-9421-F4F7433316BC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A0D-2C03-4856-8ADE-69AC03DFB937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714E-C34C-471D-BE58-9FF528BA7DD5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525F-F919-43B5-861D-9AE5183A7DAC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7588" y="2452744"/>
            <a:ext cx="7416824" cy="453708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2287613" y="3705210"/>
            <a:ext cx="7343600" cy="5566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1020921" y="4399508"/>
            <a:ext cx="2806557" cy="4190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83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0538" y="4834343"/>
            <a:ext cx="5745088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SRIVISHWA   A                -   811722001049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UDHAYA SANKAR  N     -   811722001053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VIKNESHWARAN  M      -   811722001055</a:t>
            </a:r>
          </a:p>
        </p:txBody>
      </p:sp>
      <p:sp>
        <p:nvSpPr>
          <p:cNvPr id="12" name="Content Placeholder 2"/>
          <p:cNvSpPr txBox="1"/>
          <p:nvPr/>
        </p:nvSpPr>
        <p:spPr>
          <a:xfrm>
            <a:off x="7447900" y="4551850"/>
            <a:ext cx="2806558" cy="4190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buFont typeface="Wingdings 2" panose="05020102010507070707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69131" y="5001410"/>
            <a:ext cx="4570653" cy="884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G. NALINA KEERTHANA,</a:t>
            </a:r>
          </a:p>
          <a:p>
            <a:pPr algn="just">
              <a:lnSpc>
                <a:spcPct val="150000"/>
              </a:lnSpc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ssistant Professor / AI</a:t>
            </a:r>
            <a:endParaRPr lang="en-US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01" y="208974"/>
            <a:ext cx="7416824" cy="1921002"/>
          </a:xfrm>
          <a:prstGeom prst="rect">
            <a:avLst/>
          </a:prstGeom>
        </p:spPr>
      </p:pic>
      <p:sp>
        <p:nvSpPr>
          <p:cNvPr id="16" name="Subtitle 2"/>
          <p:cNvSpPr txBox="1"/>
          <p:nvPr/>
        </p:nvSpPr>
        <p:spPr>
          <a:xfrm>
            <a:off x="2424200" y="3095367"/>
            <a:ext cx="7343600" cy="45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20AM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203 - DESIGN PROJECT - 2</a:t>
            </a:r>
          </a:p>
        </p:txBody>
      </p:sp>
      <p:sp>
        <p:nvSpPr>
          <p:cNvPr id="17" name="Subtitle 2"/>
          <p:cNvSpPr txBox="1"/>
          <p:nvPr/>
        </p:nvSpPr>
        <p:spPr>
          <a:xfrm>
            <a:off x="2424200" y="3694069"/>
            <a:ext cx="7343600" cy="45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- 14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57750" y="6330770"/>
            <a:ext cx="2743200" cy="365125"/>
          </a:xfrm>
        </p:spPr>
        <p:txBody>
          <a:bodyPr/>
          <a:lstStyle/>
          <a:p>
            <a:pPr algn="ctr"/>
            <a:fld id="{F464A4F4-9EE9-45BB-928D-3A76CDE65F5D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" y="365125"/>
            <a:ext cx="10515600" cy="1325563"/>
          </a:xfrm>
        </p:spPr>
        <p:txBody>
          <a:bodyPr/>
          <a:lstStyle/>
          <a:p>
            <a:pPr algn="ctr"/>
            <a:r>
              <a:rPr lang="en-US" alt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195" y="2004695"/>
            <a:ext cx="5972175" cy="4351655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Module</a:t>
            </a:r>
          </a:p>
          <a:p>
            <a:pPr marL="514350" indent="-514350" algn="l">
              <a:buAutoNum type="arabicPeriod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GAN Model Training Module</a:t>
            </a:r>
          </a:p>
          <a:p>
            <a:pPr marL="514350" indent="-514350" algn="l">
              <a:buAutoNum type="arabicPeriod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Event Scheduling Module</a:t>
            </a:r>
          </a:p>
          <a:p>
            <a:pPr marL="514350" indent="-514350" algn="l">
              <a:buAutoNum type="arabicPeriod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Poster Generation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5" y="95250"/>
            <a:ext cx="10515600" cy="930910"/>
          </a:xfrm>
        </p:spPr>
        <p:txBody>
          <a:bodyPr/>
          <a:lstStyle/>
          <a:p>
            <a:pPr algn="ctr"/>
            <a:r>
              <a:rPr lang="en-US" alt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255"/>
            <a:ext cx="10515600" cy="4968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PURPOSE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collects and prepares event-related data such as event type, title, date, and theme. It ensures the model receives clean, usable inputs.</a:t>
            </a:r>
          </a:p>
          <a:p>
            <a:pPr marL="457200" indent="-457200">
              <a:buAutoNum type="arabicPeriod"/>
            </a:pPr>
            <a:r>
              <a:rPr lang="en-US" alt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800100" lvl="1" indent="-342900"/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Collects user input or dataset entries for various events.</a:t>
            </a:r>
          </a:p>
          <a:p>
            <a:pPr marL="800100" lvl="1" indent="-342900"/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Packages Used: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streamlit.text_input</a:t>
            </a:r>
          </a:p>
          <a:p>
            <a:pPr marL="400050" lvl="0" indent="-400050">
              <a:buFont typeface="+mj-lt"/>
              <a:buAutoNum type="arabicPeriod"/>
            </a:pPr>
            <a:r>
              <a:rPr lang="en-US" alt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Formatting:</a:t>
            </a:r>
          </a:p>
          <a:p>
            <a:pPr lvl="1"/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Converts raw input into structured data format for model training and image generation.</a:t>
            </a:r>
          </a:p>
          <a:p>
            <a:pPr lvl="1"/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Packages Used: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Python string processing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basic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0435"/>
          </a:xfrm>
        </p:spPr>
        <p:txBody>
          <a:bodyPr/>
          <a:lstStyle/>
          <a:p>
            <a:r>
              <a:rPr lang="en-US" alt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ensures all event-related details are gathered accurately, serving as the foundation for prompt and poster generation.</a:t>
            </a:r>
          </a:p>
          <a:p>
            <a:pPr marL="0" indent="0">
              <a:buNone/>
            </a:pP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 standardizes and formats the input data, making it suitable for machine understanding and image generation APIs.</a:t>
            </a:r>
          </a:p>
          <a:p>
            <a:pPr marL="0" indent="0">
              <a:buNone/>
            </a:pP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preparing a clean, descriptive prompt, it directly influences the quality and relevance of the final event poster.</a:t>
            </a:r>
          </a:p>
          <a:p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595"/>
          </a:xfrm>
        </p:spPr>
        <p:txBody>
          <a:bodyPr/>
          <a:lstStyle/>
          <a:p>
            <a:pPr algn="ctr"/>
            <a:r>
              <a:rPr lang="en-US" alt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GAN Model Training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5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PURPOSE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trains a Generative Adversarial Network (GAN) to generate creative event posters based on text descriptions.</a:t>
            </a:r>
          </a:p>
          <a:p>
            <a:pPr marL="457200" indent="-457200">
              <a:buAutoNum type="arabicPeriod"/>
            </a:pPr>
            <a:r>
              <a:rPr lang="en-US" altLang="en-GB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Feeding:</a:t>
            </a:r>
          </a:p>
          <a:p>
            <a:pPr marL="800100" lvl="1" indent="-342900"/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Feeds event-theme-based images and titles into the GAN model.</a:t>
            </a:r>
          </a:p>
          <a:p>
            <a:pPr marL="800100" lvl="1" indent="-342900"/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Packages Used:</a:t>
            </a:r>
            <a:endParaRPr lang="en-US" altLang="en-GB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torch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tensorflow</a:t>
            </a:r>
          </a:p>
          <a:p>
            <a:pPr marL="400050" lvl="0" indent="-400050">
              <a:buFont typeface="+mj-lt"/>
              <a:buAutoNum type="arabicPeriod"/>
            </a:pPr>
            <a:r>
              <a:rPr lang="en-US" altLang="en-GB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Generator &amp; Discriminator Training:</a:t>
            </a:r>
            <a:endParaRPr lang="en-US" altLang="en-GB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Teaches the model how to create realistic poster images using training data.</a:t>
            </a:r>
          </a:p>
          <a:p>
            <a:pPr lvl="1"/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Packages Used:</a:t>
            </a:r>
            <a:endParaRPr lang="en-US" altLang="en-GB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romanUcPeriod"/>
            </a:pPr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torch.nn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0" indent="0">
              <a:buNone/>
            </a:pPr>
            <a:endParaRPr lang="en-US" altLang="en-GB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0435"/>
          </a:xfrm>
        </p:spPr>
        <p:txBody>
          <a:bodyPr/>
          <a:lstStyle/>
          <a:p>
            <a:r>
              <a:rPr lang="en-US" alt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4810"/>
            <a:ext cx="10515600" cy="4351338"/>
          </a:xfrm>
        </p:spPr>
        <p:txBody>
          <a:bodyPr/>
          <a:lstStyle/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trains a GAN using a dataset of posters to learn how to generate realistic and creative visuals.</a:t>
            </a:r>
          </a:p>
          <a:p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 uses adversarial learning, where two networks improve through competition, enhancing the quality of generated images.</a:t>
            </a:r>
          </a:p>
          <a:p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serves as a base for generating posters that follow design aesthetics and category-specific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3440"/>
          </a:xfrm>
        </p:spPr>
        <p:txBody>
          <a:bodyPr/>
          <a:lstStyle/>
          <a:p>
            <a:pPr algn="ctr"/>
            <a:r>
              <a:rPr lang="en-US" alt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SCHEDULING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PURPOSE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schedules upcoming events and keeps event information organized and up to date.</a:t>
            </a:r>
          </a:p>
          <a:p>
            <a:pPr marL="457200" indent="-457200">
              <a:buAutoNum type="arabicPeriod"/>
            </a:pPr>
            <a:r>
              <a:rPr lang="en-US" altLang="en-GB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 Interface:</a:t>
            </a:r>
          </a:p>
          <a:p>
            <a:pPr marL="800100" lvl="1" indent="-342900"/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Allows users to input event name, date, time, and venue.</a:t>
            </a:r>
          </a:p>
          <a:p>
            <a:pPr marL="800100" lvl="1" indent="-342900"/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Packages Used:</a:t>
            </a:r>
            <a:endParaRPr lang="en-US" altLang="en-GB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streamlit.date_input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streamlit.time_input</a:t>
            </a:r>
          </a:p>
          <a:p>
            <a:pPr marL="400050" lvl="0" indent="-400050">
              <a:buFont typeface="+mj-lt"/>
              <a:buAutoNum type="arabicPeriod"/>
            </a:pPr>
            <a:r>
              <a:rPr lang="en-US" altLang="en-GB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Backend Storage:</a:t>
            </a:r>
          </a:p>
          <a:p>
            <a:pPr lvl="1"/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Stores scheduled data in a structured format.</a:t>
            </a:r>
          </a:p>
          <a:p>
            <a:pPr lvl="1"/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Packages Used:</a:t>
            </a:r>
            <a:endParaRPr lang="en-US" altLang="en-GB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romanUcPeriod"/>
            </a:pPr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en-GB" sz="2100"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</a:p>
          <a:p>
            <a:pPr marL="914400" lvl="2" indent="0">
              <a:buFont typeface="+mj-lt"/>
              <a:buNone/>
            </a:pPr>
            <a:endParaRPr lang="en-US" altLang="en-GB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GB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3118"/>
            <a:ext cx="10515600" cy="389890"/>
          </a:xfrm>
        </p:spPr>
        <p:txBody>
          <a:bodyPr>
            <a:normAutofit fontScale="90000"/>
          </a:bodyPr>
          <a:lstStyle/>
          <a:p>
            <a:r>
              <a:rPr lang="en-US" alt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8727"/>
            <a:ext cx="10515600" cy="2750185"/>
          </a:xfrm>
        </p:spPr>
        <p:txBody>
          <a:bodyPr/>
          <a:lstStyle/>
          <a:p>
            <a:pPr algn="just"/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records upcoming event details and keeps them organized in a structured schedule or database.</a:t>
            </a:r>
          </a:p>
          <a:p>
            <a:pPr algn="just"/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time-sensitive events are prioritized and linked with the correct poster generation cycle.</a:t>
            </a:r>
          </a:p>
          <a:p>
            <a:pPr algn="just"/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easy updates, edits, or deletions to scheduled events, maintaining an always-accurate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BC6768-51D2-F762-0EC5-F1DA002C962B}"/>
              </a:ext>
            </a:extLst>
          </p:cNvPr>
          <p:cNvSpPr txBox="1">
            <a:spLocks/>
          </p:cNvSpPr>
          <p:nvPr/>
        </p:nvSpPr>
        <p:spPr>
          <a:xfrm>
            <a:off x="838200" y="395605"/>
            <a:ext cx="10515600" cy="38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Algorithm: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99391D-9D74-FF92-C0D1-08E70E330460}"/>
              </a:ext>
            </a:extLst>
          </p:cNvPr>
          <p:cNvSpPr txBox="1">
            <a:spLocks/>
          </p:cNvSpPr>
          <p:nvPr/>
        </p:nvSpPr>
        <p:spPr>
          <a:xfrm>
            <a:off x="838200" y="917575"/>
            <a:ext cx="10515600" cy="2252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 uses two parts a 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Generator that creates fake data (like images), and a Discriminator that checks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data is real or fake. They compete with each other to improve.</a:t>
            </a:r>
          </a:p>
          <a:p>
            <a:pPr algn="just">
              <a:spcAft>
                <a:spcPts val="1200"/>
              </a:spcAft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GANs learn from real data and then generate new, similar-looking data, like realistic photos, drawings, or even music, without needing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/>
          <a:lstStyle/>
          <a:p>
            <a:pPr algn="ctr"/>
            <a:r>
              <a:rPr lang="en-US" alt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 GENERATION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45"/>
            <a:ext cx="10515600" cy="4351338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sz="2625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PURPOSE</a:t>
            </a:r>
            <a:endParaRPr lang="en-US" sz="26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GB" sz="2625">
                <a:latin typeface="Times New Roman" panose="02020603050405020304" pitchFamily="18" charset="0"/>
                <a:cs typeface="Times New Roman" panose="02020603050405020304" pitchFamily="18" charset="0"/>
              </a:rPr>
              <a:t>Generates event posters using the DALL·E API based on text prompts from the user.</a:t>
            </a:r>
          </a:p>
          <a:p>
            <a:pPr marL="457200" indent="-457200">
              <a:buAutoNum type="arabicPeriod"/>
            </a:pPr>
            <a:r>
              <a:rPr lang="en-US" altLang="en-GB" sz="2625" b="1">
                <a:latin typeface="Times New Roman" panose="02020603050405020304" pitchFamily="18" charset="0"/>
                <a:cs typeface="Times New Roman" panose="02020603050405020304" pitchFamily="18" charset="0"/>
              </a:rPr>
              <a:t>Text Prompt Creation:</a:t>
            </a:r>
          </a:p>
          <a:p>
            <a:pPr marL="800100" lvl="1" indent="-342900"/>
            <a:r>
              <a:rPr lang="en-US" altLang="en-GB" sz="262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Converts user input into a format suitable for DALL·E.</a:t>
            </a:r>
          </a:p>
          <a:p>
            <a:pPr marL="800100" lvl="1" indent="-342900"/>
            <a:r>
              <a:rPr lang="en-US" altLang="en-GB" sz="262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Packages Used:</a:t>
            </a:r>
            <a:endParaRPr lang="en-US" altLang="en-GB" sz="262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altLang="en-GB" sz="262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Python string operations</a:t>
            </a:r>
          </a:p>
          <a:p>
            <a:pPr marL="400050" lvl="0" indent="-400050">
              <a:buFont typeface="+mj-lt"/>
              <a:buAutoNum type="arabicPeriod"/>
            </a:pPr>
            <a:r>
              <a:rPr lang="en-US" altLang="en-GB" sz="2625" b="1"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 via DALL·E API:</a:t>
            </a:r>
            <a:endParaRPr lang="en-US" altLang="en-GB" sz="262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GB" sz="2625">
                <a:latin typeface="Times New Roman" panose="02020603050405020304" pitchFamily="18" charset="0"/>
                <a:cs typeface="Times New Roman" panose="02020603050405020304" pitchFamily="18" charset="0"/>
              </a:rPr>
              <a:t>Sends the text to DALL·E and receives an image in return.</a:t>
            </a:r>
          </a:p>
          <a:p>
            <a:pPr lvl="1"/>
            <a:r>
              <a:rPr lang="en-US" altLang="en-GB" sz="262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Packages Used:</a:t>
            </a:r>
            <a:endParaRPr lang="en-US" altLang="en-GB" sz="262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romanUcPeriod"/>
            </a:pPr>
            <a:r>
              <a:rPr lang="en-US" altLang="en-GB" sz="262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openai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en-GB" sz="2625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 marL="0" indent="0">
              <a:buNone/>
            </a:pPr>
            <a:endParaRPr lang="en-GB" altLang="en-US" sz="262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970"/>
          </a:xfrm>
        </p:spPr>
        <p:txBody>
          <a:bodyPr/>
          <a:lstStyle/>
          <a:p>
            <a:pPr algn="l"/>
            <a:r>
              <a:rPr lang="en-US" alt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connects with the DALL·E API to convert the prepared event prompt into a visually appealing poster.</a:t>
            </a:r>
          </a:p>
          <a:p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the AI-generated image reflects the event’s theme, tone, and details accurately.</a:t>
            </a:r>
          </a:p>
          <a:p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Posters are displayed instantly and saved for future use, reducing the time required for manual design work.</a:t>
            </a:r>
          </a:p>
          <a:p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/>
          <a:lstStyle/>
          <a:p>
            <a:pPr algn="ctr"/>
            <a:r>
              <a:rPr lang="en-US" alt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1825625"/>
            <a:ext cx="5257800" cy="4351655"/>
          </a:xfrm>
        </p:spPr>
        <p:txBody>
          <a:bodyPr>
            <a:normAutofit/>
          </a:bodyPr>
          <a:lstStyle/>
          <a:p>
            <a:pPr algn="just"/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Auto poster creation saves time</a:t>
            </a:r>
          </a:p>
          <a:p>
            <a:pPr algn="just"/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Just enter event details</a:t>
            </a:r>
          </a:p>
          <a:p>
            <a:pPr algn="just"/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Posters match event theme</a:t>
            </a:r>
          </a:p>
          <a:p>
            <a:pPr algn="just"/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High-quality, unique images</a:t>
            </a:r>
          </a:p>
          <a:p>
            <a:pPr algn="just"/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Combines schedule + poster</a:t>
            </a:r>
          </a:p>
          <a:p>
            <a:pPr algn="just"/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designer/tools</a:t>
            </a:r>
          </a:p>
          <a:p>
            <a:pPr algn="just"/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easy</a:t>
            </a:r>
          </a:p>
          <a:p>
            <a:pPr algn="just"/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919119" y="1857168"/>
            <a:ext cx="10353762" cy="19395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</a:p>
          <a:p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 EVENT MANAGER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657600" y="6308725"/>
            <a:ext cx="2743200" cy="365125"/>
          </a:xfrm>
        </p:spPr>
        <p:txBody>
          <a:bodyPr/>
          <a:lstStyle/>
          <a:p>
            <a:fld id="{F464A4F4-9EE9-45BB-928D-3A76CDE65F5D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0435"/>
          </a:xfrm>
        </p:spPr>
        <p:txBody>
          <a:bodyPr/>
          <a:lstStyle/>
          <a:p>
            <a:pPr algn="ctr"/>
            <a:r>
              <a:rPr lang="en-US" altLang="en-GB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</a:t>
            </a:r>
            <a:endParaRPr lang="en-GB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115" y="1825625"/>
            <a:ext cx="5779770" cy="435165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</a:p>
          <a:p>
            <a:pPr marL="514350" indent="-514350">
              <a:buAutoNum type="arabicPeriod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Corporate Sector</a:t>
            </a:r>
          </a:p>
          <a:p>
            <a:pPr marL="514350" indent="-514350">
              <a:buAutoNum type="arabicPeriod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 Firms</a:t>
            </a:r>
          </a:p>
          <a:p>
            <a:pPr marL="514350" indent="-514350">
              <a:buAutoNum type="arabicPeriod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NGOs and Community Groups</a:t>
            </a:r>
          </a:p>
          <a:p>
            <a:pPr marL="514350" indent="-514350">
              <a:buAutoNum type="arabicPeriod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Freelancers and Content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Event Manager simplifies and streamlines event planning by automating key processes such as event creation, scheduling, and organization.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AI-powered poster generator, it ensures visually appealing and informative event promotions.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system enhances efficiency, reduces manual effort, and improves the overall event experience, making it a valuable tool for college event management.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724400" y="6394450"/>
            <a:ext cx="2743200" cy="365125"/>
          </a:xfrm>
        </p:spPr>
        <p:txBody>
          <a:bodyPr/>
          <a:lstStyle/>
          <a:p>
            <a:pPr algn="ctr"/>
            <a:fld id="{F464A4F4-9EE9-45BB-928D-3A76CDE65F5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910"/>
          </a:xfrm>
        </p:spPr>
        <p:txBody>
          <a:bodyPr/>
          <a:lstStyle/>
          <a:p>
            <a:pPr algn="ctr"/>
            <a:r>
              <a:rPr lang="en-US" altLang="en-GB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535"/>
            <a:ext cx="10515600" cy="4351338"/>
          </a:xfrm>
        </p:spPr>
        <p:txBody>
          <a:bodyPr/>
          <a:lstStyle/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Kumar, R., &amp; Sinha, M. (2022). Enhancing Event Experiences Using Artificial Intelligence and Big Data. Proceedings of the 2022 IEEE International Conference on Smart Technologies, 112–118.</a:t>
            </a:r>
          </a:p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Morris, T., &amp; Zhao, L. (2021). The Role of Artificial Intelligence in Event Personalization and Audience Engagement. Journal of Event Technology and Innovation, 9(1), 23–34.</a:t>
            </a:r>
          </a:p>
          <a:p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Praveen, A., &amp; Sharma, N. (2023). AI-Based Event Management System: Automating Planning and Real-Time Monitoring. International Journal of Emerging Technology and Advanced Engineering, 13(2), 45–52.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r="3653"/>
          <a:stretch>
            <a:fillRect/>
          </a:stretch>
        </p:blipFill>
        <p:spPr>
          <a:xfrm>
            <a:off x="352188" y="1587054"/>
            <a:ext cx="11487623" cy="3889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FEB5E8-13B8-1EF0-A056-2516B1F2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01" y="951706"/>
            <a:ext cx="8211249" cy="54829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9A44F-3A8F-9805-4480-44342ED9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FECB4B-49CD-9AE3-F583-C1D49829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5889" y="775493"/>
            <a:ext cx="4464685" cy="55808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4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657600" y="6356351"/>
            <a:ext cx="2743200" cy="365125"/>
          </a:xfrm>
        </p:spPr>
        <p:txBody>
          <a:bodyPr/>
          <a:lstStyle/>
          <a:p>
            <a:fld id="{F464A4F4-9EE9-45BB-928D-3A76CDE65F5D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924560" y="2868295"/>
            <a:ext cx="10515600" cy="1603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 algn="just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Event Manager helps organizers quickly create and share attractive event posters using DALL·E, making event planning easier and more efficient.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596265"/>
            <a:ext cx="10515600" cy="756285"/>
          </a:xfrm>
        </p:spPr>
        <p:txBody>
          <a:bodyPr/>
          <a:lstStyle/>
          <a:p>
            <a:pPr algn="ctr"/>
            <a:r>
              <a:rPr lang="en-US" alt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12887"/>
            <a:ext cx="10515600" cy="4843463"/>
          </a:xfrm>
        </p:spPr>
        <p:txBody>
          <a:bodyPr/>
          <a:lstStyle/>
          <a:p>
            <a:pPr algn="just"/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posters are usually created manually using tools like Photoshop, Canva, or PowerPoint.</a:t>
            </a:r>
          </a:p>
          <a:p>
            <a:pPr algn="just"/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graphic design skills and significant time to finalize a professional-looking poster.</a:t>
            </a:r>
          </a:p>
          <a:p>
            <a:pPr marL="0" indent="0" algn="just">
              <a:buNone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Demerits:</a:t>
            </a:r>
          </a:p>
          <a:p>
            <a:pPr algn="just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and Manual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Integration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Design Skills</a:t>
            </a:r>
          </a:p>
          <a:p>
            <a:pPr algn="just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Personalization or Intelligence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596900"/>
            <a:ext cx="10515600" cy="814705"/>
          </a:xfrm>
        </p:spPr>
        <p:txBody>
          <a:bodyPr/>
          <a:lstStyle/>
          <a:p>
            <a:pPr algn="ctr"/>
            <a:r>
              <a:rPr lang="en-US" alt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4740275"/>
          </a:xfrm>
        </p:spPr>
        <p:txBody>
          <a:bodyPr>
            <a:normAutofit lnSpcReduction="10000"/>
          </a:bodyPr>
          <a:lstStyle/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generates event posters using DALL·E based on user inputs like event name, date, and description.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event scheduling with poster generation in one easy-to-use interface.</a:t>
            </a:r>
          </a:p>
          <a:p>
            <a:pPr marL="0" indent="0">
              <a:buNone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Merits: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Poster Generation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Unified Platform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Accessible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and Thematic Relevance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Efficient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140608"/>
            <a:ext cx="8620125" cy="8699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4400" y="6355843"/>
            <a:ext cx="2743200" cy="365125"/>
          </a:xfrm>
        </p:spPr>
        <p:txBody>
          <a:bodyPr/>
          <a:lstStyle/>
          <a:p>
            <a:pPr algn="ctr"/>
            <a:fld id="{F464A4F4-9EE9-45BB-928D-3A76CDE65F5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59226" y="512082"/>
          <a:ext cx="11473548" cy="585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94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ctr"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AND TOOLS USED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4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PosterBot: AI Poster Generator.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it-IT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C, Gao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Y, &amp; </a:t>
                      </a:r>
                      <a:r>
                        <a:rPr lang="en-GB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Talneas</a:t>
                      </a:r>
                      <a:r>
                        <a:rPr lang="it-IT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Neural networks, Text summarization.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academic papers.</a:t>
                      </a:r>
                    </a:p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adaptable for general event posters.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4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AI-Based Poster Content Extraction.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Liu Y, &amp; Chen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NLP, Machine learning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only for research posters. </a:t>
                      </a:r>
                    </a:p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user-customizable.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100240"/>
            <a:ext cx="7010400" cy="832304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142753"/>
              </p:ext>
            </p:extLst>
          </p:nvPr>
        </p:nvGraphicFramePr>
        <p:xfrm>
          <a:off x="386442" y="608043"/>
          <a:ext cx="11419116" cy="579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3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53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ctr"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AND TOOLS USED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09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in Event Experience.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Wirtz</a:t>
                      </a: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J, &amp; Zeithaml, V. 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personalization, Process automation.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predictions may not be accurate.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787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AI-Based Event Management.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Gupta S. K, Singh P. K.,  &amp; Gupta, 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content generation, Chatbots, Recommandations system.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details on AI model implementation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3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in Event Industry.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Olayemi, 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learning, NLP, Data analytics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real-world testing and Mostly theoretical.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4400" y="6398727"/>
            <a:ext cx="2743200" cy="365125"/>
          </a:xfrm>
        </p:spPr>
        <p:txBody>
          <a:bodyPr/>
          <a:lstStyle/>
          <a:p>
            <a:pPr algn="ctr"/>
            <a:fld id="{F464A4F4-9EE9-45BB-928D-3A76CDE65F5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727058" y="6372230"/>
            <a:ext cx="2743200" cy="365125"/>
          </a:xfrm>
        </p:spPr>
        <p:txBody>
          <a:bodyPr/>
          <a:lstStyle/>
          <a:p>
            <a:pPr algn="ctr"/>
            <a:fld id="{F464A4F4-9EE9-45BB-928D-3A76CDE65F5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4638674" y="781050"/>
            <a:ext cx="2466975" cy="596900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access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90932" y="1079500"/>
            <a:ext cx="0" cy="425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28938" y="1504155"/>
            <a:ext cx="1809736" cy="9048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creation interface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0780" y="2257031"/>
            <a:ext cx="1809736" cy="9048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schedule generation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0932" y="2861467"/>
            <a:ext cx="12398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1"/>
          </p:cNvCxnSpPr>
          <p:nvPr/>
        </p:nvCxnSpPr>
        <p:spPr>
          <a:xfrm flipV="1">
            <a:off x="6750766" y="2718995"/>
            <a:ext cx="748059" cy="3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7498825" y="1941913"/>
            <a:ext cx="3315882" cy="155416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Updation Required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0824158" y="2719790"/>
            <a:ext cx="69791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509369" y="2718994"/>
            <a:ext cx="0" cy="5865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152822" y="3342020"/>
            <a:ext cx="714364" cy="365114"/>
          </a:xfrm>
          <a:prstGeom prst="rect">
            <a:avLst/>
          </a:prstGeom>
          <a:ln w="19050"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stCxn id="13" idx="2"/>
          </p:cNvCxnSpPr>
          <p:nvPr/>
        </p:nvCxnSpPr>
        <p:spPr>
          <a:xfrm>
            <a:off x="9156766" y="3496076"/>
            <a:ext cx="3167" cy="2123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816969" y="3707591"/>
            <a:ext cx="698495" cy="46752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690932" y="1079500"/>
            <a:ext cx="10223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0932" y="2409030"/>
            <a:ext cx="0" cy="4524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863253" y="4354192"/>
            <a:ext cx="1247775" cy="6000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9156766" y="4073916"/>
            <a:ext cx="0" cy="174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0" idx="0"/>
          </p:cNvCxnSpPr>
          <p:nvPr/>
        </p:nvCxnSpPr>
        <p:spPr>
          <a:xfrm>
            <a:off x="11484601" y="3742976"/>
            <a:ext cx="2540" cy="611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20333" y="4600339"/>
            <a:ext cx="642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Parallelogram 60"/>
          <p:cNvSpPr/>
          <p:nvPr/>
        </p:nvSpPr>
        <p:spPr>
          <a:xfrm>
            <a:off x="8143895" y="4248150"/>
            <a:ext cx="2076438" cy="904876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Finalized event schedule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27724" y="4238625"/>
            <a:ext cx="1809736" cy="90487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 Rendering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639058" y="4616849"/>
            <a:ext cx="642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Parallelogram 68"/>
          <p:cNvSpPr/>
          <p:nvPr/>
        </p:nvSpPr>
        <p:spPr>
          <a:xfrm>
            <a:off x="2981206" y="4239260"/>
            <a:ext cx="2076438" cy="904876"/>
          </a:xfrm>
          <a:prstGeom prst="parallelogram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 Generated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4962219" y="4609229"/>
            <a:ext cx="865505" cy="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214166" y="5153026"/>
            <a:ext cx="1502" cy="476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590909" y="5629254"/>
            <a:ext cx="1247783" cy="85865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81249" y="4616849"/>
            <a:ext cx="833120" cy="10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6"/>
          <p:cNvSpPr/>
          <p:nvPr/>
        </p:nvSpPr>
        <p:spPr>
          <a:xfrm>
            <a:off x="250825" y="4042410"/>
            <a:ext cx="2004695" cy="10642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Poster export to local storage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&amp; Software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Table 7"/>
          <p:cNvGraphicFramePr/>
          <p:nvPr>
            <p:custDataLst>
              <p:tags r:id="rId1"/>
            </p:custDataLst>
          </p:nvPr>
        </p:nvGraphicFramePr>
        <p:xfrm>
          <a:off x="1071880" y="1691005"/>
          <a:ext cx="10485120" cy="4687570"/>
        </p:xfrm>
        <a:graphic>
          <a:graphicData uri="http://schemas.openxmlformats.org/drawingml/2006/table">
            <a:tbl>
              <a:tblPr/>
              <a:tblGrid>
                <a:gridCol w="524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(CPU)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i5 or AMD Ryzen 5 (or higher)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8 GB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5 GB free space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10/11, macOS, or Linux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Version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3.8 or higher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Framework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Streamlit (v1.20 or higher)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Framework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 (v2.0 or higher)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Integration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Python SDK (openai package)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 Packages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flask-cors, requests (optional), dotenv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Access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(for OpenAI DALL·E API usage)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25*333"/>
  <p:tag name="TABLE_ENDDRAG_RECT" val="84*145*825*33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1331</Words>
  <Application>Microsoft Office PowerPoint</Application>
  <PresentationFormat>Widescreen</PresentationFormat>
  <Paragraphs>248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 2</vt:lpstr>
      <vt:lpstr>Office Theme</vt:lpstr>
      <vt:lpstr>PowerPoint Presentation</vt:lpstr>
      <vt:lpstr>PowerPoint Presentation</vt:lpstr>
      <vt:lpstr>OBJECTIVE</vt:lpstr>
      <vt:lpstr>EXISTING SYSTEM</vt:lpstr>
      <vt:lpstr>PROPOSED SYSTEM</vt:lpstr>
      <vt:lpstr>LITERATURE SURVEY</vt:lpstr>
      <vt:lpstr>LITERATURE SURVEY</vt:lpstr>
      <vt:lpstr>DATA FLOW DIAGRAM</vt:lpstr>
      <vt:lpstr>System &amp; Software Specifications</vt:lpstr>
      <vt:lpstr>MODULES</vt:lpstr>
      <vt:lpstr>DATA PREPARATION MODULE</vt:lpstr>
      <vt:lpstr>FUNCTIONS:</vt:lpstr>
      <vt:lpstr>GAN Model Training Module</vt:lpstr>
      <vt:lpstr>FUNCTIONS:</vt:lpstr>
      <vt:lpstr>EVENT SCHEDULING MODULE</vt:lpstr>
      <vt:lpstr>FUNCTIONS:</vt:lpstr>
      <vt:lpstr>POSTER GENERATION MODULE</vt:lpstr>
      <vt:lpstr>FUNCTIONS:</vt:lpstr>
      <vt:lpstr>ADVANTAGES</vt:lpstr>
      <vt:lpstr>APPLICATIONS</vt:lpstr>
      <vt:lpstr>CONCLUSION</vt:lpstr>
      <vt:lpstr>REFERENCES</vt:lpstr>
      <vt:lpstr>SCREENSHOTS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Joel</dc:creator>
  <cp:lastModifiedBy>Vikneshwaran M</cp:lastModifiedBy>
  <cp:revision>74</cp:revision>
  <dcterms:created xsi:type="dcterms:W3CDTF">2023-03-13T18:08:00Z</dcterms:created>
  <dcterms:modified xsi:type="dcterms:W3CDTF">2025-06-10T05:04:06Z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EA3B91B8B21F4D2D95D425D81C913D8B_12</vt:lpwstr>
  </property>
  <property fmtid="{D5CDD505-2E9C-101B-9397-08002B2CF9AE}" pid="3" name="KSOProductBuildVer">
    <vt:lpwstr>2057-12.2.0.21183</vt:lpwstr>
  </property>
</Properties>
</file>