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p>
            <a:endParaRPr dirty="0" lang="en-IN"/>
          </a:p>
        </p:txBody>
      </p:sp>
      <p:sp>
        <p:nvSpPr>
          <p:cNvPr id="1048628"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19"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0"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1"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2"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3"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4"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5"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dirty="0" sz="2400" lang="en-US"/>
              <a:t>V</a:t>
            </a:r>
            <a:r>
              <a:rPr dirty="0" sz="2400" lang="en-US"/>
              <a:t>I</a:t>
            </a:r>
            <a:r>
              <a:rPr dirty="0" sz="2400" lang="en-US"/>
              <a:t>K</a:t>
            </a:r>
            <a:r>
              <a:rPr dirty="0" sz="2400" lang="en-US"/>
              <a:t>N</a:t>
            </a:r>
            <a:r>
              <a:rPr dirty="0" sz="2400" lang="en-US"/>
              <a:t>ESH </a:t>
            </a:r>
            <a:r>
              <a:rPr dirty="0" sz="2400" lang="en-US"/>
              <a:t>R</a:t>
            </a:r>
            <a:endParaRPr altLang="en-US" lang="zh-CN"/>
          </a:p>
          <a:p>
            <a:r>
              <a:rPr dirty="0" sz="2400" lang="en-US"/>
              <a:t>REGISTER NO AND NMID: </a:t>
            </a:r>
            <a:r>
              <a:rPr dirty="0" sz="2400" lang="en-US"/>
              <a:t>a</a:t>
            </a:r>
            <a:r>
              <a:rPr dirty="0" sz="2400" lang="en-US"/>
              <a:t>s</a:t>
            </a:r>
            <a:r>
              <a:rPr dirty="0" sz="2400" lang="en-US"/>
              <a:t>b</a:t>
            </a:r>
            <a:r>
              <a:rPr dirty="0" sz="2400" lang="en-US"/>
              <a:t>r</a:t>
            </a:r>
            <a:r>
              <a:rPr dirty="0" sz="2400" lang="en-US"/>
              <a:t>u</a:t>
            </a:r>
            <a:r>
              <a:rPr dirty="0" sz="2400" lang="en-US"/>
              <a:t>0</a:t>
            </a:r>
            <a:r>
              <a:rPr dirty="0" sz="2400" lang="en-US"/>
              <a:t>9</a:t>
            </a:r>
            <a:r>
              <a:rPr dirty="0" sz="2400" lang="en-US"/>
              <a:t>2</a:t>
            </a:r>
            <a:r>
              <a:rPr dirty="0" sz="2400" lang="en-US"/>
              <a:t>4</a:t>
            </a:r>
            <a:r>
              <a:rPr dirty="0" sz="2400" lang="en-US"/>
              <a:t>2</a:t>
            </a:r>
            <a:r>
              <a:rPr dirty="0" sz="2400" lang="en-US"/>
              <a:t>2</a:t>
            </a:r>
            <a:r>
              <a:rPr dirty="0" sz="2400" lang="en-US"/>
              <a:t>k</a:t>
            </a:r>
            <a:r>
              <a:rPr dirty="0" sz="2400" lang="en-US"/>
              <a:t>2</a:t>
            </a:r>
            <a:r>
              <a:rPr dirty="0" sz="2400" lang="en-US"/>
              <a:t>2</a:t>
            </a:r>
            <a:r>
              <a:rPr dirty="0" sz="2400" lang="en-US"/>
              <a:t>7</a:t>
            </a:r>
            <a:r>
              <a:rPr dirty="0" sz="2400" lang="en-US"/>
              <a:t>7</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ence </a:t>
            </a:r>
            <a:endParaRPr altLang="en-US" lang="zh-CN"/>
          </a:p>
          <a:p>
            <a:r>
              <a:rPr dirty="0" sz="2400" lang="en-US"/>
              <a:t>COLLEGE: COLLEGE/ UNIVERSITY</a:t>
            </a:r>
            <a:r>
              <a:rPr dirty="0" sz="2400" lang="en-US"/>
              <a:t> </a:t>
            </a:r>
            <a:r>
              <a:rPr dirty="0" sz="2400" lang="en-US"/>
              <a:t>G</a:t>
            </a:r>
            <a:r>
              <a:rPr dirty="0" sz="2400" lang="en-US"/>
              <a:t>O</a:t>
            </a:r>
            <a:r>
              <a:rPr dirty="0" sz="2400" lang="en-US"/>
              <a:t>V</a:t>
            </a:r>
            <a:r>
              <a:rPr dirty="0" sz="2400" lang="en-US"/>
              <a:t>T </a:t>
            </a:r>
            <a:r>
              <a:rPr dirty="0" sz="2400" lang="en-US"/>
              <a:t>A</a:t>
            </a:r>
            <a:r>
              <a:rPr dirty="0" sz="2400" lang="en-US"/>
              <a:t>R</a:t>
            </a:r>
            <a:r>
              <a:rPr dirty="0" sz="2400" lang="en-US"/>
              <a:t>T</a:t>
            </a:r>
            <a:r>
              <a:rPr dirty="0" sz="2400" lang="en-US"/>
              <a:t>S</a:t>
            </a:r>
            <a:r>
              <a:rPr dirty="0" sz="2400" lang="en-US"/>
              <a:t> </a:t>
            </a:r>
            <a:r>
              <a:rPr dirty="0" sz="2400" lang="en-US"/>
              <a:t>COLLEGE </a:t>
            </a:r>
            <a:r>
              <a:rPr dirty="0" sz="2400" lang="en-US"/>
              <a:t>UDUMALPET </a:t>
            </a:r>
            <a:r>
              <a:rPr dirty="0" sz="2400" lang="en-US"/>
              <a:t>,</a:t>
            </a:r>
            <a:r>
              <a:rPr dirty="0" sz="2400" lang="en-US"/>
              <a:t> BHARATHIYAR </a:t>
            </a:r>
            <a:r>
              <a:rPr dirty="0" sz="2400" lang="en-US"/>
              <a:t>U</a:t>
            </a:r>
            <a:r>
              <a:rPr dirty="0" sz="2400" lang="en-US"/>
              <a:t>N</a:t>
            </a:r>
            <a:r>
              <a:rPr dirty="0" sz="2400" lang="en-US"/>
              <a:t>I</a:t>
            </a:r>
            <a:r>
              <a:rPr dirty="0" sz="2400" lang="en-US"/>
              <a:t>V</a:t>
            </a:r>
            <a:r>
              <a:rPr dirty="0" sz="2400" lang="en-US"/>
              <a:t>E</a:t>
            </a:r>
            <a:r>
              <a:rPr dirty="0" sz="2400" lang="en-US"/>
              <a:t>R</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4"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5"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6"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21600000">
            <a:off x="2715188" y="1403594"/>
            <a:ext cx="3106612" cy="4353977"/>
          </a:xfrm>
          <a:prstGeom prst="rect"/>
        </p:spPr>
      </p:pic>
      <p:pic>
        <p:nvPicPr>
          <p:cNvPr id="2097169" name=""/>
          <p:cNvPicPr>
            <a:picLocks/>
          </p:cNvPicPr>
          <p:nvPr/>
        </p:nvPicPr>
        <p:blipFill>
          <a:blip xmlns:r="http://schemas.openxmlformats.org/officeDocument/2006/relationships" r:embed="rId3"/>
          <a:stretch>
            <a:fillRect/>
          </a:stretch>
        </p:blipFill>
        <p:spPr>
          <a:xfrm>
            <a:off x="6122258" y="1293748"/>
            <a:ext cx="2992886" cy="447167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7" name=""/>
          <p:cNvSpPr txBox="1"/>
          <p:nvPr/>
        </p:nvSpPr>
        <p:spPr>
          <a:xfrm>
            <a:off x="1197855" y="1695449"/>
            <a:ext cx="8336669" cy="4701539"/>
          </a:xfrm>
          <a:prstGeom prst="rect"/>
        </p:spPr>
        <p:txBody>
          <a:bodyPr rtlCol="0" wrap="square">
            <a:spAutoFit/>
          </a:bodyPr>
          <a:p>
            <a:r>
              <a:rPr sz="2800" lang="en-US">
                <a:solidFill>
                  <a:srgbClr val="000000"/>
                </a:solidFill>
              </a:rPr>
              <a:t>The personal portfolio website is a responsive, creative, and user-friendly platform that showcases Viknesh’s skills, hobbies, and projects.
By combining HTML, CSS, and JavaScript, it ensures smooth navigation and interactivity.
This project merges creativity and technology, helping Viknesh present his work to teachers, friends, and employers – making it a valuable step toward his career and growth</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9"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
          <p:cNvSpPr txBox="1"/>
          <p:nvPr/>
        </p:nvSpPr>
        <p:spPr>
          <a:xfrm>
            <a:off x="1571552" y="2778918"/>
            <a:ext cx="8010598" cy="1958340"/>
          </a:xfrm>
          <a:prstGeom prst="rect"/>
        </p:spPr>
        <p:txBody>
          <a:bodyPr rtlCol="0" wrap="square">
            <a:spAutoFit/>
          </a:bodyPr>
          <a:p>
            <a:r>
              <a:rPr sz="4800" lang="en-US">
                <a:solidFill>
                  <a:srgbClr val="000000"/>
                </a:solidFill>
              </a:rPr>
              <a:t>Interactive po:folio using</a:t>
            </a:r>
            <a:endParaRPr sz="4800" lang="en-US">
              <a:solidFill>
                <a:srgbClr val="000000"/>
              </a:solidFill>
            </a:endParaRPr>
          </a:p>
          <a:p>
            <a:r>
              <a:rPr sz="4800" lang="en-US">
                <a:solidFill>
                  <a:srgbClr val="000000"/>
                </a:solidFill>
              </a:rPr>
              <a:t>Front end Web development</a:t>
            </a:r>
            <a:endParaRPr sz="4800" lang="en-US">
              <a:solidFill>
                <a:srgbClr val="000000"/>
              </a:solidFill>
            </a:endParaRPr>
          </a:p>
          <a:p>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892462" cy="737236"/>
          </a:xfrm>
          <a:prstGeom prst="rect"/>
        </p:spPr>
        <p:txBody>
          <a:bodyPr bIns="0" lIns="0" rIns="0" rtlCol="0" tIns="13335" vert="horz" wrap="square">
            <a:spAutoFit/>
          </a:bodyPr>
          <a:p>
            <a:pPr indent="0" marL="0">
              <a:lnSpc>
                <a:spcPct val="100000"/>
              </a:lnSpc>
              <a:spcBef>
                <a:spcPts val="105"/>
              </a:spcBef>
              <a:buNone/>
            </a:pPr>
            <a:r>
              <a:rPr altLang="en-US" dirty="0" lang="en-US" spc="25"/>
              <a:t>A</a:t>
            </a:r>
            <a:r>
              <a:rPr altLang="en-US" dirty="0" lang="en-US" spc="25"/>
              <a:t>G</a:t>
            </a:r>
            <a:r>
              <a:rPr altLang="en-US" dirty="0" lang="en-US" spc="25"/>
              <a:t>E</a:t>
            </a:r>
            <a:r>
              <a:rPr altLang="en-US" dirty="0" lang="en-US" spc="25"/>
              <a:t>N</a:t>
            </a:r>
            <a:r>
              <a:rPr altLang="en-US" dirty="0" lang="en-US" spc="25"/>
              <a:t>D</a:t>
            </a:r>
            <a:r>
              <a:rPr altLang="en-US" dirty="0" lang="en-US" spc="25"/>
              <a:t>A</a:t>
            </a:r>
            <a:endParaRPr altLang="en-US" lang="zh-CN"/>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182800" y="172692"/>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lang="en-US" spc="20"/>
              <a:t> </a:t>
            </a:r>
            <a:r>
              <a:rPr dirty="0" sz="4250" spc="10"/>
              <a:t>S</a:t>
            </a:r>
            <a:r>
              <a:rPr dirty="0" sz="4250" spc="-370"/>
              <a:t>T</a:t>
            </a:r>
            <a:r>
              <a:rPr dirty="0" sz="4250" spc="-375"/>
              <a:t>A</a:t>
            </a:r>
            <a:r>
              <a:rPr dirty="0" sz="4250" spc="15"/>
              <a:t>T</a:t>
            </a:r>
            <a:r>
              <a:rPr dirty="0" sz="4250" spc="-10"/>
              <a:t>E</a:t>
            </a:r>
            <a:r>
              <a:rPr dirty="0" sz="4250" spc="-20"/>
              <a:t>ME</a:t>
            </a:r>
            <a:r>
              <a:rPr dirty="0" sz="4250" spc="10"/>
              <a:t>N</a:t>
            </a:r>
            <a:r>
              <a:rPr dirty="0" sz="4250" lang="en-US" spc="10"/>
              <a:t>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
          <p:cNvSpPr txBox="1"/>
          <p:nvPr/>
        </p:nvSpPr>
        <p:spPr>
          <a:xfrm rot="21575064">
            <a:off x="415756" y="1574468"/>
            <a:ext cx="7560839" cy="4130040"/>
          </a:xfrm>
          <a:prstGeom prst="rect"/>
        </p:spPr>
        <p:txBody>
          <a:bodyPr rtlCol="0" wrap="square">
            <a:spAutoFit/>
          </a:bodyPr>
          <a:p>
            <a:r>
              <a:rPr sz="2800" lang="en-US">
                <a:solidFill>
                  <a:srgbClr val="000000"/>
                </a:solidFill>
              </a:rPr>
              <a:t>“How can I create a simple, modern, and responsive personal portfolio website that works well on both desktop and mobile, and lets me showcase my skills, hobbies, projects, and contact details?”</a:t>
            </a:r>
            <a:endParaRPr sz="2800" lang="en-US">
              <a:solidFill>
                <a:srgbClr val="000000"/>
              </a:solidFill>
            </a:endParaRPr>
          </a:p>
          <a:p>
            <a:endParaRPr sz="2800" lang="en-US">
              <a:solidFill>
                <a:srgbClr val="000000"/>
              </a:solidFill>
            </a:endParaRPr>
          </a:p>
          <a:p>
            <a:r>
              <a:rPr sz="2800" lang="en-US">
                <a:solidFill>
                  <a:srgbClr val="000000"/>
                </a:solidFill>
              </a:rPr>
              <a:t>HTML → structure &amp; content</a:t>
            </a:r>
            <a:endParaRPr sz="2800" lang="en-US">
              <a:solidFill>
                <a:srgbClr val="000000"/>
              </a:solidFill>
            </a:endParaRPr>
          </a:p>
          <a:p>
            <a:r>
              <a:rPr sz="2800" lang="en-US">
                <a:solidFill>
                  <a:srgbClr val="000000"/>
                </a:solidFill>
              </a:rPr>
              <a:t>CSS → design &amp; responsiveness</a:t>
            </a:r>
            <a:endParaRPr sz="2800" lang="en-US">
              <a:solidFill>
                <a:srgbClr val="000000"/>
              </a:solidFill>
            </a:endParaRPr>
          </a:p>
          <a:p>
            <a:r>
              <a:rPr sz="2800" lang="en-US">
                <a:solidFill>
                  <a:srgbClr val="000000"/>
                </a:solidFill>
              </a:rPr>
              <a:t>JS → interaction</a:t>
            </a:r>
            <a:endParaRPr sz="2800" lang="en-US">
              <a:solidFill>
                <a:srgbClr val="000000"/>
              </a:solidFill>
            </a:endParaRPr>
          </a:p>
          <a:p>
            <a:endParaRPr altLang="en-US" 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187643" y="432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
          <p:cNvSpPr txBox="1"/>
          <p:nvPr/>
        </p:nvSpPr>
        <p:spPr>
          <a:xfrm rot="47166">
            <a:off x="487274" y="1746341"/>
            <a:ext cx="8547300" cy="4968240"/>
          </a:xfrm>
          <a:prstGeom prst="rect"/>
        </p:spPr>
        <p:txBody>
          <a:bodyPr rtlCol="0" wrap="square">
            <a:spAutoFit/>
          </a:bodyPr>
          <a:p>
            <a:r>
              <a:rPr sz="2800" lang="en-US">
                <a:solidFill>
                  <a:srgbClr val="000000"/>
                </a:solidFill>
              </a:rPr>
              <a:t>This project is about creating a personal portfolio website for Viknesh.</a:t>
            </a:r>
            <a:r>
              <a:rPr sz="2800" lang="en-US">
                <a:solidFill>
                  <a:srgbClr val="000000"/>
                </a:solidFill>
              </a:rPr>
              <a:t>The website shows</a:t>
            </a:r>
            <a:r>
              <a:rPr sz="2800" lang="en-US">
                <a:solidFill>
                  <a:srgbClr val="000000"/>
                </a:solidFill>
              </a:rPr>
              <a:t> </a:t>
            </a:r>
            <a:r>
              <a:rPr sz="2800" lang="en-US">
                <a:solidFill>
                  <a:srgbClr val="000000"/>
                </a:solidFill>
              </a:rPr>
              <a:t>introduction, skills, hobbies, projects, and contact details in clean and modern design.</a:t>
            </a:r>
            <a:r>
              <a:rPr sz="2800" lang="en-US">
                <a:solidFill>
                  <a:srgbClr val="000000"/>
                </a:solidFill>
              </a:rPr>
              <a:t>It is responsive, meaning it works well on both mobile and desktop devices. The site also has an interactive navigation menu.</a:t>
            </a:r>
            <a:endParaRPr sz="2800" lang="en-US">
              <a:solidFill>
                <a:srgbClr val="000000"/>
              </a:solidFill>
            </a:endParaRPr>
          </a:p>
          <a:p>
            <a:endParaRPr sz="2800" lang="en-US">
              <a:solidFill>
                <a:srgbClr val="000000"/>
              </a:solidFill>
            </a:endParaRPr>
          </a:p>
          <a:p>
            <a:r>
              <a:rPr sz="2800" lang="en-US">
                <a:solidFill>
                  <a:srgbClr val="000000"/>
                </a:solidFill>
              </a:rPr>
              <a:t>The goal is to provide an online space where Viknesh can showcase his creativity, coding skills, and artwork, while also giving others a simple way to contact him.</a:t>
            </a:r>
            <a:endParaRPr sz="2800" lang="en-US">
              <a:solidFill>
                <a:srgbClr val="000000"/>
              </a:solidFill>
            </a:endParaRPr>
          </a:p>
          <a:p>
            <a:endParaRPr altLang="en-US" 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215917" y="183760"/>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
          <p:cNvSpPr txBox="1"/>
          <p:nvPr/>
        </p:nvSpPr>
        <p:spPr>
          <a:xfrm>
            <a:off x="499400" y="1057494"/>
            <a:ext cx="7925696" cy="4968240"/>
          </a:xfrm>
          <a:prstGeom prst="rect"/>
        </p:spPr>
        <p:txBody>
          <a:bodyPr rtlCol="0" wrap="square">
            <a:spAutoFit/>
          </a:bodyPr>
          <a:p>
            <a:r>
              <a:rPr sz="2800" lang="en-US">
                <a:solidFill>
                  <a:srgbClr val="000000"/>
                </a:solidFill>
              </a:rPr>
              <a:t>1. Teachers &amp; Professors – review Viknesh’s projects and creativity</a:t>
            </a:r>
            <a:endParaRPr sz="2800" lang="en-US">
              <a:solidFill>
                <a:srgbClr val="000000"/>
              </a:solidFill>
            </a:endParaRPr>
          </a:p>
          <a:p>
            <a:endParaRPr sz="2800" lang="en-US">
              <a:solidFill>
                <a:srgbClr val="000000"/>
              </a:solidFill>
            </a:endParaRPr>
          </a:p>
          <a:p>
            <a:r>
              <a:rPr sz="2800" lang="en-US">
                <a:solidFill>
                  <a:srgbClr val="000000"/>
                </a:solidFill>
              </a:rPr>
              <a:t>2. Future Employers / Recruiters – check his abilities, projects, and contact details</a:t>
            </a:r>
            <a:endParaRPr sz="2800" lang="en-US">
              <a:solidFill>
                <a:srgbClr val="000000"/>
              </a:solidFill>
            </a:endParaRPr>
          </a:p>
          <a:p>
            <a:endParaRPr sz="2800" lang="en-US">
              <a:solidFill>
                <a:srgbClr val="000000"/>
              </a:solidFill>
            </a:endParaRPr>
          </a:p>
          <a:p>
            <a:r>
              <a:rPr sz="2800" lang="en-US">
                <a:solidFill>
                  <a:srgbClr val="000000"/>
                </a:solidFill>
              </a:rPr>
              <a:t>3. Friends &amp; Classmates – explore hobbies, drawings, writings</a:t>
            </a:r>
            <a:endParaRPr sz="2800" lang="en-US">
              <a:solidFill>
                <a:srgbClr val="000000"/>
              </a:solidFill>
            </a:endParaRPr>
          </a:p>
          <a:p>
            <a:endParaRPr sz="2800" lang="en-US">
              <a:solidFill>
                <a:srgbClr val="000000"/>
              </a:solidFill>
            </a:endParaRPr>
          </a:p>
          <a:p>
            <a:r>
              <a:rPr sz="2800" lang="en-US">
                <a:solidFill>
                  <a:srgbClr val="000000"/>
                </a:solidFill>
              </a:rPr>
              <a:t>4. General Visitors – know about Viknesh’s talents and contact him</a:t>
            </a:r>
            <a:endParaRPr sz="2800" lang="en-US">
              <a:solidFill>
                <a:srgbClr val="000000"/>
              </a:solidFill>
            </a:endParaRPr>
          </a:p>
          <a:p>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546736"/>
            <a:ext cx="2722570" cy="3143786"/>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188591" y="0"/>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
          <p:cNvSpPr txBox="1"/>
          <p:nvPr/>
        </p:nvSpPr>
        <p:spPr>
          <a:xfrm>
            <a:off x="2179564" y="546735"/>
            <a:ext cx="8646990" cy="6797040"/>
          </a:xfrm>
          <a:prstGeom prst="rect"/>
        </p:spPr>
        <p:txBody>
          <a:bodyPr rtlCol="0" wrap="square">
            <a:spAutoFit/>
          </a:bodyPr>
          <a:p>
            <a:r>
              <a:rPr sz="2800" lang="en-US">
                <a:solidFill>
                  <a:srgbClr val="000000"/>
                </a:solidFill>
              </a:rPr>
              <a:t>Tools:</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HTML5 → Structure</a:t>
            </a:r>
            <a:endParaRPr sz="2800" lang="en-US">
              <a:solidFill>
                <a:srgbClr val="000000"/>
              </a:solidFill>
            </a:endParaRPr>
          </a:p>
          <a:p>
            <a:r>
              <a:rPr sz="2800" lang="en-US">
                <a:solidFill>
                  <a:srgbClr val="000000"/>
                </a:solidFill>
              </a:rPr>
              <a:t>•</a:t>
            </a:r>
            <a:r>
              <a:rPr sz="2800" lang="en-US">
                <a:solidFill>
                  <a:srgbClr val="000000"/>
                </a:solidFill>
              </a:rPr>
              <a:t>CSS3 → Layout &amp; Responsiveness</a:t>
            </a:r>
            <a:endParaRPr sz="2800" lang="en-US">
              <a:solidFill>
                <a:srgbClr val="000000"/>
              </a:solidFill>
            </a:endParaRPr>
          </a:p>
          <a:p>
            <a:r>
              <a:rPr sz="2800" lang="en-US">
                <a:solidFill>
                  <a:srgbClr val="000000"/>
                </a:solidFill>
              </a:rPr>
              <a:t>•</a:t>
            </a:r>
            <a:r>
              <a:rPr sz="2800" lang="en-US">
                <a:solidFill>
                  <a:srgbClr val="000000"/>
                </a:solidFill>
              </a:rPr>
              <a:t>JavaScript → Interactivity</a:t>
            </a:r>
            <a:endParaRPr sz="2800" lang="en-US">
              <a:solidFill>
                <a:srgbClr val="000000"/>
              </a:solidFill>
            </a:endParaRPr>
          </a:p>
          <a:p>
            <a:r>
              <a:rPr sz="2800" lang="en-US">
                <a:solidFill>
                  <a:srgbClr val="000000"/>
                </a:solidFill>
              </a:rPr>
              <a:t>•</a:t>
            </a:r>
            <a:r>
              <a:rPr sz="2800" lang="en-US">
                <a:solidFill>
                  <a:srgbClr val="000000"/>
                </a:solidFill>
              </a:rPr>
              <a:t>VS Code → Coding</a:t>
            </a:r>
            <a:endParaRPr sz="2800" lang="en-US">
              <a:solidFill>
                <a:srgbClr val="000000"/>
              </a:solidFill>
            </a:endParaRPr>
          </a:p>
          <a:p>
            <a:r>
              <a:rPr sz="2800" lang="en-US">
                <a:solidFill>
                  <a:srgbClr val="000000"/>
                </a:solidFill>
              </a:rPr>
              <a:t>•</a:t>
            </a:r>
            <a:r>
              <a:rPr sz="2800" lang="en-US">
                <a:solidFill>
                  <a:srgbClr val="000000"/>
                </a:solidFill>
              </a:rPr>
              <a:t>Browser (Chrome/Edge/Firefox) → Testing</a:t>
            </a:r>
            <a:endParaRPr sz="2800" lang="en-US">
              <a:solidFill>
                <a:srgbClr val="000000"/>
              </a:solidFill>
            </a:endParaRPr>
          </a:p>
          <a:p>
            <a:endParaRPr sz="2800" lang="en-US">
              <a:solidFill>
                <a:srgbClr val="000000"/>
              </a:solidFill>
            </a:endParaRPr>
          </a:p>
          <a:p>
            <a:r>
              <a:rPr sz="2800" lang="en-US">
                <a:solidFill>
                  <a:srgbClr val="000000"/>
                </a:solidFill>
              </a:rPr>
              <a:t>Techniques:</a:t>
            </a:r>
            <a:endParaRPr sz="2800" lang="en-US">
              <a:solidFill>
                <a:srgbClr val="000000"/>
              </a:solidFill>
            </a:endParaRPr>
          </a:p>
          <a:p>
            <a:endParaRPr sz="2800" lang="en-US">
              <a:solidFill>
                <a:srgbClr val="000000"/>
              </a:solidFill>
            </a:endParaRPr>
          </a:p>
          <a:p>
            <a:r>
              <a:rPr sz="2800" lang="en-US">
                <a:solidFill>
                  <a:srgbClr val="000000"/>
                </a:solidFill>
              </a:rPr>
              <a:t>•</a:t>
            </a:r>
            <a:r>
              <a:rPr sz="2800" lang="en-US">
                <a:solidFill>
                  <a:srgbClr val="000000"/>
                </a:solidFill>
              </a:rPr>
              <a:t>Responsive Web Design</a:t>
            </a:r>
            <a:endParaRPr sz="2800" lang="en-US">
              <a:solidFill>
                <a:srgbClr val="000000"/>
              </a:solidFill>
            </a:endParaRPr>
          </a:p>
          <a:p>
            <a:r>
              <a:rPr sz="2800" lang="en-US">
                <a:solidFill>
                  <a:srgbClr val="000000"/>
                </a:solidFill>
              </a:rPr>
              <a:t>•</a:t>
            </a:r>
            <a:r>
              <a:rPr sz="2800" lang="en-US">
                <a:solidFill>
                  <a:srgbClr val="000000"/>
                </a:solidFill>
              </a:rPr>
              <a:t>Flexbox &amp; Grid</a:t>
            </a:r>
            <a:endParaRPr sz="2800" lang="en-US">
              <a:solidFill>
                <a:srgbClr val="000000"/>
              </a:solidFill>
            </a:endParaRPr>
          </a:p>
          <a:p>
            <a:r>
              <a:rPr sz="2800" lang="en-US">
                <a:solidFill>
                  <a:srgbClr val="000000"/>
                </a:solidFill>
              </a:rPr>
              <a:t>•</a:t>
            </a:r>
            <a:r>
              <a:rPr sz="2800" lang="en-US">
                <a:solidFill>
                  <a:srgbClr val="000000"/>
                </a:solidFill>
              </a:rPr>
              <a:t>Sticky Navbar &amp; Hamburger Menu</a:t>
            </a:r>
            <a:endParaRPr sz="2800" lang="en-US">
              <a:solidFill>
                <a:srgbClr val="000000"/>
              </a:solidFill>
            </a:endParaRPr>
          </a:p>
          <a:p>
            <a:r>
              <a:rPr sz="2800" lang="en-US">
                <a:solidFill>
                  <a:srgbClr val="000000"/>
                </a:solidFill>
              </a:rPr>
              <a:t>•</a:t>
            </a:r>
            <a:r>
              <a:rPr sz="2800" lang="en-US">
                <a:solidFill>
                  <a:srgbClr val="000000"/>
                </a:solidFill>
              </a:rPr>
              <a:t>Form Handling</a:t>
            </a:r>
            <a:endParaRPr sz="2800" lang="en-US">
              <a:solidFill>
                <a:srgbClr val="000000"/>
              </a:solidFill>
            </a:endParaRPr>
          </a:p>
          <a:p>
            <a:r>
              <a:rPr sz="2800" lang="en-US">
                <a:solidFill>
                  <a:srgbClr val="000000"/>
                </a:solidFill>
              </a:rPr>
              <a:t>•</a:t>
            </a:r>
            <a:r>
              <a:rPr sz="2800" lang="en-US">
                <a:solidFill>
                  <a:srgbClr val="000000"/>
                </a:solidFill>
              </a:rPr>
              <a:t>Hover Effects &amp; Transitions</a:t>
            </a:r>
            <a:endParaRPr sz="2800" lang="en-US">
              <a:solidFill>
                <a:srgbClr val="000000"/>
              </a:solidFill>
            </a:endParaRPr>
          </a:p>
          <a:p>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558800" y="210632"/>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
          <p:cNvSpPr txBox="1"/>
          <p:nvPr/>
        </p:nvSpPr>
        <p:spPr>
          <a:xfrm>
            <a:off x="1349087" y="982340"/>
            <a:ext cx="7214176" cy="5539739"/>
          </a:xfrm>
          <a:prstGeom prst="rect"/>
        </p:spPr>
        <p:txBody>
          <a:bodyPr rtlCol="0" wrap="square">
            <a:spAutoFit/>
          </a:bodyPr>
          <a:p>
            <a:r>
              <a:rPr sz="2800" lang="en-US">
                <a:solidFill>
                  <a:srgbClr val="000000"/>
                </a:solidFill>
              </a:rPr>
              <a:t>•</a:t>
            </a:r>
            <a:r>
              <a:rPr sz="2800" lang="en-US">
                <a:solidFill>
                  <a:srgbClr val="000000"/>
                </a:solidFill>
              </a:rPr>
              <a:t>Navbar: Sticky (hamburger on mobile)
</a:t>
            </a:r>
            <a:r>
              <a:rPr sz="2800" lang="en-US">
                <a:solidFill>
                  <a:srgbClr val="000000"/>
                </a:solidFill>
              </a:rPr>
              <a:t>•</a:t>
            </a:r>
            <a:r>
              <a:rPr sz="2800" lang="en-US">
                <a:solidFill>
                  <a:srgbClr val="000000"/>
                </a:solidFill>
              </a:rPr>
              <a:t>Home: Welcoming banner with Viknesh’s name &amp; gradient background
</a:t>
            </a:r>
            <a:r>
              <a:rPr sz="2800" lang="en-US">
                <a:solidFill>
                  <a:srgbClr val="000000"/>
                </a:solidFill>
              </a:rPr>
              <a:t>•</a:t>
            </a:r>
            <a:r>
              <a:rPr sz="2800" lang="en-US">
                <a:solidFill>
                  <a:srgbClr val="000000"/>
                </a:solidFill>
              </a:rPr>
              <a:t>About: Skills &amp; hobbies list
</a:t>
            </a:r>
            <a:r>
              <a:rPr sz="2800" lang="en-US">
                <a:solidFill>
                  <a:srgbClr val="000000"/>
                </a:solidFill>
              </a:rPr>
              <a:t>•</a:t>
            </a:r>
            <a:r>
              <a:rPr sz="2800" lang="en-US">
                <a:solidFill>
                  <a:srgbClr val="000000"/>
                </a:solidFill>
              </a:rPr>
              <a:t>Projects: Responsive grid, card layout
</a:t>
            </a:r>
            <a:r>
              <a:rPr sz="2800" lang="en-US">
                <a:solidFill>
                  <a:srgbClr val="000000"/>
                </a:solidFill>
              </a:rPr>
              <a:t>•</a:t>
            </a:r>
            <a:r>
              <a:rPr sz="2800" lang="en-US">
                <a:solidFill>
                  <a:srgbClr val="000000"/>
                </a:solidFill>
              </a:rPr>
              <a:t>Contact: Phone, email, education, contact form
</a:t>
            </a:r>
            <a:r>
              <a:rPr sz="2800" lang="en-US">
                <a:solidFill>
                  <a:srgbClr val="000000"/>
                </a:solidFill>
              </a:rPr>
              <a:t>•</a:t>
            </a:r>
            <a:r>
              <a:rPr sz="2800" lang="en-US">
                <a:solidFill>
                  <a:srgbClr val="000000"/>
                </a:solidFill>
              </a:rPr>
              <a:t>Footer: Copyright + creative</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489829" y="524817"/>
            <a:ext cx="10681335" cy="723901"/>
          </a:xfrm>
        </p:spPr>
        <p:txBody>
          <a:bodyPr/>
          <a:p>
            <a:r>
              <a:rPr dirty="0" lang="en-IN"/>
              <a:t>FEATURES AND FUNCTIONALITY</a:t>
            </a:r>
          </a:p>
        </p:txBody>
      </p:sp>
      <p:sp>
        <p:nvSpPr>
          <p:cNvPr id="1048608" name=""/>
          <p:cNvSpPr txBox="1"/>
          <p:nvPr/>
        </p:nvSpPr>
        <p:spPr>
          <a:xfrm>
            <a:off x="1103966" y="1891550"/>
            <a:ext cx="12245578" cy="3863341"/>
          </a:xfrm>
          <a:prstGeom prst="rect"/>
        </p:spPr>
        <p:txBody>
          <a:bodyPr rtlCol="0" wrap="square">
            <a:spAutoFit/>
          </a:bodyPr>
          <a:p>
            <a:r>
              <a:rPr sz="2800" lang="en-US">
                <a:solidFill>
                  <a:srgbClr val="000000"/>
                </a:solidFill>
              </a:rPr>
              <a:t>1. Responsive Design
</a:t>
            </a:r>
            <a:r>
              <a:rPr sz="2800" lang="en-US">
                <a:solidFill>
                  <a:srgbClr val="000000"/>
                </a:solidFill>
              </a:rPr>
              <a:t>2. Sticky Navigation Bar
3. Home Section – Viknesh’s intro
4. About Section – Skills, hobbies, interests
5. Projects Section – Card layout
</a:t>
            </a:r>
            <a:r>
              <a:rPr sz="2800" lang="en-US">
                <a:solidFill>
                  <a:srgbClr val="000000"/>
                </a:solidFill>
              </a:rPr>
              <a:t>6. Contact Section – Phone, email, form
7. Interactive UI – Hover effects, transitions
8. Footer Section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2025-08-31T12:21:10Z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a9cf7454926f4b03b632567bb02d06d2</vt:lpwstr>
  </property>
</Properties>
</file>