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9" r:id="rId4"/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C0D1A9-C1FF-4DC0-B39A-84930E242D43}">
          <p14:sldIdLst>
            <p14:sldId id="256"/>
            <p14:sldId id="263"/>
            <p14:sldId id="259"/>
            <p14:sldId id="257"/>
            <p14:sldId id="258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8256-6479-40FB-9475-E75EEC5B7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6CFC8-AED9-4B5C-84D9-67C865ECA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105E-D812-4E90-9DD6-934CABE5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4F53-F463-45FC-9556-243056F79AB5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27CB2-6EEE-43E2-9BED-0F068D27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1D4ED-C3E5-4E6F-B803-A28EC4F9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09BB-1374-4819-9CC9-542B1689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6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EFCE-4546-41B8-B452-AD336405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F24DE-5793-42D1-857F-81F5F77A2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A2E7F-5EB9-4A7E-8E5B-A006185B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4F53-F463-45FC-9556-243056F79AB5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E7D65-A215-4E52-BD5B-685C7BB4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5068-1403-44EB-A857-CB62F9ED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09BB-1374-4819-9CC9-542B1689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93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3463-E1CF-4B0C-AE29-87106AB8E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8F1A5-9C7E-4A38-B33C-1DA4ABD38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30487-F517-4E28-8034-188131A2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4F53-F463-45FC-9556-243056F79AB5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79CC-4E97-4CFB-9B6E-8A9C6AC1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9EFF7-7767-4A19-86BA-137286C0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09BB-1374-4819-9CC9-542B1689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11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8104-EDA3-40A4-B1D6-7EB24CAE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EEBD6-7C75-44F7-80F7-1C7B6DEE6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2D974-BEC8-4222-B8E7-65454A5C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4F53-F463-45FC-9556-243056F79AB5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9009-5CD8-4F15-B523-88D624DE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11ED-5FA6-48B6-8F6D-A911128E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09BB-1374-4819-9CC9-542B1689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54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44ED-A0A2-47D1-B814-5ECB4676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747D1-DBEB-4431-BC08-90056CC45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BF6D-B58D-4979-B697-6EC9327A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4F53-F463-45FC-9556-243056F79AB5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199CE-AEB9-4A4C-BBAC-EC454744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5E49F-0464-476B-A0EE-528A6D85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09BB-1374-4819-9CC9-542B1689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30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2347-AB26-495F-AB43-BCA90F7A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F933-3079-49E2-8143-645B1ABD7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018C4-04D5-4D52-B760-8590B7B0E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9207F-13F8-4464-BA4A-C8D41D46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4F53-F463-45FC-9556-243056F79AB5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CD68B-9A4E-41B0-B234-51048253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9864D-0A37-41F4-AD69-EC77E632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09BB-1374-4819-9CC9-542B1689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28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BC53-FF2B-4DF3-84F6-F4190317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39679-8DE1-441F-A8B6-53946FC85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6EDC3-531B-4F13-9405-42CE3AE98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70B19-C121-44C5-AF0A-178491228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D6B6E-E9A2-4A36-8261-7162B089B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4EB75-35B6-4884-B60E-B8129209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4F53-F463-45FC-9556-243056F79AB5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B327C-AEA6-48B0-A278-FBA66BD8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BE6FF-0865-4DBA-AA65-DC3EE45B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09BB-1374-4819-9CC9-542B1689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46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F79B-B7A2-4769-8711-A52ECBE7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4B1C0-FE22-4B9F-BFBC-07A9FD01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4F53-F463-45FC-9556-243056F79AB5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5365A-4BE0-448D-BB1B-F520B4CC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D07F5-005E-497E-9D17-148A61EF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09BB-1374-4819-9CC9-542B1689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47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B5518-E931-4F9C-BA75-05779CC4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4F53-F463-45FC-9556-243056F79AB5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882FB-9BBC-42D6-A8B8-10087A59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6DC2C-C914-458E-A361-6222190E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09BB-1374-4819-9CC9-542B1689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23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6BBD-B64E-4A2E-A37A-68FC7F9F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9650C-2500-4EDC-9D80-1C17705E0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DE86E-E048-4AB0-9B59-31AC12E25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1723E-3F9B-4433-AE69-F3B68CD8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4F53-F463-45FC-9556-243056F79AB5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4415-FBC9-4D22-99C3-264C3561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6C965-B76C-40ED-BD98-57A493F5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09BB-1374-4819-9CC9-542B1689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0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BF36-22CE-45F5-86A9-A10D3A4F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C14CB-4A02-4358-B13A-F4E6F553A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3281D-836A-45AD-91E9-FB531AB91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7F36E-E4B4-4B14-BD97-FB73B6B2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4F53-F463-45FC-9556-243056F79AB5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4912C-29F1-46DB-A4ED-B5B19986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7DA5F-C8F8-48F2-915E-76A070BA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09BB-1374-4819-9CC9-542B1689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89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846D9-2135-4190-9AF6-1AB450D8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E9AF6-D8A3-4B95-8601-DFBDC241A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3342A-D4B6-42FA-BA0D-7CD7AEF96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A4F53-F463-45FC-9556-243056F79AB5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DCDF2-A18B-41E1-B010-7F3F7527C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8B7ED-D658-4DD5-B4DE-EA0EA8EBF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509BB-1374-4819-9CC9-542B1689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8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1669-3E43-4223-94CC-373B068C8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4288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IN" b="1" spc="300" dirty="0">
                <a:solidFill>
                  <a:schemeClr val="accent1">
                    <a:lumMod val="75000"/>
                  </a:schemeClr>
                </a:solidFill>
                <a:latin typeface="Sylfaen" panose="010A0502050306030303" pitchFamily="18" charset="0"/>
              </a:rPr>
              <a:t>Mini Project </a:t>
            </a:r>
            <a:br>
              <a:rPr lang="en-IN" b="1" spc="300" dirty="0">
                <a:solidFill>
                  <a:schemeClr val="accent1">
                    <a:lumMod val="75000"/>
                  </a:schemeClr>
                </a:solidFill>
                <a:latin typeface="Sylfaen" panose="010A0502050306030303" pitchFamily="18" charset="0"/>
              </a:rPr>
            </a:br>
            <a:r>
              <a:rPr lang="en-IN" b="1" spc="300" dirty="0">
                <a:solidFill>
                  <a:schemeClr val="accent1">
                    <a:lumMod val="75000"/>
                  </a:schemeClr>
                </a:solidFill>
                <a:latin typeface="Sylfaen" panose="010A0502050306030303" pitchFamily="18" charset="0"/>
              </a:rPr>
              <a:t>on </a:t>
            </a:r>
            <a:br>
              <a:rPr lang="en-IN" b="1" spc="300" dirty="0">
                <a:solidFill>
                  <a:schemeClr val="accent1">
                    <a:lumMod val="75000"/>
                  </a:schemeClr>
                </a:solidFill>
                <a:latin typeface="Sylfaen" panose="010A0502050306030303" pitchFamily="18" charset="0"/>
              </a:rPr>
            </a:br>
            <a:r>
              <a:rPr lang="en-IN" b="1" spc="300" dirty="0">
                <a:solidFill>
                  <a:schemeClr val="accent1">
                    <a:lumMod val="75000"/>
                  </a:schemeClr>
                </a:solidFill>
                <a:latin typeface="Sylfaen" panose="010A0502050306030303" pitchFamily="18" charset="0"/>
              </a:rPr>
              <a:t>Air Pollution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D8F47-7B66-4DA5-9DF8-A102BE386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76925"/>
            <a:ext cx="9144000" cy="981075"/>
          </a:xfrm>
        </p:spPr>
        <p:txBody>
          <a:bodyPr>
            <a:normAutofit/>
          </a:bodyPr>
          <a:lstStyle/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71360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A0B00-60DD-4042-8BC8-BA1004CCF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5" y="1158082"/>
            <a:ext cx="6056577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90BB05E-B4F0-4791-A176-3492F0A3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34" y="494508"/>
            <a:ext cx="10621391" cy="539750"/>
          </a:xfrm>
        </p:spPr>
        <p:txBody>
          <a:bodyPr>
            <a:noAutofit/>
          </a:bodyPr>
          <a:lstStyle/>
          <a:p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</a:rPr>
              <a:t>Air pollution</a:t>
            </a:r>
            <a:endParaRPr lang="en-IN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74C7A9-DCE9-4B95-A99C-6FD4C605F28C}"/>
              </a:ext>
            </a:extLst>
          </p:cNvPr>
          <p:cNvSpPr txBox="1">
            <a:spLocks/>
          </p:cNvSpPr>
          <p:nvPr/>
        </p:nvSpPr>
        <p:spPr>
          <a:xfrm>
            <a:off x="297954" y="1427957"/>
            <a:ext cx="4645522" cy="1230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Air pollution occurs when harmful or excessive quantities of substances are introduced into Earth's atmosphere.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FDEA24-4F21-4D8E-B96E-BEE984EABC8D}"/>
              </a:ext>
            </a:extLst>
          </p:cNvPr>
          <p:cNvSpPr txBox="1">
            <a:spLocks/>
          </p:cNvSpPr>
          <p:nvPr/>
        </p:nvSpPr>
        <p:spPr>
          <a:xfrm>
            <a:off x="295352" y="3051968"/>
            <a:ext cx="4906621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</a:rPr>
              <a:t>Causes of Air pollution</a:t>
            </a:r>
            <a:endParaRPr lang="en-IN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D465A-60F0-4E46-ACBE-E0146D1A9683}"/>
              </a:ext>
            </a:extLst>
          </p:cNvPr>
          <p:cNvSpPr txBox="1"/>
          <p:nvPr/>
        </p:nvSpPr>
        <p:spPr>
          <a:xfrm>
            <a:off x="295352" y="3985417"/>
            <a:ext cx="46481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Sources of air pollution are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Burning of fossil fuels like, coal, petroleum,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Agriculture activities,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Mining,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Industrial activities, etc.</a:t>
            </a:r>
          </a:p>
        </p:txBody>
      </p:sp>
    </p:spTree>
    <p:extLst>
      <p:ext uri="{BB962C8B-B14F-4D97-AF65-F5344CB8AC3E}">
        <p14:creationId xmlns:p14="http://schemas.microsoft.com/office/powerpoint/2010/main" val="421370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1F11A3-4ABC-4561-8BA8-A8E55BFD6019}"/>
              </a:ext>
            </a:extLst>
          </p:cNvPr>
          <p:cNvSpPr txBox="1">
            <a:spLocks/>
          </p:cNvSpPr>
          <p:nvPr/>
        </p:nvSpPr>
        <p:spPr>
          <a:xfrm>
            <a:off x="466725" y="660401"/>
            <a:ext cx="5791200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</a:rPr>
              <a:t>Air pollution in India</a:t>
            </a:r>
            <a:endParaRPr lang="en-IN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38A116-FC77-4C92-928D-4C7D6DF703A3}"/>
              </a:ext>
            </a:extLst>
          </p:cNvPr>
          <p:cNvSpPr txBox="1">
            <a:spLocks/>
          </p:cNvSpPr>
          <p:nvPr/>
        </p:nvSpPr>
        <p:spPr>
          <a:xfrm>
            <a:off x="466725" y="1606551"/>
            <a:ext cx="5705475" cy="3644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Air pollution in India is a serious health issue.</a:t>
            </a:r>
          </a:p>
          <a:p>
            <a:r>
              <a:rPr lang="en-US" sz="2200" dirty="0"/>
              <a:t>Of the most polluted cities in the world, 21 out of 30 were in India in 2019. ... </a:t>
            </a:r>
          </a:p>
          <a:p>
            <a:r>
              <a:rPr lang="en-US" sz="2200" dirty="0"/>
              <a:t>The 51% of pollution is caused by the industrial pollution</a:t>
            </a:r>
          </a:p>
          <a:p>
            <a:r>
              <a:rPr lang="en-US" sz="2200" dirty="0"/>
              <a:t>27% by vehicles, 17% by crop burning and 5% by Diwali fireworks.</a:t>
            </a:r>
            <a:endParaRPr lang="en-IN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75D1ED-5FD7-4F97-815F-1BDB524D0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4" y="660401"/>
            <a:ext cx="4905376" cy="565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0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5393-A2DD-4587-8CFF-62BE0766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2566"/>
            <a:ext cx="10515600" cy="91122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Steps in monitoring air pollution levels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43AD6-C20D-4D8B-9044-3479309EE88F}"/>
              </a:ext>
            </a:extLst>
          </p:cNvPr>
          <p:cNvSpPr txBox="1"/>
          <p:nvPr/>
        </p:nvSpPr>
        <p:spPr>
          <a:xfrm>
            <a:off x="647698" y="1903979"/>
            <a:ext cx="95535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Measuring the environmental parameters of the environment. They are:</a:t>
            </a:r>
          </a:p>
          <a:p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Smoke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Atmospheric pressure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Humidity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Temperature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Carbon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Wind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232C9-5F4F-4593-AD1F-D3BF4D49BB83}"/>
              </a:ext>
            </a:extLst>
          </p:cNvPr>
          <p:cNvSpPr txBox="1"/>
          <p:nvPr/>
        </p:nvSpPr>
        <p:spPr>
          <a:xfrm>
            <a:off x="647699" y="4563299"/>
            <a:ext cx="9553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Adding an alarm system to notify about emergency situations.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Automation using IOT devices to reduce human dependability.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Simulating network on packet Tracer</a:t>
            </a:r>
          </a:p>
        </p:txBody>
      </p:sp>
    </p:spTree>
    <p:extLst>
      <p:ext uri="{BB962C8B-B14F-4D97-AF65-F5344CB8AC3E}">
        <p14:creationId xmlns:p14="http://schemas.microsoft.com/office/powerpoint/2010/main" val="216271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6CF3-425D-453B-992D-DDB1FF50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112"/>
            <a:ext cx="10515600" cy="844550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Sensors Used: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97D9F-D731-47F8-A5FD-D021F401D386}"/>
              </a:ext>
            </a:extLst>
          </p:cNvPr>
          <p:cNvSpPr txBox="1"/>
          <p:nvPr/>
        </p:nvSpPr>
        <p:spPr>
          <a:xfrm>
            <a:off x="838201" y="1933575"/>
            <a:ext cx="9877425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Smoke Detector – To detect the level of smoke present</a:t>
            </a:r>
          </a:p>
          <a:p>
            <a:pPr>
              <a:lnSpc>
                <a:spcPct val="150000"/>
              </a:lnSpc>
            </a:pPr>
            <a:r>
              <a:rPr lang="en-US" dirty="0"/>
              <a:t>Atmospheric pressure monitor – To monitor the values of atmospheric values</a:t>
            </a:r>
          </a:p>
          <a:p>
            <a:pPr>
              <a:lnSpc>
                <a:spcPct val="150000"/>
              </a:lnSpc>
            </a:pPr>
            <a:r>
              <a:rPr lang="en-US" dirty="0"/>
              <a:t>Humiture sensor - To detect combination humidity and temperature </a:t>
            </a:r>
          </a:p>
          <a:p>
            <a:pPr>
              <a:lnSpc>
                <a:spcPct val="150000"/>
              </a:lnSpc>
            </a:pPr>
            <a:r>
              <a:rPr lang="en-US" dirty="0"/>
              <a:t>Temperature sensor – To detect temperature </a:t>
            </a:r>
          </a:p>
          <a:p>
            <a:pPr>
              <a:lnSpc>
                <a:spcPct val="150000"/>
              </a:lnSpc>
            </a:pPr>
            <a:r>
              <a:rPr lang="en-US" dirty="0"/>
              <a:t>Wind detector sensor – To detect the wind speed </a:t>
            </a:r>
          </a:p>
          <a:p>
            <a:pPr>
              <a:lnSpc>
                <a:spcPct val="150000"/>
              </a:lnSpc>
            </a:pPr>
            <a:r>
              <a:rPr lang="en-US" dirty="0"/>
              <a:t>Carbon-Dioxide sensor - To keep a track of Carbon Dioxide in environment</a:t>
            </a:r>
          </a:p>
          <a:p>
            <a:pPr>
              <a:lnSpc>
                <a:spcPct val="150000"/>
              </a:lnSpc>
            </a:pPr>
            <a:r>
              <a:rPr lang="en-US" dirty="0"/>
              <a:t>Carbon-Monoxide sensor - To keep a track of Carbon Monoxide in environment</a:t>
            </a:r>
          </a:p>
          <a:p>
            <a:pPr>
              <a:lnSpc>
                <a:spcPct val="150000"/>
              </a:lnSpc>
            </a:pPr>
            <a:r>
              <a:rPr lang="en-US" dirty="0"/>
              <a:t>Siren – To make an alarm system for emergencies</a:t>
            </a:r>
          </a:p>
          <a:p>
            <a:pPr>
              <a:lnSpc>
                <a:spcPct val="150000"/>
              </a:lnSpc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582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2035-BC5B-4563-AFFE-76A1A351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Architecture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C9ED5-E0E7-4C98-AD8B-03507B33B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577" y="1835047"/>
            <a:ext cx="9658846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2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63C2-A405-41BA-8874-B116CAEE2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643438"/>
          </a:xfrm>
        </p:spPr>
        <p:txBody>
          <a:bodyPr>
            <a:normAutofit/>
          </a:bodyPr>
          <a:lstStyle/>
          <a:p>
            <a:r>
              <a:rPr lang="en-US" b="1" dirty="0"/>
              <a:t>HTTP protocol </a:t>
            </a:r>
            <a:r>
              <a:rPr lang="en-US" dirty="0"/>
              <a:t>is for transferring data from Server to Client and used for displaying data to the user using web browser services.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ARP protocol  </a:t>
            </a:r>
            <a:r>
              <a:rPr lang="en-US" dirty="0"/>
              <a:t>is being used for routing data from sensor , Microcontroller to the switch and the server.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the connections and allocation of IP addresses are made </a:t>
            </a:r>
            <a:r>
              <a:rPr lang="en-US" b="1" dirty="0"/>
              <a:t>static in nature.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53AAC5-66A6-4AC6-88E3-5ACBA9FB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Protocols Used:</a:t>
            </a:r>
          </a:p>
        </p:txBody>
      </p:sp>
    </p:spTree>
    <p:extLst>
      <p:ext uri="{BB962C8B-B14F-4D97-AF65-F5344CB8AC3E}">
        <p14:creationId xmlns:p14="http://schemas.microsoft.com/office/powerpoint/2010/main" val="309618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2497-5107-4BD2-B622-30004130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481C-C287-4CC3-8717-BADB4D18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will monitor the air of environment using IOT Technology to improve quality of air. </a:t>
            </a:r>
          </a:p>
          <a:p>
            <a:r>
              <a:rPr lang="en-US" dirty="0"/>
              <a:t>This system also proposes an alarm system which will notify the concerned authorities depending upon the level of smoke and carbon dioxide in the air present.</a:t>
            </a:r>
          </a:p>
          <a:p>
            <a:r>
              <a:rPr lang="en-US" dirty="0"/>
              <a:t>This automated system will automatically open the doors and windows of the facility/house if the smoke arises upon a certain threshold without the need of any human intervention. </a:t>
            </a:r>
          </a:p>
          <a:p>
            <a:r>
              <a:rPr lang="en-US" dirty="0"/>
              <a:t>This system aims to bring the air pollution under control by monitoring the air pollution 24 / 7 and taking necessary steps.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527C43-B8E1-47CB-A9D8-DD07BE272C47}"/>
              </a:ext>
            </a:extLst>
          </p:cNvPr>
          <p:cNvSpPr txBox="1">
            <a:spLocks/>
          </p:cNvSpPr>
          <p:nvPr/>
        </p:nvSpPr>
        <p:spPr>
          <a:xfrm>
            <a:off x="838200" y="3175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>
                <a:solidFill>
                  <a:schemeClr val="accent1"/>
                </a:solidFill>
              </a:rPr>
              <a:t>Conclusion: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99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1513</TotalTime>
  <Words>415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Sylfaen</vt:lpstr>
      <vt:lpstr>Wingdings</vt:lpstr>
      <vt:lpstr>Office Theme</vt:lpstr>
      <vt:lpstr>Mini Project  on  Air Pollution Monitoring System</vt:lpstr>
      <vt:lpstr>Air pollution</vt:lpstr>
      <vt:lpstr>PowerPoint Presentation</vt:lpstr>
      <vt:lpstr>Steps in monitoring air pollution levels</vt:lpstr>
      <vt:lpstr>Sensors Used:</vt:lpstr>
      <vt:lpstr>Architecture Diagram:</vt:lpstr>
      <vt:lpstr>Protocols Used: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 on  Global Terrorism attacks analysis</dc:title>
  <dc:creator>Varun Yadav</dc:creator>
  <cp:lastModifiedBy>Varun Yadav</cp:lastModifiedBy>
  <cp:revision>33</cp:revision>
  <dcterms:created xsi:type="dcterms:W3CDTF">2020-04-09T10:52:04Z</dcterms:created>
  <dcterms:modified xsi:type="dcterms:W3CDTF">2020-07-09T06:03:48Z</dcterms:modified>
</cp:coreProperties>
</file>