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3" r:id="rId4"/>
    <p:sldId id="257" r:id="rId5"/>
    <p:sldId id="265" r:id="rId6"/>
    <p:sldId id="276" r:id="rId7"/>
    <p:sldId id="268" r:id="rId8"/>
    <p:sldId id="283" r:id="rId9"/>
    <p:sldId id="282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58" d="100"/>
          <a:sy n="58" d="100"/>
        </p:scale>
        <p:origin x="-90" y="-324"/>
      </p:cViewPr>
      <p:guideLst>
        <p:guide orient="horz" pos="2278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CEFDF1D2-28D2-4B91-8D19-DF21A190FC4D}" type="datetime1">
              <a:rPr lang="zh-CN" altLang="en-US"/>
              <a:pPr/>
              <a:t>2022/10/20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Second level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Third level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Fourth level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Fifth level</a:t>
            </a:r>
            <a:endParaRPr lang="zh-CN" alt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01D05181-2EEF-4D42-9B9F-77BB5E9BEC34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/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/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/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/>
              <p:cNvSpPr/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noProof="0" dirty="0"/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</p:cSld>
  <p:clrMapOvr>
    <a:masterClrMapping/>
  </p:clrMapOvr>
  <p:transition spd="slow"/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</p:cSld>
  <p:clrMapOvr>
    <a:masterClrMapping/>
  </p:clrMapOvr>
  <p:transition spd="slow"/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  <a:pPr/>
              <a:t>2022/10/20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5EC6-1DDB-45C4-84A4-831CD6A701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noProof="0" dirty="0"/>
          </a:p>
        </p:txBody>
      </p:sp>
    </p:spTree>
  </p:cSld>
  <p:clrMapOvr>
    <a:masterClrMapping/>
  </p:clrMapOvr>
  <p:transition spd="slow"/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</p:spTree>
  </p:cSld>
  <p:clrMapOvr>
    <a:masterClrMapping/>
  </p:clrMapOvr>
  <p:transition spd="slow"/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</p:cSld>
  <p:clrMapOvr>
    <a:masterClrMapping/>
  </p:clrMapOvr>
  <p:transition spd="slow"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FC9B5EC6-1DDB-45C4-84A4-831CD6A701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/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/>
          <p:cNvSpPr/>
          <p:nvPr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</p:cSld>
  <p:clrMapOvr>
    <a:masterClrMapping/>
  </p:clrMapOvr>
  <p:transition spd="slow"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6D6F-8A11-4360-B266-A8748B9794F7}" type="datetime1">
              <a:rPr lang="zh-CN" altLang="en-US"/>
              <a:pPr/>
              <a:t>2022/10/20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5EC6-1DDB-45C4-84A4-831CD6A701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1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664579" y="1506855"/>
            <a:ext cx="872155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 u="sng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HISTORY OF FREE</a:t>
            </a:r>
          </a:p>
          <a:p>
            <a:pPr algn="ctr"/>
            <a:r>
              <a:rPr lang="en-US" altLang="zh-CN" sz="5000" b="1" u="sng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AND</a:t>
            </a:r>
          </a:p>
          <a:p>
            <a:pPr algn="ctr"/>
            <a:r>
              <a:rPr lang="en-US" altLang="zh-CN" sz="5000" b="1" u="sng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SOURCE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8371" y="4551364"/>
            <a:ext cx="566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VAIBHAV KOKARE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F.Y BSC COMPUTER SCIENCE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48"/>
          <p:cNvSpPr>
            <a:spLocks noChangeArrowheads="1"/>
          </p:cNvSpPr>
          <p:nvPr/>
        </p:nvSpPr>
        <p:spPr bwMode="auto">
          <a:xfrm>
            <a:off x="0" y="317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172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矩形 18"/>
          <p:cNvSpPr>
            <a:spLocks noChangeArrowheads="1"/>
          </p:cNvSpPr>
          <p:nvPr/>
        </p:nvSpPr>
        <p:spPr bwMode="auto">
          <a:xfrm>
            <a:off x="890588" y="1101725"/>
            <a:ext cx="5720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WE WILL LEARN </a:t>
            </a:r>
          </a:p>
        </p:txBody>
      </p:sp>
      <p:grpSp>
        <p:nvGrpSpPr>
          <p:cNvPr id="718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718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01" name="Group 118"/>
          <p:cNvGrpSpPr/>
          <p:nvPr/>
        </p:nvGrpSpPr>
        <p:grpSpPr bwMode="auto">
          <a:xfrm>
            <a:off x="7338890" y="3317875"/>
            <a:ext cx="3740802" cy="3065090"/>
            <a:chOff x="0" y="0"/>
            <a:chExt cx="1500188" cy="1220788"/>
          </a:xfrm>
        </p:grpSpPr>
        <p:sp>
          <p:nvSpPr>
            <p:cNvPr id="7202" name="Freeform 86"/>
            <p:cNvSpPr>
              <a:spLocks noEditPoints="1" noChangeArrowheads="1"/>
            </p:cNvSpPr>
            <p:nvPr/>
          </p:nvSpPr>
          <p:spPr bwMode="auto">
            <a:xfrm>
              <a:off x="0" y="119063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2"/>
                <a:gd name="T97" fmla="*/ 0 h 294"/>
                <a:gd name="T98" fmla="*/ 292 w 292"/>
                <a:gd name="T99" fmla="*/ 294 h 2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203" name="Oval 87"/>
            <p:cNvSpPr>
              <a:spLocks noChangeArrowheads="1"/>
            </p:cNvSpPr>
            <p:nvPr/>
          </p:nvSpPr>
          <p:spPr bwMode="auto">
            <a:xfrm>
              <a:off x="446088" y="587375"/>
              <a:ext cx="203200" cy="203200"/>
            </a:xfrm>
            <a:prstGeom prst="ellipse">
              <a:avLst/>
            </a:prstGeom>
            <a:solidFill>
              <a:srgbClr val="009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204" name="Freeform 88"/>
            <p:cNvSpPr>
              <a:spLocks noEditPoints="1" noChangeArrowheads="1"/>
            </p:cNvSpPr>
            <p:nvPr/>
          </p:nvSpPr>
          <p:spPr bwMode="auto">
            <a:xfrm>
              <a:off x="944563" y="0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8"/>
                <a:gd name="T157" fmla="*/ 0 h 160"/>
                <a:gd name="T158" fmla="*/ 148 w 148"/>
                <a:gd name="T159" fmla="*/ 160 h 1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208" name="矩形 113"/>
          <p:cNvSpPr>
            <a:spLocks noChangeArrowheads="1"/>
          </p:cNvSpPr>
          <p:nvPr/>
        </p:nvSpPr>
        <p:spPr bwMode="auto">
          <a:xfrm>
            <a:off x="5892800" y="4692650"/>
            <a:ext cx="172720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>
              <a:solidFill>
                <a:srgbClr val="000000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209" name="椭圆 57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210" name="椭圆 58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211" name="椭圆 59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212" name="椭圆 60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213" name="椭圆 61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214" name="直接连接符 62"/>
          <p:cNvSpPr>
            <a:spLocks noChangeShapeType="1"/>
          </p:cNvSpPr>
          <p:nvPr/>
        </p:nvSpPr>
        <p:spPr bwMode="auto">
          <a:xfrm>
            <a:off x="11293475" y="1938338"/>
            <a:ext cx="247650" cy="0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 rot="2100000">
            <a:off x="1861820" y="4106545"/>
            <a:ext cx="51117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1235" y="2043033"/>
            <a:ext cx="57202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</a:rPr>
              <a:t>1]   INTRODUCTION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2]   WHO AM I?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3]   HISTORY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4]   FEATURES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5]   USERS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6]   CONCLUSION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3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44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矩形 18"/>
          <p:cNvSpPr>
            <a:spLocks noChangeArrowheads="1"/>
          </p:cNvSpPr>
          <p:nvPr/>
        </p:nvSpPr>
        <p:spPr bwMode="auto">
          <a:xfrm>
            <a:off x="909003" y="1101725"/>
            <a:ext cx="29129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WHO AM I?</a:t>
            </a:r>
          </a:p>
        </p:txBody>
      </p:sp>
      <p:grpSp>
        <p:nvGrpSpPr>
          <p:cNvPr id="1024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0247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53" name="矩形 2"/>
          <p:cNvSpPr>
            <a:spLocks noChangeArrowheads="1"/>
          </p:cNvSpPr>
          <p:nvPr/>
        </p:nvSpPr>
        <p:spPr bwMode="auto">
          <a:xfrm>
            <a:off x="6961188" y="1709738"/>
            <a:ext cx="3621087" cy="1589087"/>
          </a:xfrm>
          <a:prstGeom prst="rect">
            <a:avLst/>
          </a:prstGeom>
          <a:solidFill>
            <a:srgbClr val="17161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74" name="文本框 25"/>
          <p:cNvSpPr>
            <a:spLocks noChangeArrowheads="1"/>
          </p:cNvSpPr>
          <p:nvPr/>
        </p:nvSpPr>
        <p:spPr bwMode="auto">
          <a:xfrm>
            <a:off x="1021217" y="2751186"/>
            <a:ext cx="4393767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7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Born:
March 16, 1953 (age 69)
New York City, New York, US</a:t>
            </a:r>
          </a:p>
          <a:p>
            <a:endParaRPr lang="en-US" altLang="zh-CN" sz="17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Education:
Harvard University
Massachusetts Institute of Technology</a:t>
            </a:r>
          </a:p>
          <a:p>
            <a:endParaRPr lang="en-US" altLang="zh-CN" sz="17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Occupation:
programmer</a:t>
            </a:r>
          </a:p>
          <a:p>
            <a:endParaRPr lang="en-US" altLang="zh-CN" sz="17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Website:
</a:t>
            </a:r>
            <a:r>
              <a:rPr lang="en-US" altLang="zh-CN" sz="1700" b="1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stallman.org</a:t>
            </a:r>
            <a:endParaRPr lang="en-US" altLang="zh-CN" sz="17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17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8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79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0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1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2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3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59" y="714903"/>
            <a:ext cx="4188716" cy="541866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012417" y="1972581"/>
            <a:ext cx="65477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Richard Matthew Stallman</a:t>
            </a:r>
          </a:p>
          <a:p>
            <a:endParaRPr lang="en-US" altLang="zh-CN" sz="24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74" grpId="0" uiExpand="1" build="allAtOnce" bldLvl="0"/>
      <p:bldP spid="10274" grpId="1"/>
      <p:bldP spid="10274" grpId="2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48"/>
          <p:cNvSpPr>
            <a:spLocks noChangeArrowheads="1"/>
          </p:cNvSpPr>
          <p:nvPr/>
        </p:nvSpPr>
        <p:spPr bwMode="auto">
          <a:xfrm>
            <a:off x="0" y="317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4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椭圆 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3" name="椭圆 1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4" name="椭圆 1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5" name="椭圆 1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6" name="椭圆 1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7" name="直接连接符 15"/>
          <p:cNvSpPr>
            <a:spLocks noChangeShapeType="1"/>
          </p:cNvSpPr>
          <p:nvPr/>
        </p:nvSpPr>
        <p:spPr bwMode="auto">
          <a:xfrm>
            <a:off x="11293475" y="1938338"/>
            <a:ext cx="247650" cy="0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矩形 18"/>
          <p:cNvSpPr>
            <a:spLocks noChangeArrowheads="1"/>
          </p:cNvSpPr>
          <p:nvPr/>
        </p:nvSpPr>
        <p:spPr bwMode="auto">
          <a:xfrm>
            <a:off x="887988" y="1096323"/>
            <a:ext cx="53536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HISTORY FLOWCHART</a:t>
            </a:r>
          </a:p>
        </p:txBody>
      </p:sp>
      <p:pic>
        <p:nvPicPr>
          <p:cNvPr id="6159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45" y="-890588"/>
            <a:ext cx="8851900" cy="862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6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6167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2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s 5"/>
          <p:cNvSpPr/>
          <p:nvPr/>
        </p:nvSpPr>
        <p:spPr>
          <a:xfrm>
            <a:off x="1005205" y="2110740"/>
            <a:ext cx="577024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1950       SOFTWARE WERE FREELY SHARED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Rectangles 6"/>
          <p:cNvSpPr/>
          <p:nvPr/>
        </p:nvSpPr>
        <p:spPr>
          <a:xfrm>
            <a:off x="1004888" y="2661920"/>
            <a:ext cx="94507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CONSIDERED SOFTWARE MEARLY A TOOL FOR ENABLING SALE  </a:t>
            </a:r>
          </a:p>
          <a:p>
            <a:pPr marL="0" indent="0" algn="l">
              <a:buNone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OF HARDWARE</a:t>
            </a:r>
          </a:p>
        </p:txBody>
      </p:sp>
      <p:sp>
        <p:nvSpPr>
          <p:cNvPr id="8" name="Rectangles 7"/>
          <p:cNvSpPr/>
          <p:nvPr/>
        </p:nvSpPr>
        <p:spPr>
          <a:xfrm>
            <a:off x="1004888" y="3521075"/>
            <a:ext cx="65735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1960       IBM CONSIDERED SELLING OF SOFTWARE</a:t>
            </a:r>
          </a:p>
        </p:txBody>
      </p:sp>
      <p:sp>
        <p:nvSpPr>
          <p:cNvPr id="9" name="Rectangles 8"/>
          <p:cNvSpPr/>
          <p:nvPr/>
        </p:nvSpPr>
        <p:spPr>
          <a:xfrm>
            <a:off x="1004888" y="4072255"/>
            <a:ext cx="918972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1970       SOURCE CODE WAS REMOVED FROM UNIX DISTRIBUTION AND </a:t>
            </a: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COULD ONLY BE ACCESSED BY PAYING </a:t>
            </a: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A LARGE SUM OF  MONEY TO AT&amp;T</a:t>
            </a:r>
          </a:p>
        </p:txBody>
      </p:sp>
      <p:sp>
        <p:nvSpPr>
          <p:cNvPr id="3" name="Rectangles 2"/>
          <p:cNvSpPr/>
          <p:nvPr/>
        </p:nvSpPr>
        <p:spPr>
          <a:xfrm>
            <a:off x="1004888" y="5352272"/>
            <a:ext cx="80175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1980      RICHARD STALLMAN PREACHED THAT SOFTWARE BE </a:t>
            </a: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FREE (OPEN SOURCE)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" grpId="0"/>
      <p:bldP spid="7" grpId="0"/>
      <p:bldP spid="8" grpId="0"/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26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矩形 18"/>
          <p:cNvSpPr>
            <a:spLocks noChangeArrowheads="1"/>
          </p:cNvSpPr>
          <p:nvPr/>
        </p:nvSpPr>
        <p:spPr bwMode="auto">
          <a:xfrm>
            <a:off x="890588" y="1101725"/>
            <a:ext cx="1632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FACTS</a:t>
            </a:r>
          </a:p>
        </p:txBody>
      </p:sp>
      <p:grpSp>
        <p:nvGrpSpPr>
          <p:cNvPr id="1127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127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7" name="Freeform 60"/>
          <p:cNvSpPr>
            <a:spLocks noEditPoints="1" noChangeArrowheads="1"/>
          </p:cNvSpPr>
          <p:nvPr/>
        </p:nvSpPr>
        <p:spPr bwMode="auto">
          <a:xfrm>
            <a:off x="2467193" y="4471993"/>
            <a:ext cx="850900" cy="88900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06"/>
              <a:gd name="T121" fmla="*/ 0 h 215"/>
              <a:gd name="T122" fmla="*/ 206 w 206"/>
              <a:gd name="T123" fmla="*/ 215 h 21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E3E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11288" name="Freeform 15"/>
          <p:cNvSpPr>
            <a:spLocks noEditPoints="1" noChangeArrowheads="1"/>
          </p:cNvSpPr>
          <p:nvPr/>
        </p:nvSpPr>
        <p:spPr bwMode="auto">
          <a:xfrm>
            <a:off x="6900935" y="2598184"/>
            <a:ext cx="825500" cy="752475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16"/>
              <a:gd name="T187" fmla="*/ 0 h 2209"/>
              <a:gd name="T188" fmla="*/ 2416 w 2416"/>
              <a:gd name="T189" fmla="*/ 2209 h 22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rgbClr val="009C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305" tIns="41153" rIns="82305" bIns="41153"/>
          <a:lstStyle/>
          <a:p>
            <a:endParaRPr lang="zh-CN" altLang="zh-CN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1289" name="Group 29"/>
          <p:cNvGrpSpPr/>
          <p:nvPr/>
        </p:nvGrpSpPr>
        <p:grpSpPr bwMode="auto">
          <a:xfrm>
            <a:off x="1501784" y="2663825"/>
            <a:ext cx="1050925" cy="747713"/>
            <a:chOff x="0" y="0"/>
            <a:chExt cx="1358900" cy="966788"/>
          </a:xfrm>
        </p:grpSpPr>
        <p:sp>
          <p:nvSpPr>
            <p:cNvPr id="11290" name="Freeform 635"/>
            <p:cNvSpPr>
              <a:spLocks noChangeArrowheads="1"/>
            </p:cNvSpPr>
            <p:nvPr/>
          </p:nvSpPr>
          <p:spPr bwMode="auto">
            <a:xfrm>
              <a:off x="238125" y="617537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1" name="Freeform 636"/>
            <p:cNvSpPr>
              <a:spLocks noChangeArrowheads="1"/>
            </p:cNvSpPr>
            <p:nvPr/>
          </p:nvSpPr>
          <p:spPr bwMode="auto">
            <a:xfrm>
              <a:off x="238125" y="59690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2" name="Freeform 637"/>
            <p:cNvSpPr>
              <a:spLocks noChangeArrowheads="1"/>
            </p:cNvSpPr>
            <p:nvPr/>
          </p:nvSpPr>
          <p:spPr bwMode="auto">
            <a:xfrm>
              <a:off x="971550" y="531812"/>
              <a:ext cx="1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3" name="Freeform 638"/>
            <p:cNvSpPr>
              <a:spLocks noChangeArrowheads="1"/>
            </p:cNvSpPr>
            <p:nvPr/>
          </p:nvSpPr>
          <p:spPr bwMode="auto">
            <a:xfrm>
              <a:off x="477838" y="285750"/>
              <a:ext cx="1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4" name="Freeform 639"/>
            <p:cNvSpPr>
              <a:spLocks noChangeArrowheads="1"/>
            </p:cNvSpPr>
            <p:nvPr/>
          </p:nvSpPr>
          <p:spPr bwMode="auto">
            <a:xfrm>
              <a:off x="642938" y="71596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5" name="Freeform 640"/>
            <p:cNvSpPr>
              <a:spLocks noEditPoints="1" noChangeArrowheads="1"/>
            </p:cNvSpPr>
            <p:nvPr/>
          </p:nvSpPr>
          <p:spPr bwMode="auto">
            <a:xfrm>
              <a:off x="0" y="0"/>
              <a:ext cx="1252538" cy="858838"/>
            </a:xfrm>
            <a:custGeom>
              <a:avLst/>
              <a:gdLst>
                <a:gd name="T0" fmla="*/ 957 w 1406"/>
                <a:gd name="T1" fmla="*/ 785 h 964"/>
                <a:gd name="T2" fmla="*/ 1015 w 1406"/>
                <a:gd name="T3" fmla="*/ 701 h 964"/>
                <a:gd name="T4" fmla="*/ 999 w 1406"/>
                <a:gd name="T5" fmla="*/ 643 h 964"/>
                <a:gd name="T6" fmla="*/ 1119 w 1406"/>
                <a:gd name="T7" fmla="*/ 523 h 964"/>
                <a:gd name="T8" fmla="*/ 1186 w 1406"/>
                <a:gd name="T9" fmla="*/ 544 h 964"/>
                <a:gd name="T10" fmla="*/ 1332 w 1406"/>
                <a:gd name="T11" fmla="*/ 455 h 964"/>
                <a:gd name="T12" fmla="*/ 1406 w 1406"/>
                <a:gd name="T13" fmla="*/ 473 h 964"/>
                <a:gd name="T14" fmla="*/ 1249 w 1406"/>
                <a:gd name="T15" fmla="*/ 367 h 964"/>
                <a:gd name="T16" fmla="*/ 1189 w 1406"/>
                <a:gd name="T17" fmla="*/ 378 h 964"/>
                <a:gd name="T18" fmla="*/ 1186 w 1406"/>
                <a:gd name="T19" fmla="*/ 300 h 964"/>
                <a:gd name="T20" fmla="*/ 811 w 1406"/>
                <a:gd name="T21" fmla="*/ 28 h 964"/>
                <a:gd name="T22" fmla="*/ 572 w 1406"/>
                <a:gd name="T23" fmla="*/ 200 h 964"/>
                <a:gd name="T24" fmla="*/ 572 w 1406"/>
                <a:gd name="T25" fmla="*/ 200 h 964"/>
                <a:gd name="T26" fmla="*/ 429 w 1406"/>
                <a:gd name="T27" fmla="*/ 127 h 964"/>
                <a:gd name="T28" fmla="*/ 202 w 1406"/>
                <a:gd name="T29" fmla="*/ 320 h 964"/>
                <a:gd name="T30" fmla="*/ 213 w 1406"/>
                <a:gd name="T31" fmla="*/ 408 h 964"/>
                <a:gd name="T32" fmla="*/ 213 w 1406"/>
                <a:gd name="T33" fmla="*/ 408 h 964"/>
                <a:gd name="T34" fmla="*/ 34 w 1406"/>
                <a:gd name="T35" fmla="*/ 517 h 964"/>
                <a:gd name="T36" fmla="*/ 133 w 1406"/>
                <a:gd name="T37" fmla="*/ 740 h 964"/>
                <a:gd name="T38" fmla="*/ 271 w 1406"/>
                <a:gd name="T39" fmla="*/ 734 h 964"/>
                <a:gd name="T40" fmla="*/ 271 w 1406"/>
                <a:gd name="T41" fmla="*/ 733 h 964"/>
                <a:gd name="T42" fmla="*/ 292 w 1406"/>
                <a:gd name="T43" fmla="*/ 795 h 964"/>
                <a:gd name="T44" fmla="*/ 618 w 1406"/>
                <a:gd name="T45" fmla="*/ 904 h 964"/>
                <a:gd name="T46" fmla="*/ 702 w 1406"/>
                <a:gd name="T47" fmla="*/ 836 h 964"/>
                <a:gd name="T48" fmla="*/ 880 w 1406"/>
                <a:gd name="T49" fmla="*/ 896 h 964"/>
                <a:gd name="T50" fmla="*/ 939 w 1406"/>
                <a:gd name="T51" fmla="*/ 863 h 964"/>
                <a:gd name="T52" fmla="*/ 957 w 1406"/>
                <a:gd name="T53" fmla="*/ 785 h 964"/>
                <a:gd name="T54" fmla="*/ 266 w 1406"/>
                <a:gd name="T55" fmla="*/ 694 h 964"/>
                <a:gd name="T56" fmla="*/ 266 w 1406"/>
                <a:gd name="T57" fmla="*/ 693 h 964"/>
                <a:gd name="T58" fmla="*/ 266 w 1406"/>
                <a:gd name="T59" fmla="*/ 694 h 964"/>
                <a:gd name="T60" fmla="*/ 266 w 1406"/>
                <a:gd name="T61" fmla="*/ 694 h 964"/>
                <a:gd name="T62" fmla="*/ 267 w 1406"/>
                <a:gd name="T63" fmla="*/ 670 h 964"/>
                <a:gd name="T64" fmla="*/ 267 w 1406"/>
                <a:gd name="T65" fmla="*/ 670 h 964"/>
                <a:gd name="T66" fmla="*/ 267 w 1406"/>
                <a:gd name="T67" fmla="*/ 670 h 964"/>
                <a:gd name="T68" fmla="*/ 267 w 1406"/>
                <a:gd name="T69" fmla="*/ 670 h 964"/>
                <a:gd name="T70" fmla="*/ 536 w 1406"/>
                <a:gd name="T71" fmla="*/ 323 h 964"/>
                <a:gd name="T72" fmla="*/ 536 w 1406"/>
                <a:gd name="T73" fmla="*/ 323 h 964"/>
                <a:gd name="T74" fmla="*/ 536 w 1406"/>
                <a:gd name="T75" fmla="*/ 322 h 964"/>
                <a:gd name="T76" fmla="*/ 536 w 1406"/>
                <a:gd name="T77" fmla="*/ 323 h 964"/>
                <a:gd name="T78" fmla="*/ 722 w 1406"/>
                <a:gd name="T79" fmla="*/ 804 h 964"/>
                <a:gd name="T80" fmla="*/ 722 w 1406"/>
                <a:gd name="T81" fmla="*/ 805 h 964"/>
                <a:gd name="T82" fmla="*/ 722 w 1406"/>
                <a:gd name="T83" fmla="*/ 804 h 964"/>
                <a:gd name="T84" fmla="*/ 722 w 1406"/>
                <a:gd name="T85" fmla="*/ 804 h 9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06"/>
                <a:gd name="T130" fmla="*/ 0 h 964"/>
                <a:gd name="T131" fmla="*/ 1406 w 1406"/>
                <a:gd name="T132" fmla="*/ 964 h 96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06" h="964">
                  <a:moveTo>
                    <a:pt x="957" y="785"/>
                  </a:moveTo>
                  <a:cubicBezTo>
                    <a:pt x="972" y="750"/>
                    <a:pt x="989" y="721"/>
                    <a:pt x="1015" y="701"/>
                  </a:cubicBezTo>
                  <a:cubicBezTo>
                    <a:pt x="1005" y="684"/>
                    <a:pt x="999" y="663"/>
                    <a:pt x="999" y="643"/>
                  </a:cubicBezTo>
                  <a:cubicBezTo>
                    <a:pt x="999" y="577"/>
                    <a:pt x="1053" y="523"/>
                    <a:pt x="1119" y="523"/>
                  </a:cubicBezTo>
                  <a:cubicBezTo>
                    <a:pt x="1143" y="523"/>
                    <a:pt x="1167" y="530"/>
                    <a:pt x="1186" y="544"/>
                  </a:cubicBezTo>
                  <a:cubicBezTo>
                    <a:pt x="1214" y="491"/>
                    <a:pt x="1269" y="455"/>
                    <a:pt x="1332" y="455"/>
                  </a:cubicBezTo>
                  <a:cubicBezTo>
                    <a:pt x="1358" y="455"/>
                    <a:pt x="1384" y="462"/>
                    <a:pt x="1406" y="473"/>
                  </a:cubicBezTo>
                  <a:cubicBezTo>
                    <a:pt x="1381" y="411"/>
                    <a:pt x="1320" y="367"/>
                    <a:pt x="1249" y="367"/>
                  </a:cubicBezTo>
                  <a:cubicBezTo>
                    <a:pt x="1228" y="367"/>
                    <a:pt x="1208" y="371"/>
                    <a:pt x="1189" y="378"/>
                  </a:cubicBezTo>
                  <a:cubicBezTo>
                    <a:pt x="1191" y="352"/>
                    <a:pt x="1190" y="326"/>
                    <a:pt x="1186" y="300"/>
                  </a:cubicBezTo>
                  <a:cubicBezTo>
                    <a:pt x="1157" y="121"/>
                    <a:pt x="989" y="0"/>
                    <a:pt x="811" y="28"/>
                  </a:cubicBezTo>
                  <a:cubicBezTo>
                    <a:pt x="704" y="45"/>
                    <a:pt x="618" y="112"/>
                    <a:pt x="572" y="200"/>
                  </a:cubicBezTo>
                  <a:cubicBezTo>
                    <a:pt x="572" y="200"/>
                    <a:pt x="572" y="200"/>
                    <a:pt x="572" y="200"/>
                  </a:cubicBezTo>
                  <a:cubicBezTo>
                    <a:pt x="537" y="159"/>
                    <a:pt x="487" y="132"/>
                    <a:pt x="429" y="127"/>
                  </a:cubicBezTo>
                  <a:cubicBezTo>
                    <a:pt x="313" y="117"/>
                    <a:pt x="211" y="204"/>
                    <a:pt x="202" y="320"/>
                  </a:cubicBezTo>
                  <a:cubicBezTo>
                    <a:pt x="199" y="350"/>
                    <a:pt x="203" y="380"/>
                    <a:pt x="213" y="408"/>
                  </a:cubicBezTo>
                  <a:cubicBezTo>
                    <a:pt x="213" y="408"/>
                    <a:pt x="213" y="408"/>
                    <a:pt x="213" y="408"/>
                  </a:cubicBezTo>
                  <a:cubicBezTo>
                    <a:pt x="138" y="400"/>
                    <a:pt x="63" y="443"/>
                    <a:pt x="34" y="517"/>
                  </a:cubicBezTo>
                  <a:cubicBezTo>
                    <a:pt x="0" y="606"/>
                    <a:pt x="44" y="706"/>
                    <a:pt x="133" y="740"/>
                  </a:cubicBezTo>
                  <a:cubicBezTo>
                    <a:pt x="180" y="758"/>
                    <a:pt x="229" y="754"/>
                    <a:pt x="271" y="734"/>
                  </a:cubicBezTo>
                  <a:cubicBezTo>
                    <a:pt x="271" y="734"/>
                    <a:pt x="271" y="734"/>
                    <a:pt x="271" y="733"/>
                  </a:cubicBezTo>
                  <a:cubicBezTo>
                    <a:pt x="275" y="754"/>
                    <a:pt x="282" y="775"/>
                    <a:pt x="292" y="795"/>
                  </a:cubicBezTo>
                  <a:cubicBezTo>
                    <a:pt x="352" y="915"/>
                    <a:pt x="498" y="964"/>
                    <a:pt x="618" y="904"/>
                  </a:cubicBezTo>
                  <a:cubicBezTo>
                    <a:pt x="652" y="887"/>
                    <a:pt x="680" y="864"/>
                    <a:pt x="702" y="836"/>
                  </a:cubicBezTo>
                  <a:cubicBezTo>
                    <a:pt x="741" y="891"/>
                    <a:pt x="812" y="917"/>
                    <a:pt x="880" y="896"/>
                  </a:cubicBezTo>
                  <a:cubicBezTo>
                    <a:pt x="903" y="889"/>
                    <a:pt x="922" y="877"/>
                    <a:pt x="939" y="863"/>
                  </a:cubicBezTo>
                  <a:cubicBezTo>
                    <a:pt x="938" y="844"/>
                    <a:pt x="942" y="818"/>
                    <a:pt x="957" y="785"/>
                  </a:cubicBezTo>
                  <a:close/>
                  <a:moveTo>
                    <a:pt x="266" y="694"/>
                  </a:moveTo>
                  <a:cubicBezTo>
                    <a:pt x="266" y="694"/>
                    <a:pt x="266" y="693"/>
                    <a:pt x="266" y="693"/>
                  </a:cubicBezTo>
                  <a:cubicBezTo>
                    <a:pt x="266" y="694"/>
                    <a:pt x="266" y="694"/>
                    <a:pt x="266" y="694"/>
                  </a:cubicBezTo>
                  <a:cubicBezTo>
                    <a:pt x="266" y="694"/>
                    <a:pt x="266" y="694"/>
                    <a:pt x="266" y="694"/>
                  </a:cubicBezTo>
                  <a:close/>
                  <a:moveTo>
                    <a:pt x="267" y="670"/>
                  </a:moveTo>
                  <a:cubicBezTo>
                    <a:pt x="267" y="670"/>
                    <a:pt x="267" y="670"/>
                    <a:pt x="267" y="670"/>
                  </a:cubicBezTo>
                  <a:cubicBezTo>
                    <a:pt x="267" y="670"/>
                    <a:pt x="267" y="670"/>
                    <a:pt x="267" y="670"/>
                  </a:cubicBezTo>
                  <a:cubicBezTo>
                    <a:pt x="267" y="670"/>
                    <a:pt x="267" y="670"/>
                    <a:pt x="267" y="670"/>
                  </a:cubicBezTo>
                  <a:close/>
                  <a:moveTo>
                    <a:pt x="536" y="323"/>
                  </a:moveTo>
                  <a:cubicBezTo>
                    <a:pt x="536" y="323"/>
                    <a:pt x="536" y="323"/>
                    <a:pt x="536" y="323"/>
                  </a:cubicBezTo>
                  <a:cubicBezTo>
                    <a:pt x="536" y="322"/>
                    <a:pt x="536" y="322"/>
                    <a:pt x="536" y="322"/>
                  </a:cubicBezTo>
                  <a:cubicBezTo>
                    <a:pt x="536" y="323"/>
                    <a:pt x="536" y="323"/>
                    <a:pt x="536" y="323"/>
                  </a:cubicBezTo>
                  <a:close/>
                  <a:moveTo>
                    <a:pt x="722" y="804"/>
                  </a:moveTo>
                  <a:cubicBezTo>
                    <a:pt x="722" y="804"/>
                    <a:pt x="722" y="805"/>
                    <a:pt x="722" y="805"/>
                  </a:cubicBezTo>
                  <a:cubicBezTo>
                    <a:pt x="722" y="804"/>
                    <a:pt x="722" y="804"/>
                    <a:pt x="722" y="804"/>
                  </a:cubicBezTo>
                  <a:cubicBezTo>
                    <a:pt x="722" y="804"/>
                    <a:pt x="722" y="804"/>
                    <a:pt x="722" y="804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6" name="Freeform 641"/>
            <p:cNvSpPr>
              <a:spLocks noChangeArrowheads="1"/>
            </p:cNvSpPr>
            <p:nvPr/>
          </p:nvSpPr>
          <p:spPr bwMode="auto">
            <a:xfrm>
              <a:off x="971550" y="531812"/>
              <a:ext cx="1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7" name="Freeform 642"/>
            <p:cNvSpPr>
              <a:spLocks noChangeArrowheads="1"/>
            </p:cNvSpPr>
            <p:nvPr/>
          </p:nvSpPr>
          <p:spPr bwMode="auto">
            <a:xfrm>
              <a:off x="860425" y="498475"/>
              <a:ext cx="201613" cy="330200"/>
            </a:xfrm>
            <a:custGeom>
              <a:avLst/>
              <a:gdLst>
                <a:gd name="T0" fmla="*/ 145 w 228"/>
                <a:gd name="T1" fmla="*/ 289 h 370"/>
                <a:gd name="T2" fmla="*/ 224 w 228"/>
                <a:gd name="T3" fmla="*/ 172 h 370"/>
                <a:gd name="T4" fmla="*/ 194 w 228"/>
                <a:gd name="T5" fmla="*/ 157 h 370"/>
                <a:gd name="T6" fmla="*/ 228 w 228"/>
                <a:gd name="T7" fmla="*/ 127 h 370"/>
                <a:gd name="T8" fmla="*/ 213 w 228"/>
                <a:gd name="T9" fmla="*/ 60 h 370"/>
                <a:gd name="T10" fmla="*/ 216 w 228"/>
                <a:gd name="T11" fmla="*/ 25 h 370"/>
                <a:gd name="T12" fmla="*/ 157 w 228"/>
                <a:gd name="T13" fmla="*/ 0 h 370"/>
                <a:gd name="T14" fmla="*/ 75 w 228"/>
                <a:gd name="T15" fmla="*/ 83 h 370"/>
                <a:gd name="T16" fmla="*/ 115 w 228"/>
                <a:gd name="T17" fmla="*/ 154 h 370"/>
                <a:gd name="T18" fmla="*/ 29 w 228"/>
                <a:gd name="T19" fmla="*/ 240 h 370"/>
                <a:gd name="T20" fmla="*/ 21 w 228"/>
                <a:gd name="T21" fmla="*/ 326 h 370"/>
                <a:gd name="T22" fmla="*/ 37 w 228"/>
                <a:gd name="T23" fmla="*/ 294 h 370"/>
                <a:gd name="T24" fmla="*/ 41 w 228"/>
                <a:gd name="T25" fmla="*/ 336 h 370"/>
                <a:gd name="T26" fmla="*/ 121 w 228"/>
                <a:gd name="T27" fmla="*/ 370 h 370"/>
                <a:gd name="T28" fmla="*/ 145 w 228"/>
                <a:gd name="T29" fmla="*/ 289 h 3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8"/>
                <a:gd name="T46" fmla="*/ 0 h 370"/>
                <a:gd name="T47" fmla="*/ 228 w 228"/>
                <a:gd name="T48" fmla="*/ 370 h 3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8" h="370">
                  <a:moveTo>
                    <a:pt x="145" y="289"/>
                  </a:moveTo>
                  <a:cubicBezTo>
                    <a:pt x="167" y="238"/>
                    <a:pt x="190" y="199"/>
                    <a:pt x="224" y="172"/>
                  </a:cubicBezTo>
                  <a:cubicBezTo>
                    <a:pt x="215" y="166"/>
                    <a:pt x="205" y="161"/>
                    <a:pt x="194" y="157"/>
                  </a:cubicBezTo>
                  <a:cubicBezTo>
                    <a:pt x="208" y="150"/>
                    <a:pt x="220" y="140"/>
                    <a:pt x="228" y="127"/>
                  </a:cubicBezTo>
                  <a:cubicBezTo>
                    <a:pt x="218" y="106"/>
                    <a:pt x="213" y="83"/>
                    <a:pt x="213" y="60"/>
                  </a:cubicBezTo>
                  <a:cubicBezTo>
                    <a:pt x="213" y="48"/>
                    <a:pt x="214" y="36"/>
                    <a:pt x="216" y="25"/>
                  </a:cubicBezTo>
                  <a:cubicBezTo>
                    <a:pt x="201" y="10"/>
                    <a:pt x="181" y="0"/>
                    <a:pt x="157" y="0"/>
                  </a:cubicBezTo>
                  <a:cubicBezTo>
                    <a:pt x="112" y="0"/>
                    <a:pt x="75" y="37"/>
                    <a:pt x="75" y="83"/>
                  </a:cubicBezTo>
                  <a:cubicBezTo>
                    <a:pt x="75" y="113"/>
                    <a:pt x="91" y="140"/>
                    <a:pt x="115" y="154"/>
                  </a:cubicBezTo>
                  <a:cubicBezTo>
                    <a:pt x="73" y="163"/>
                    <a:pt x="52" y="188"/>
                    <a:pt x="29" y="240"/>
                  </a:cubicBezTo>
                  <a:cubicBezTo>
                    <a:pt x="0" y="307"/>
                    <a:pt x="21" y="326"/>
                    <a:pt x="21" y="326"/>
                  </a:cubicBezTo>
                  <a:cubicBezTo>
                    <a:pt x="37" y="294"/>
                    <a:pt x="37" y="294"/>
                    <a:pt x="37" y="294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41" y="336"/>
                    <a:pt x="62" y="362"/>
                    <a:pt x="121" y="370"/>
                  </a:cubicBezTo>
                  <a:cubicBezTo>
                    <a:pt x="124" y="348"/>
                    <a:pt x="131" y="322"/>
                    <a:pt x="145" y="289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  <p:sp>
          <p:nvSpPr>
            <p:cNvPr id="11298" name="Freeform 643"/>
            <p:cNvSpPr>
              <a:spLocks noChangeArrowheads="1"/>
            </p:cNvSpPr>
            <p:nvPr/>
          </p:nvSpPr>
          <p:spPr bwMode="auto">
            <a:xfrm>
              <a:off x="974725" y="438150"/>
              <a:ext cx="384175" cy="528638"/>
            </a:xfrm>
            <a:custGeom>
              <a:avLst/>
              <a:gdLst>
                <a:gd name="T0" fmla="*/ 298 w 431"/>
                <a:gd name="T1" fmla="*/ 240 h 592"/>
                <a:gd name="T2" fmla="*/ 369 w 431"/>
                <a:gd name="T3" fmla="*/ 127 h 592"/>
                <a:gd name="T4" fmla="*/ 241 w 431"/>
                <a:gd name="T5" fmla="*/ 0 h 592"/>
                <a:gd name="T6" fmla="*/ 114 w 431"/>
                <a:gd name="T7" fmla="*/ 127 h 592"/>
                <a:gd name="T8" fmla="*/ 176 w 431"/>
                <a:gd name="T9" fmla="*/ 236 h 592"/>
                <a:gd name="T10" fmla="*/ 45 w 431"/>
                <a:gd name="T11" fmla="*/ 368 h 592"/>
                <a:gd name="T12" fmla="*/ 33 w 431"/>
                <a:gd name="T13" fmla="*/ 498 h 592"/>
                <a:gd name="T14" fmla="*/ 56 w 431"/>
                <a:gd name="T15" fmla="*/ 450 h 592"/>
                <a:gd name="T16" fmla="*/ 63 w 431"/>
                <a:gd name="T17" fmla="*/ 515 h 592"/>
                <a:gd name="T18" fmla="*/ 208 w 431"/>
                <a:gd name="T19" fmla="*/ 570 h 592"/>
                <a:gd name="T20" fmla="*/ 431 w 431"/>
                <a:gd name="T21" fmla="*/ 450 h 592"/>
                <a:gd name="T22" fmla="*/ 298 w 431"/>
                <a:gd name="T23" fmla="*/ 240 h 5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1"/>
                <a:gd name="T37" fmla="*/ 0 h 592"/>
                <a:gd name="T38" fmla="*/ 431 w 431"/>
                <a:gd name="T39" fmla="*/ 592 h 5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1" h="592">
                  <a:moveTo>
                    <a:pt x="298" y="240"/>
                  </a:moveTo>
                  <a:cubicBezTo>
                    <a:pt x="340" y="219"/>
                    <a:pt x="369" y="176"/>
                    <a:pt x="369" y="127"/>
                  </a:cubicBezTo>
                  <a:cubicBezTo>
                    <a:pt x="369" y="57"/>
                    <a:pt x="312" y="0"/>
                    <a:pt x="241" y="0"/>
                  </a:cubicBezTo>
                  <a:cubicBezTo>
                    <a:pt x="171" y="0"/>
                    <a:pt x="114" y="57"/>
                    <a:pt x="114" y="127"/>
                  </a:cubicBezTo>
                  <a:cubicBezTo>
                    <a:pt x="114" y="173"/>
                    <a:pt x="139" y="213"/>
                    <a:pt x="176" y="236"/>
                  </a:cubicBezTo>
                  <a:cubicBezTo>
                    <a:pt x="113" y="249"/>
                    <a:pt x="79" y="287"/>
                    <a:pt x="45" y="368"/>
                  </a:cubicBezTo>
                  <a:cubicBezTo>
                    <a:pt x="0" y="471"/>
                    <a:pt x="33" y="498"/>
                    <a:pt x="33" y="498"/>
                  </a:cubicBezTo>
                  <a:cubicBezTo>
                    <a:pt x="56" y="450"/>
                    <a:pt x="56" y="450"/>
                    <a:pt x="56" y="450"/>
                  </a:cubicBezTo>
                  <a:cubicBezTo>
                    <a:pt x="63" y="515"/>
                    <a:pt x="63" y="515"/>
                    <a:pt x="63" y="515"/>
                  </a:cubicBezTo>
                  <a:cubicBezTo>
                    <a:pt x="63" y="515"/>
                    <a:pt x="100" y="560"/>
                    <a:pt x="208" y="570"/>
                  </a:cubicBezTo>
                  <a:cubicBezTo>
                    <a:pt x="321" y="579"/>
                    <a:pt x="431" y="592"/>
                    <a:pt x="431" y="450"/>
                  </a:cubicBezTo>
                  <a:cubicBezTo>
                    <a:pt x="431" y="337"/>
                    <a:pt x="374" y="265"/>
                    <a:pt x="298" y="240"/>
                  </a:cubicBezTo>
                  <a:close/>
                </a:path>
              </a:pathLst>
            </a:custGeom>
            <a:solidFill>
              <a:srgbClr val="E3E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/>
            <a:lstStyle/>
            <a:p>
              <a:endParaRPr lang="zh-CN" altLang="zh-CN">
                <a:solidFill>
                  <a:srgbClr val="FFFFFF"/>
                </a:solidFill>
                <a:latin typeface="Segoe UI Light" panose="020B0502040204020203" pitchFamily="34" charset="0"/>
                <a:sym typeface="Segoe UI Light" panose="020B0502040204020203" pitchFamily="34" charset="0"/>
              </a:endParaRPr>
            </a:p>
          </p:txBody>
        </p:sp>
      </p:grpSp>
      <p:sp>
        <p:nvSpPr>
          <p:cNvPr id="11300" name="文本框 1"/>
          <p:cNvSpPr>
            <a:spLocks noChangeArrowheads="1"/>
          </p:cNvSpPr>
          <p:nvPr/>
        </p:nvSpPr>
        <p:spPr bwMode="auto">
          <a:xfrm>
            <a:off x="2758189" y="2589329"/>
            <a:ext cx="32192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 open Software</a:t>
            </a:r>
          </a:p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A-2 system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11301" name="文本框 113"/>
          <p:cNvSpPr>
            <a:spLocks noChangeArrowheads="1"/>
          </p:cNvSpPr>
          <p:nvPr/>
        </p:nvSpPr>
        <p:spPr bwMode="auto">
          <a:xfrm>
            <a:off x="7997316" y="2522538"/>
            <a:ext cx="26952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Most invaluable </a:t>
            </a:r>
          </a:p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source software</a:t>
            </a:r>
          </a:p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Linux</a:t>
            </a:r>
            <a:endParaRPr lang="zh-CN" altLang="en-US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304" name="文本框 117"/>
          <p:cNvSpPr>
            <a:spLocks noChangeArrowheads="1"/>
          </p:cNvSpPr>
          <p:nvPr/>
        </p:nvSpPr>
        <p:spPr bwMode="auto">
          <a:xfrm>
            <a:off x="3499611" y="4637089"/>
            <a:ext cx="6527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140% increase </a:t>
            </a:r>
            <a:r>
              <a:rPr lang="en-US" altLang="zh-CN" b="1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intrest</a:t>
            </a:r>
            <a:r>
              <a:rPr lang="en-US" altLang="zh-CN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in buying open source </a:t>
            </a:r>
            <a:r>
              <a:rPr lang="en-US" altLang="zh-CN" b="1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softwares</a:t>
            </a:r>
            <a:endParaRPr lang="en-US" altLang="zh-CN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306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307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308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309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310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1311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300" grpId="0"/>
      <p:bldP spid="11301" grpId="0"/>
      <p:bldP spid="11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0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矩形 18"/>
          <p:cNvSpPr>
            <a:spLocks noChangeArrowheads="1"/>
          </p:cNvSpPr>
          <p:nvPr/>
        </p:nvSpPr>
        <p:spPr bwMode="auto">
          <a:xfrm>
            <a:off x="890588" y="1101725"/>
            <a:ext cx="1685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USERS</a:t>
            </a:r>
            <a:endParaRPr lang="zh-CN" altLang="en-US" sz="3600" b="1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51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151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7" name="Freeform 58"/>
          <p:cNvSpPr>
            <a:spLocks noEditPoints="1" noChangeArrowheads="1"/>
          </p:cNvSpPr>
          <p:nvPr/>
        </p:nvSpPr>
        <p:spPr bwMode="auto">
          <a:xfrm>
            <a:off x="485775" y="2286000"/>
            <a:ext cx="6405563" cy="3254375"/>
          </a:xfrm>
          <a:custGeom>
            <a:avLst/>
            <a:gdLst>
              <a:gd name="T0" fmla="*/ 669 w 1588"/>
              <a:gd name="T1" fmla="*/ 1 h 644"/>
              <a:gd name="T2" fmla="*/ 550 w 1588"/>
              <a:gd name="T3" fmla="*/ 76 h 644"/>
              <a:gd name="T4" fmla="*/ 636 w 1588"/>
              <a:gd name="T5" fmla="*/ 94 h 644"/>
              <a:gd name="T6" fmla="*/ 560 w 1588"/>
              <a:gd name="T7" fmla="*/ 395 h 644"/>
              <a:gd name="T8" fmla="*/ 454 w 1588"/>
              <a:gd name="T9" fmla="*/ 344 h 644"/>
              <a:gd name="T10" fmla="*/ 360 w 1588"/>
              <a:gd name="T11" fmla="*/ 265 h 644"/>
              <a:gd name="T12" fmla="*/ 481 w 1588"/>
              <a:gd name="T13" fmla="*/ 197 h 644"/>
              <a:gd name="T14" fmla="*/ 525 w 1588"/>
              <a:gd name="T15" fmla="*/ 165 h 644"/>
              <a:gd name="T16" fmla="*/ 464 w 1588"/>
              <a:gd name="T17" fmla="*/ 122 h 644"/>
              <a:gd name="T18" fmla="*/ 384 w 1588"/>
              <a:gd name="T19" fmla="*/ 110 h 644"/>
              <a:gd name="T20" fmla="*/ 439 w 1588"/>
              <a:gd name="T21" fmla="*/ 94 h 644"/>
              <a:gd name="T22" fmla="*/ 507 w 1588"/>
              <a:gd name="T23" fmla="*/ 103 h 644"/>
              <a:gd name="T24" fmla="*/ 372 w 1588"/>
              <a:gd name="T25" fmla="*/ 81 h 644"/>
              <a:gd name="T26" fmla="*/ 273 w 1588"/>
              <a:gd name="T27" fmla="*/ 68 h 644"/>
              <a:gd name="T28" fmla="*/ 175 w 1588"/>
              <a:gd name="T29" fmla="*/ 86 h 644"/>
              <a:gd name="T30" fmla="*/ 38 w 1588"/>
              <a:gd name="T31" fmla="*/ 108 h 644"/>
              <a:gd name="T32" fmla="*/ 95 w 1588"/>
              <a:gd name="T33" fmla="*/ 136 h 644"/>
              <a:gd name="T34" fmla="*/ 227 w 1588"/>
              <a:gd name="T35" fmla="*/ 210 h 644"/>
              <a:gd name="T36" fmla="*/ 347 w 1588"/>
              <a:gd name="T37" fmla="*/ 324 h 644"/>
              <a:gd name="T38" fmla="*/ 453 w 1588"/>
              <a:gd name="T39" fmla="*/ 466 h 644"/>
              <a:gd name="T40" fmla="*/ 467 w 1588"/>
              <a:gd name="T41" fmla="*/ 634 h 644"/>
              <a:gd name="T42" fmla="*/ 523 w 1588"/>
              <a:gd name="T43" fmla="*/ 539 h 644"/>
              <a:gd name="T44" fmla="*/ 417 w 1588"/>
              <a:gd name="T45" fmla="*/ 208 h 644"/>
              <a:gd name="T46" fmla="*/ 383 w 1588"/>
              <a:gd name="T47" fmla="*/ 182 h 644"/>
              <a:gd name="T48" fmla="*/ 473 w 1588"/>
              <a:gd name="T49" fmla="*/ 315 h 644"/>
              <a:gd name="T50" fmla="*/ 371 w 1588"/>
              <a:gd name="T51" fmla="*/ 67 h 644"/>
              <a:gd name="T52" fmla="*/ 747 w 1588"/>
              <a:gd name="T53" fmla="*/ 148 h 644"/>
              <a:gd name="T54" fmla="*/ 771 w 1588"/>
              <a:gd name="T55" fmla="*/ 169 h 644"/>
              <a:gd name="T56" fmla="*/ 34 w 1588"/>
              <a:gd name="T57" fmla="*/ 158 h 644"/>
              <a:gd name="T58" fmla="*/ 296 w 1588"/>
              <a:gd name="T59" fmla="*/ 52 h 644"/>
              <a:gd name="T60" fmla="*/ 339 w 1588"/>
              <a:gd name="T61" fmla="*/ 62 h 644"/>
              <a:gd name="T62" fmla="*/ 1446 w 1588"/>
              <a:gd name="T63" fmla="*/ 433 h 644"/>
              <a:gd name="T64" fmla="*/ 1384 w 1588"/>
              <a:gd name="T65" fmla="*/ 243 h 644"/>
              <a:gd name="T66" fmla="*/ 1518 w 1588"/>
              <a:gd name="T67" fmla="*/ 83 h 644"/>
              <a:gd name="T68" fmla="*/ 1358 w 1588"/>
              <a:gd name="T69" fmla="*/ 73 h 644"/>
              <a:gd name="T70" fmla="*/ 1155 w 1588"/>
              <a:gd name="T71" fmla="*/ 76 h 644"/>
              <a:gd name="T72" fmla="*/ 1088 w 1588"/>
              <a:gd name="T73" fmla="*/ 72 h 644"/>
              <a:gd name="T74" fmla="*/ 947 w 1588"/>
              <a:gd name="T75" fmla="*/ 107 h 644"/>
              <a:gd name="T76" fmla="*/ 861 w 1588"/>
              <a:gd name="T77" fmla="*/ 118 h 644"/>
              <a:gd name="T78" fmla="*/ 819 w 1588"/>
              <a:gd name="T79" fmla="*/ 152 h 644"/>
              <a:gd name="T80" fmla="*/ 796 w 1588"/>
              <a:gd name="T81" fmla="*/ 210 h 644"/>
              <a:gd name="T82" fmla="*/ 899 w 1588"/>
              <a:gd name="T83" fmla="*/ 227 h 644"/>
              <a:gd name="T84" fmla="*/ 780 w 1588"/>
              <a:gd name="T85" fmla="*/ 234 h 644"/>
              <a:gd name="T86" fmla="*/ 826 w 1588"/>
              <a:gd name="T87" fmla="*/ 383 h 644"/>
              <a:gd name="T88" fmla="*/ 957 w 1588"/>
              <a:gd name="T89" fmla="*/ 471 h 644"/>
              <a:gd name="T90" fmla="*/ 968 w 1588"/>
              <a:gd name="T91" fmla="*/ 313 h 644"/>
              <a:gd name="T92" fmla="*/ 1085 w 1588"/>
              <a:gd name="T93" fmla="*/ 289 h 644"/>
              <a:gd name="T94" fmla="*/ 1230 w 1588"/>
              <a:gd name="T95" fmla="*/ 338 h 644"/>
              <a:gd name="T96" fmla="*/ 1316 w 1588"/>
              <a:gd name="T97" fmla="*/ 229 h 644"/>
              <a:gd name="T98" fmla="*/ 1422 w 1588"/>
              <a:gd name="T99" fmla="*/ 191 h 644"/>
              <a:gd name="T100" fmla="*/ 1480 w 1588"/>
              <a:gd name="T101" fmla="*/ 138 h 644"/>
              <a:gd name="T102" fmla="*/ 909 w 1588"/>
              <a:gd name="T103" fmla="*/ 200 h 644"/>
              <a:gd name="T104" fmla="*/ 989 w 1588"/>
              <a:gd name="T105" fmla="*/ 197 h 644"/>
              <a:gd name="T106" fmla="*/ 1392 w 1588"/>
              <a:gd name="T107" fmla="*/ 450 h 644"/>
              <a:gd name="T108" fmla="*/ 1332 w 1588"/>
              <a:gd name="T109" fmla="*/ 548 h 644"/>
              <a:gd name="T110" fmla="*/ 852 w 1588"/>
              <a:gd name="T111" fmla="*/ 228 h 644"/>
              <a:gd name="T112" fmla="*/ 1576 w 1588"/>
              <a:gd name="T113" fmla="*/ 568 h 644"/>
              <a:gd name="T114" fmla="*/ 1271 w 1588"/>
              <a:gd name="T115" fmla="*/ 427 h 644"/>
              <a:gd name="T116" fmla="*/ 1328 w 1588"/>
              <a:gd name="T117" fmla="*/ 408 h 644"/>
              <a:gd name="T118" fmla="*/ 1337 w 1588"/>
              <a:gd name="T119" fmla="*/ 332 h 644"/>
              <a:gd name="T120" fmla="*/ 1306 w 1588"/>
              <a:gd name="T121" fmla="*/ 365 h 644"/>
              <a:gd name="T122" fmla="*/ 977 w 1588"/>
              <a:gd name="T123" fmla="*/ 489 h 6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88"/>
              <a:gd name="T187" fmla="*/ 0 h 644"/>
              <a:gd name="T188" fmla="*/ 1588 w 1588"/>
              <a:gd name="T189" fmla="*/ 644 h 6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88" h="644">
                <a:moveTo>
                  <a:pt x="436" y="288"/>
                </a:moveTo>
                <a:cubicBezTo>
                  <a:pt x="440" y="287"/>
                  <a:pt x="437" y="284"/>
                  <a:pt x="434" y="284"/>
                </a:cubicBezTo>
                <a:cubicBezTo>
                  <a:pt x="431" y="284"/>
                  <a:pt x="431" y="289"/>
                  <a:pt x="436" y="288"/>
                </a:cubicBezTo>
                <a:close/>
                <a:moveTo>
                  <a:pt x="436" y="315"/>
                </a:moveTo>
                <a:cubicBezTo>
                  <a:pt x="432" y="316"/>
                  <a:pt x="433" y="323"/>
                  <a:pt x="437" y="322"/>
                </a:cubicBezTo>
                <a:cubicBezTo>
                  <a:pt x="442" y="320"/>
                  <a:pt x="439" y="315"/>
                  <a:pt x="436" y="315"/>
                </a:cubicBezTo>
                <a:close/>
                <a:moveTo>
                  <a:pt x="667" y="76"/>
                </a:moveTo>
                <a:cubicBezTo>
                  <a:pt x="668" y="76"/>
                  <a:pt x="673" y="77"/>
                  <a:pt x="673" y="79"/>
                </a:cubicBezTo>
                <a:cubicBezTo>
                  <a:pt x="673" y="82"/>
                  <a:pt x="675" y="85"/>
                  <a:pt x="680" y="84"/>
                </a:cubicBezTo>
                <a:cubicBezTo>
                  <a:pt x="685" y="83"/>
                  <a:pt x="684" y="79"/>
                  <a:pt x="683" y="78"/>
                </a:cubicBezTo>
                <a:cubicBezTo>
                  <a:pt x="682" y="77"/>
                  <a:pt x="681" y="75"/>
                  <a:pt x="680" y="73"/>
                </a:cubicBezTo>
                <a:cubicBezTo>
                  <a:pt x="679" y="71"/>
                  <a:pt x="680" y="69"/>
                  <a:pt x="685" y="68"/>
                </a:cubicBezTo>
                <a:cubicBezTo>
                  <a:pt x="690" y="68"/>
                  <a:pt x="697" y="70"/>
                  <a:pt x="697" y="66"/>
                </a:cubicBezTo>
                <a:cubicBezTo>
                  <a:pt x="697" y="62"/>
                  <a:pt x="697" y="58"/>
                  <a:pt x="699" y="56"/>
                </a:cubicBezTo>
                <a:cubicBezTo>
                  <a:pt x="700" y="53"/>
                  <a:pt x="703" y="52"/>
                  <a:pt x="702" y="51"/>
                </a:cubicBezTo>
                <a:cubicBezTo>
                  <a:pt x="700" y="50"/>
                  <a:pt x="698" y="52"/>
                  <a:pt x="696" y="48"/>
                </a:cubicBezTo>
                <a:cubicBezTo>
                  <a:pt x="694" y="45"/>
                  <a:pt x="697" y="42"/>
                  <a:pt x="699" y="40"/>
                </a:cubicBezTo>
                <a:cubicBezTo>
                  <a:pt x="701" y="39"/>
                  <a:pt x="712" y="29"/>
                  <a:pt x="718" y="27"/>
                </a:cubicBezTo>
                <a:cubicBezTo>
                  <a:pt x="724" y="26"/>
                  <a:pt x="728" y="20"/>
                  <a:pt x="724" y="19"/>
                </a:cubicBezTo>
                <a:cubicBezTo>
                  <a:pt x="720" y="18"/>
                  <a:pt x="712" y="15"/>
                  <a:pt x="706" y="19"/>
                </a:cubicBezTo>
                <a:cubicBezTo>
                  <a:pt x="701" y="23"/>
                  <a:pt x="698" y="27"/>
                  <a:pt x="692" y="26"/>
                </a:cubicBezTo>
                <a:cubicBezTo>
                  <a:pt x="686" y="25"/>
                  <a:pt x="687" y="26"/>
                  <a:pt x="686" y="19"/>
                </a:cubicBezTo>
                <a:cubicBezTo>
                  <a:pt x="686" y="12"/>
                  <a:pt x="680" y="0"/>
                  <a:pt x="674" y="0"/>
                </a:cubicBezTo>
                <a:cubicBezTo>
                  <a:pt x="669" y="1"/>
                  <a:pt x="669" y="1"/>
                  <a:pt x="669" y="1"/>
                </a:cubicBezTo>
                <a:cubicBezTo>
                  <a:pt x="669" y="1"/>
                  <a:pt x="576" y="1"/>
                  <a:pt x="573" y="4"/>
                </a:cubicBezTo>
                <a:cubicBezTo>
                  <a:pt x="570" y="7"/>
                  <a:pt x="567" y="14"/>
                  <a:pt x="564" y="12"/>
                </a:cubicBezTo>
                <a:cubicBezTo>
                  <a:pt x="562" y="10"/>
                  <a:pt x="561" y="5"/>
                  <a:pt x="558" y="7"/>
                </a:cubicBezTo>
                <a:cubicBezTo>
                  <a:pt x="554" y="9"/>
                  <a:pt x="557" y="14"/>
                  <a:pt x="554" y="18"/>
                </a:cubicBezTo>
                <a:cubicBezTo>
                  <a:pt x="551" y="21"/>
                  <a:pt x="543" y="21"/>
                  <a:pt x="540" y="20"/>
                </a:cubicBezTo>
                <a:cubicBezTo>
                  <a:pt x="538" y="18"/>
                  <a:pt x="535" y="17"/>
                  <a:pt x="525" y="18"/>
                </a:cubicBezTo>
                <a:cubicBezTo>
                  <a:pt x="515" y="18"/>
                  <a:pt x="504" y="21"/>
                  <a:pt x="506" y="24"/>
                </a:cubicBezTo>
                <a:cubicBezTo>
                  <a:pt x="508" y="27"/>
                  <a:pt x="502" y="29"/>
                  <a:pt x="500" y="28"/>
                </a:cubicBezTo>
                <a:cubicBezTo>
                  <a:pt x="498" y="26"/>
                  <a:pt x="490" y="29"/>
                  <a:pt x="491" y="33"/>
                </a:cubicBezTo>
                <a:cubicBezTo>
                  <a:pt x="491" y="36"/>
                  <a:pt x="489" y="39"/>
                  <a:pt x="485" y="38"/>
                </a:cubicBezTo>
                <a:cubicBezTo>
                  <a:pt x="481" y="38"/>
                  <a:pt x="478" y="40"/>
                  <a:pt x="477" y="43"/>
                </a:cubicBezTo>
                <a:cubicBezTo>
                  <a:pt x="477" y="45"/>
                  <a:pt x="468" y="47"/>
                  <a:pt x="467" y="47"/>
                </a:cubicBezTo>
                <a:cubicBezTo>
                  <a:pt x="466" y="47"/>
                  <a:pt x="454" y="47"/>
                  <a:pt x="458" y="50"/>
                </a:cubicBezTo>
                <a:cubicBezTo>
                  <a:pt x="461" y="52"/>
                  <a:pt x="463" y="50"/>
                  <a:pt x="467" y="51"/>
                </a:cubicBezTo>
                <a:cubicBezTo>
                  <a:pt x="471" y="52"/>
                  <a:pt x="474" y="57"/>
                  <a:pt x="476" y="58"/>
                </a:cubicBezTo>
                <a:cubicBezTo>
                  <a:pt x="478" y="59"/>
                  <a:pt x="480" y="58"/>
                  <a:pt x="482" y="57"/>
                </a:cubicBezTo>
                <a:cubicBezTo>
                  <a:pt x="483" y="55"/>
                  <a:pt x="485" y="50"/>
                  <a:pt x="485" y="50"/>
                </a:cubicBezTo>
                <a:cubicBezTo>
                  <a:pt x="485" y="50"/>
                  <a:pt x="485" y="55"/>
                  <a:pt x="488" y="56"/>
                </a:cubicBezTo>
                <a:cubicBezTo>
                  <a:pt x="491" y="57"/>
                  <a:pt x="498" y="55"/>
                  <a:pt x="500" y="55"/>
                </a:cubicBezTo>
                <a:cubicBezTo>
                  <a:pt x="502" y="56"/>
                  <a:pt x="514" y="57"/>
                  <a:pt x="518" y="59"/>
                </a:cubicBezTo>
                <a:cubicBezTo>
                  <a:pt x="521" y="60"/>
                  <a:pt x="529" y="61"/>
                  <a:pt x="531" y="65"/>
                </a:cubicBezTo>
                <a:cubicBezTo>
                  <a:pt x="533" y="68"/>
                  <a:pt x="534" y="79"/>
                  <a:pt x="535" y="80"/>
                </a:cubicBezTo>
                <a:cubicBezTo>
                  <a:pt x="536" y="82"/>
                  <a:pt x="541" y="76"/>
                  <a:pt x="542" y="75"/>
                </a:cubicBezTo>
                <a:cubicBezTo>
                  <a:pt x="543" y="74"/>
                  <a:pt x="548" y="75"/>
                  <a:pt x="550" y="76"/>
                </a:cubicBezTo>
                <a:cubicBezTo>
                  <a:pt x="551" y="78"/>
                  <a:pt x="555" y="82"/>
                  <a:pt x="555" y="84"/>
                </a:cubicBezTo>
                <a:cubicBezTo>
                  <a:pt x="555" y="86"/>
                  <a:pt x="554" y="89"/>
                  <a:pt x="553" y="88"/>
                </a:cubicBezTo>
                <a:cubicBezTo>
                  <a:pt x="551" y="87"/>
                  <a:pt x="549" y="87"/>
                  <a:pt x="550" y="85"/>
                </a:cubicBezTo>
                <a:cubicBezTo>
                  <a:pt x="551" y="83"/>
                  <a:pt x="551" y="79"/>
                  <a:pt x="549" y="79"/>
                </a:cubicBezTo>
                <a:cubicBezTo>
                  <a:pt x="547" y="79"/>
                  <a:pt x="545" y="79"/>
                  <a:pt x="545" y="79"/>
                </a:cubicBezTo>
                <a:cubicBezTo>
                  <a:pt x="545" y="79"/>
                  <a:pt x="542" y="78"/>
                  <a:pt x="539" y="81"/>
                </a:cubicBezTo>
                <a:cubicBezTo>
                  <a:pt x="536" y="85"/>
                  <a:pt x="538" y="89"/>
                  <a:pt x="540" y="89"/>
                </a:cubicBezTo>
                <a:cubicBezTo>
                  <a:pt x="542" y="89"/>
                  <a:pt x="546" y="89"/>
                  <a:pt x="546" y="90"/>
                </a:cubicBezTo>
                <a:cubicBezTo>
                  <a:pt x="546" y="91"/>
                  <a:pt x="542" y="94"/>
                  <a:pt x="542" y="96"/>
                </a:cubicBezTo>
                <a:cubicBezTo>
                  <a:pt x="542" y="98"/>
                  <a:pt x="546" y="104"/>
                  <a:pt x="547" y="105"/>
                </a:cubicBezTo>
                <a:cubicBezTo>
                  <a:pt x="548" y="106"/>
                  <a:pt x="553" y="107"/>
                  <a:pt x="554" y="108"/>
                </a:cubicBezTo>
                <a:cubicBezTo>
                  <a:pt x="556" y="108"/>
                  <a:pt x="551" y="108"/>
                  <a:pt x="552" y="110"/>
                </a:cubicBezTo>
                <a:cubicBezTo>
                  <a:pt x="553" y="112"/>
                  <a:pt x="555" y="116"/>
                  <a:pt x="558" y="117"/>
                </a:cubicBezTo>
                <a:cubicBezTo>
                  <a:pt x="561" y="118"/>
                  <a:pt x="569" y="123"/>
                  <a:pt x="570" y="125"/>
                </a:cubicBezTo>
                <a:cubicBezTo>
                  <a:pt x="571" y="127"/>
                  <a:pt x="577" y="123"/>
                  <a:pt x="578" y="123"/>
                </a:cubicBezTo>
                <a:cubicBezTo>
                  <a:pt x="579" y="123"/>
                  <a:pt x="579" y="128"/>
                  <a:pt x="583" y="128"/>
                </a:cubicBezTo>
                <a:cubicBezTo>
                  <a:pt x="586" y="129"/>
                  <a:pt x="587" y="128"/>
                  <a:pt x="590" y="126"/>
                </a:cubicBezTo>
                <a:cubicBezTo>
                  <a:pt x="593" y="123"/>
                  <a:pt x="593" y="120"/>
                  <a:pt x="593" y="118"/>
                </a:cubicBezTo>
                <a:cubicBezTo>
                  <a:pt x="593" y="116"/>
                  <a:pt x="593" y="114"/>
                  <a:pt x="596" y="115"/>
                </a:cubicBezTo>
                <a:cubicBezTo>
                  <a:pt x="600" y="116"/>
                  <a:pt x="601" y="114"/>
                  <a:pt x="601" y="112"/>
                </a:cubicBezTo>
                <a:cubicBezTo>
                  <a:pt x="601" y="109"/>
                  <a:pt x="598" y="106"/>
                  <a:pt x="603" y="105"/>
                </a:cubicBezTo>
                <a:cubicBezTo>
                  <a:pt x="609" y="105"/>
                  <a:pt x="611" y="101"/>
                  <a:pt x="615" y="101"/>
                </a:cubicBezTo>
                <a:cubicBezTo>
                  <a:pt x="618" y="101"/>
                  <a:pt x="627" y="103"/>
                  <a:pt x="628" y="101"/>
                </a:cubicBezTo>
                <a:cubicBezTo>
                  <a:pt x="629" y="100"/>
                  <a:pt x="633" y="94"/>
                  <a:pt x="636" y="94"/>
                </a:cubicBezTo>
                <a:cubicBezTo>
                  <a:pt x="639" y="94"/>
                  <a:pt x="646" y="93"/>
                  <a:pt x="653" y="92"/>
                </a:cubicBezTo>
                <a:cubicBezTo>
                  <a:pt x="659" y="91"/>
                  <a:pt x="666" y="88"/>
                  <a:pt x="669" y="88"/>
                </a:cubicBezTo>
                <a:cubicBezTo>
                  <a:pt x="671" y="88"/>
                  <a:pt x="676" y="88"/>
                  <a:pt x="675" y="86"/>
                </a:cubicBezTo>
                <a:cubicBezTo>
                  <a:pt x="673" y="85"/>
                  <a:pt x="670" y="81"/>
                  <a:pt x="667" y="81"/>
                </a:cubicBezTo>
                <a:cubicBezTo>
                  <a:pt x="663" y="81"/>
                  <a:pt x="666" y="76"/>
                  <a:pt x="667" y="76"/>
                </a:cubicBezTo>
                <a:close/>
                <a:moveTo>
                  <a:pt x="447" y="305"/>
                </a:moveTo>
                <a:cubicBezTo>
                  <a:pt x="447" y="304"/>
                  <a:pt x="443" y="300"/>
                  <a:pt x="440" y="300"/>
                </a:cubicBezTo>
                <a:cubicBezTo>
                  <a:pt x="437" y="300"/>
                  <a:pt x="432" y="297"/>
                  <a:pt x="429" y="295"/>
                </a:cubicBezTo>
                <a:cubicBezTo>
                  <a:pt x="426" y="292"/>
                  <a:pt x="420" y="292"/>
                  <a:pt x="418" y="292"/>
                </a:cubicBezTo>
                <a:cubicBezTo>
                  <a:pt x="416" y="292"/>
                  <a:pt x="406" y="295"/>
                  <a:pt x="406" y="295"/>
                </a:cubicBezTo>
                <a:cubicBezTo>
                  <a:pt x="406" y="298"/>
                  <a:pt x="410" y="297"/>
                  <a:pt x="414" y="297"/>
                </a:cubicBezTo>
                <a:cubicBezTo>
                  <a:pt x="419" y="297"/>
                  <a:pt x="427" y="297"/>
                  <a:pt x="428" y="298"/>
                </a:cubicBezTo>
                <a:cubicBezTo>
                  <a:pt x="430" y="300"/>
                  <a:pt x="437" y="303"/>
                  <a:pt x="439" y="305"/>
                </a:cubicBezTo>
                <a:cubicBezTo>
                  <a:pt x="440" y="306"/>
                  <a:pt x="447" y="307"/>
                  <a:pt x="447" y="305"/>
                </a:cubicBezTo>
                <a:close/>
                <a:moveTo>
                  <a:pt x="621" y="417"/>
                </a:moveTo>
                <a:cubicBezTo>
                  <a:pt x="618" y="416"/>
                  <a:pt x="612" y="415"/>
                  <a:pt x="610" y="412"/>
                </a:cubicBezTo>
                <a:cubicBezTo>
                  <a:pt x="608" y="409"/>
                  <a:pt x="601" y="406"/>
                  <a:pt x="599" y="407"/>
                </a:cubicBezTo>
                <a:cubicBezTo>
                  <a:pt x="597" y="408"/>
                  <a:pt x="593" y="409"/>
                  <a:pt x="590" y="407"/>
                </a:cubicBezTo>
                <a:cubicBezTo>
                  <a:pt x="587" y="405"/>
                  <a:pt x="582" y="402"/>
                  <a:pt x="580" y="401"/>
                </a:cubicBezTo>
                <a:cubicBezTo>
                  <a:pt x="578" y="399"/>
                  <a:pt x="573" y="398"/>
                  <a:pt x="571" y="398"/>
                </a:cubicBezTo>
                <a:cubicBezTo>
                  <a:pt x="569" y="398"/>
                  <a:pt x="569" y="397"/>
                  <a:pt x="566" y="401"/>
                </a:cubicBezTo>
                <a:cubicBezTo>
                  <a:pt x="562" y="406"/>
                  <a:pt x="566" y="407"/>
                  <a:pt x="560" y="407"/>
                </a:cubicBezTo>
                <a:cubicBezTo>
                  <a:pt x="554" y="406"/>
                  <a:pt x="560" y="406"/>
                  <a:pt x="564" y="401"/>
                </a:cubicBezTo>
                <a:cubicBezTo>
                  <a:pt x="567" y="396"/>
                  <a:pt x="563" y="394"/>
                  <a:pt x="560" y="395"/>
                </a:cubicBezTo>
                <a:cubicBezTo>
                  <a:pt x="556" y="396"/>
                  <a:pt x="559" y="398"/>
                  <a:pt x="552" y="399"/>
                </a:cubicBezTo>
                <a:cubicBezTo>
                  <a:pt x="546" y="401"/>
                  <a:pt x="546" y="397"/>
                  <a:pt x="550" y="396"/>
                </a:cubicBezTo>
                <a:cubicBezTo>
                  <a:pt x="554" y="395"/>
                  <a:pt x="561" y="392"/>
                  <a:pt x="561" y="390"/>
                </a:cubicBezTo>
                <a:cubicBezTo>
                  <a:pt x="561" y="389"/>
                  <a:pt x="560" y="385"/>
                  <a:pt x="557" y="385"/>
                </a:cubicBezTo>
                <a:cubicBezTo>
                  <a:pt x="554" y="385"/>
                  <a:pt x="555" y="381"/>
                  <a:pt x="550" y="376"/>
                </a:cubicBezTo>
                <a:cubicBezTo>
                  <a:pt x="546" y="371"/>
                  <a:pt x="540" y="368"/>
                  <a:pt x="535" y="369"/>
                </a:cubicBezTo>
                <a:cubicBezTo>
                  <a:pt x="531" y="370"/>
                  <a:pt x="528" y="371"/>
                  <a:pt x="525" y="367"/>
                </a:cubicBezTo>
                <a:cubicBezTo>
                  <a:pt x="523" y="362"/>
                  <a:pt x="520" y="362"/>
                  <a:pt x="519" y="359"/>
                </a:cubicBezTo>
                <a:cubicBezTo>
                  <a:pt x="517" y="357"/>
                  <a:pt x="514" y="359"/>
                  <a:pt x="512" y="358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57"/>
                  <a:pt x="506" y="358"/>
                  <a:pt x="509" y="355"/>
                </a:cubicBezTo>
                <a:cubicBezTo>
                  <a:pt x="512" y="351"/>
                  <a:pt x="513" y="345"/>
                  <a:pt x="512" y="345"/>
                </a:cubicBezTo>
                <a:cubicBezTo>
                  <a:pt x="510" y="346"/>
                  <a:pt x="509" y="351"/>
                  <a:pt x="507" y="351"/>
                </a:cubicBezTo>
                <a:cubicBezTo>
                  <a:pt x="505" y="350"/>
                  <a:pt x="506" y="350"/>
                  <a:pt x="503" y="347"/>
                </a:cubicBezTo>
                <a:cubicBezTo>
                  <a:pt x="499" y="345"/>
                  <a:pt x="493" y="347"/>
                  <a:pt x="493" y="349"/>
                </a:cubicBezTo>
                <a:cubicBezTo>
                  <a:pt x="493" y="351"/>
                  <a:pt x="491" y="352"/>
                  <a:pt x="491" y="352"/>
                </a:cubicBezTo>
                <a:cubicBezTo>
                  <a:pt x="491" y="352"/>
                  <a:pt x="490" y="351"/>
                  <a:pt x="489" y="349"/>
                </a:cubicBezTo>
                <a:cubicBezTo>
                  <a:pt x="487" y="346"/>
                  <a:pt x="482" y="346"/>
                  <a:pt x="479" y="348"/>
                </a:cubicBezTo>
                <a:cubicBezTo>
                  <a:pt x="477" y="351"/>
                  <a:pt x="475" y="343"/>
                  <a:pt x="473" y="343"/>
                </a:cubicBezTo>
                <a:cubicBezTo>
                  <a:pt x="472" y="343"/>
                  <a:pt x="468" y="345"/>
                  <a:pt x="466" y="348"/>
                </a:cubicBezTo>
                <a:cubicBezTo>
                  <a:pt x="464" y="351"/>
                  <a:pt x="465" y="356"/>
                  <a:pt x="463" y="356"/>
                </a:cubicBezTo>
                <a:cubicBezTo>
                  <a:pt x="462" y="356"/>
                  <a:pt x="461" y="349"/>
                  <a:pt x="462" y="347"/>
                </a:cubicBezTo>
                <a:cubicBezTo>
                  <a:pt x="462" y="345"/>
                  <a:pt x="466" y="341"/>
                  <a:pt x="463" y="340"/>
                </a:cubicBezTo>
                <a:cubicBezTo>
                  <a:pt x="460" y="339"/>
                  <a:pt x="456" y="344"/>
                  <a:pt x="454" y="344"/>
                </a:cubicBezTo>
                <a:cubicBezTo>
                  <a:pt x="452" y="345"/>
                  <a:pt x="448" y="347"/>
                  <a:pt x="446" y="350"/>
                </a:cubicBezTo>
                <a:cubicBezTo>
                  <a:pt x="444" y="353"/>
                  <a:pt x="442" y="355"/>
                  <a:pt x="440" y="356"/>
                </a:cubicBezTo>
                <a:cubicBezTo>
                  <a:pt x="438" y="357"/>
                  <a:pt x="434" y="356"/>
                  <a:pt x="435" y="355"/>
                </a:cubicBezTo>
                <a:cubicBezTo>
                  <a:pt x="436" y="354"/>
                  <a:pt x="429" y="350"/>
                  <a:pt x="428" y="351"/>
                </a:cubicBezTo>
                <a:cubicBezTo>
                  <a:pt x="426" y="353"/>
                  <a:pt x="423" y="354"/>
                  <a:pt x="420" y="356"/>
                </a:cubicBezTo>
                <a:cubicBezTo>
                  <a:pt x="416" y="357"/>
                  <a:pt x="413" y="354"/>
                  <a:pt x="412" y="352"/>
                </a:cubicBezTo>
                <a:cubicBezTo>
                  <a:pt x="412" y="351"/>
                  <a:pt x="410" y="350"/>
                  <a:pt x="410" y="345"/>
                </a:cubicBezTo>
                <a:cubicBezTo>
                  <a:pt x="409" y="340"/>
                  <a:pt x="411" y="335"/>
                  <a:pt x="412" y="332"/>
                </a:cubicBezTo>
                <a:cubicBezTo>
                  <a:pt x="413" y="329"/>
                  <a:pt x="406" y="323"/>
                  <a:pt x="403" y="323"/>
                </a:cubicBezTo>
                <a:cubicBezTo>
                  <a:pt x="401" y="324"/>
                  <a:pt x="398" y="326"/>
                  <a:pt x="395" y="326"/>
                </a:cubicBezTo>
                <a:cubicBezTo>
                  <a:pt x="393" y="326"/>
                  <a:pt x="394" y="325"/>
                  <a:pt x="390" y="325"/>
                </a:cubicBezTo>
                <a:cubicBezTo>
                  <a:pt x="386" y="325"/>
                  <a:pt x="389" y="324"/>
                  <a:pt x="390" y="321"/>
                </a:cubicBezTo>
                <a:cubicBezTo>
                  <a:pt x="391" y="317"/>
                  <a:pt x="388" y="313"/>
                  <a:pt x="392" y="310"/>
                </a:cubicBezTo>
                <a:cubicBezTo>
                  <a:pt x="397" y="307"/>
                  <a:pt x="395" y="300"/>
                  <a:pt x="392" y="299"/>
                </a:cubicBezTo>
                <a:cubicBezTo>
                  <a:pt x="390" y="299"/>
                  <a:pt x="385" y="300"/>
                  <a:pt x="381" y="300"/>
                </a:cubicBezTo>
                <a:cubicBezTo>
                  <a:pt x="378" y="300"/>
                  <a:pt x="375" y="303"/>
                  <a:pt x="377" y="306"/>
                </a:cubicBezTo>
                <a:cubicBezTo>
                  <a:pt x="378" y="309"/>
                  <a:pt x="375" y="312"/>
                  <a:pt x="374" y="311"/>
                </a:cubicBezTo>
                <a:cubicBezTo>
                  <a:pt x="372" y="311"/>
                  <a:pt x="371" y="309"/>
                  <a:pt x="367" y="312"/>
                </a:cubicBezTo>
                <a:cubicBezTo>
                  <a:pt x="363" y="315"/>
                  <a:pt x="361" y="314"/>
                  <a:pt x="357" y="311"/>
                </a:cubicBezTo>
                <a:cubicBezTo>
                  <a:pt x="353" y="307"/>
                  <a:pt x="348" y="304"/>
                  <a:pt x="347" y="298"/>
                </a:cubicBezTo>
                <a:cubicBezTo>
                  <a:pt x="347" y="293"/>
                  <a:pt x="346" y="288"/>
                  <a:pt x="348" y="285"/>
                </a:cubicBezTo>
                <a:cubicBezTo>
                  <a:pt x="349" y="282"/>
                  <a:pt x="349" y="276"/>
                  <a:pt x="347" y="276"/>
                </a:cubicBezTo>
                <a:cubicBezTo>
                  <a:pt x="345" y="275"/>
                  <a:pt x="350" y="271"/>
                  <a:pt x="352" y="270"/>
                </a:cubicBezTo>
                <a:cubicBezTo>
                  <a:pt x="355" y="270"/>
                  <a:pt x="359" y="266"/>
                  <a:pt x="360" y="265"/>
                </a:cubicBezTo>
                <a:cubicBezTo>
                  <a:pt x="361" y="263"/>
                  <a:pt x="364" y="264"/>
                  <a:pt x="369" y="264"/>
                </a:cubicBezTo>
                <a:cubicBezTo>
                  <a:pt x="373" y="264"/>
                  <a:pt x="374" y="264"/>
                  <a:pt x="378" y="266"/>
                </a:cubicBezTo>
                <a:cubicBezTo>
                  <a:pt x="382" y="268"/>
                  <a:pt x="383" y="265"/>
                  <a:pt x="383" y="264"/>
                </a:cubicBezTo>
                <a:cubicBezTo>
                  <a:pt x="383" y="262"/>
                  <a:pt x="384" y="260"/>
                  <a:pt x="389" y="261"/>
                </a:cubicBezTo>
                <a:cubicBezTo>
                  <a:pt x="393" y="261"/>
                  <a:pt x="400" y="259"/>
                  <a:pt x="401" y="260"/>
                </a:cubicBezTo>
                <a:cubicBezTo>
                  <a:pt x="402" y="261"/>
                  <a:pt x="404" y="266"/>
                  <a:pt x="406" y="264"/>
                </a:cubicBezTo>
                <a:cubicBezTo>
                  <a:pt x="409" y="263"/>
                  <a:pt x="409" y="260"/>
                  <a:pt x="410" y="265"/>
                </a:cubicBezTo>
                <a:cubicBezTo>
                  <a:pt x="411" y="269"/>
                  <a:pt x="413" y="276"/>
                  <a:pt x="416" y="277"/>
                </a:cubicBezTo>
                <a:cubicBezTo>
                  <a:pt x="420" y="278"/>
                  <a:pt x="418" y="283"/>
                  <a:pt x="421" y="283"/>
                </a:cubicBezTo>
                <a:cubicBezTo>
                  <a:pt x="425" y="284"/>
                  <a:pt x="426" y="276"/>
                  <a:pt x="425" y="273"/>
                </a:cubicBezTo>
                <a:cubicBezTo>
                  <a:pt x="424" y="271"/>
                  <a:pt x="422" y="263"/>
                  <a:pt x="420" y="261"/>
                </a:cubicBezTo>
                <a:cubicBezTo>
                  <a:pt x="418" y="259"/>
                  <a:pt x="418" y="254"/>
                  <a:pt x="422" y="253"/>
                </a:cubicBezTo>
                <a:cubicBezTo>
                  <a:pt x="425" y="251"/>
                  <a:pt x="434" y="244"/>
                  <a:pt x="437" y="241"/>
                </a:cubicBezTo>
                <a:cubicBezTo>
                  <a:pt x="440" y="239"/>
                  <a:pt x="447" y="237"/>
                  <a:pt x="445" y="234"/>
                </a:cubicBezTo>
                <a:cubicBezTo>
                  <a:pt x="442" y="231"/>
                  <a:pt x="442" y="229"/>
                  <a:pt x="442" y="227"/>
                </a:cubicBezTo>
                <a:cubicBezTo>
                  <a:pt x="442" y="225"/>
                  <a:pt x="444" y="225"/>
                  <a:pt x="445" y="227"/>
                </a:cubicBezTo>
                <a:cubicBezTo>
                  <a:pt x="446" y="228"/>
                  <a:pt x="451" y="225"/>
                  <a:pt x="450" y="223"/>
                </a:cubicBezTo>
                <a:cubicBezTo>
                  <a:pt x="448" y="221"/>
                  <a:pt x="449" y="218"/>
                  <a:pt x="451" y="219"/>
                </a:cubicBezTo>
                <a:cubicBezTo>
                  <a:pt x="454" y="219"/>
                  <a:pt x="455" y="217"/>
                  <a:pt x="454" y="215"/>
                </a:cubicBezTo>
                <a:cubicBezTo>
                  <a:pt x="453" y="214"/>
                  <a:pt x="456" y="212"/>
                  <a:pt x="459" y="213"/>
                </a:cubicBezTo>
                <a:cubicBezTo>
                  <a:pt x="462" y="213"/>
                  <a:pt x="468" y="212"/>
                  <a:pt x="470" y="211"/>
                </a:cubicBezTo>
                <a:cubicBezTo>
                  <a:pt x="471" y="209"/>
                  <a:pt x="467" y="208"/>
                  <a:pt x="467" y="205"/>
                </a:cubicBezTo>
                <a:cubicBezTo>
                  <a:pt x="467" y="202"/>
                  <a:pt x="472" y="199"/>
                  <a:pt x="475" y="199"/>
                </a:cubicBezTo>
                <a:cubicBezTo>
                  <a:pt x="477" y="198"/>
                  <a:pt x="481" y="199"/>
                  <a:pt x="481" y="197"/>
                </a:cubicBezTo>
                <a:cubicBezTo>
                  <a:pt x="481" y="196"/>
                  <a:pt x="485" y="193"/>
                  <a:pt x="486" y="196"/>
                </a:cubicBezTo>
                <a:cubicBezTo>
                  <a:pt x="486" y="199"/>
                  <a:pt x="486" y="203"/>
                  <a:pt x="489" y="203"/>
                </a:cubicBezTo>
                <a:cubicBezTo>
                  <a:pt x="492" y="203"/>
                  <a:pt x="495" y="200"/>
                  <a:pt x="496" y="199"/>
                </a:cubicBezTo>
                <a:cubicBezTo>
                  <a:pt x="498" y="199"/>
                  <a:pt x="505" y="197"/>
                  <a:pt x="506" y="197"/>
                </a:cubicBezTo>
                <a:cubicBezTo>
                  <a:pt x="508" y="197"/>
                  <a:pt x="517" y="196"/>
                  <a:pt x="516" y="193"/>
                </a:cubicBezTo>
                <a:cubicBezTo>
                  <a:pt x="515" y="191"/>
                  <a:pt x="514" y="188"/>
                  <a:pt x="512" y="187"/>
                </a:cubicBezTo>
                <a:cubicBezTo>
                  <a:pt x="511" y="186"/>
                  <a:pt x="510" y="187"/>
                  <a:pt x="509" y="189"/>
                </a:cubicBezTo>
                <a:cubicBezTo>
                  <a:pt x="507" y="191"/>
                  <a:pt x="504" y="191"/>
                  <a:pt x="504" y="189"/>
                </a:cubicBezTo>
                <a:cubicBezTo>
                  <a:pt x="503" y="188"/>
                  <a:pt x="504" y="183"/>
                  <a:pt x="501" y="185"/>
                </a:cubicBezTo>
                <a:cubicBezTo>
                  <a:pt x="499" y="186"/>
                  <a:pt x="498" y="188"/>
                  <a:pt x="497" y="187"/>
                </a:cubicBezTo>
                <a:cubicBezTo>
                  <a:pt x="495" y="186"/>
                  <a:pt x="494" y="184"/>
                  <a:pt x="494" y="184"/>
                </a:cubicBezTo>
                <a:cubicBezTo>
                  <a:pt x="494" y="184"/>
                  <a:pt x="498" y="182"/>
                  <a:pt x="495" y="178"/>
                </a:cubicBezTo>
                <a:cubicBezTo>
                  <a:pt x="492" y="175"/>
                  <a:pt x="489" y="176"/>
                  <a:pt x="485" y="178"/>
                </a:cubicBezTo>
                <a:cubicBezTo>
                  <a:pt x="481" y="180"/>
                  <a:pt x="481" y="179"/>
                  <a:pt x="477" y="180"/>
                </a:cubicBezTo>
                <a:cubicBezTo>
                  <a:pt x="472" y="181"/>
                  <a:pt x="470" y="183"/>
                  <a:pt x="470" y="183"/>
                </a:cubicBezTo>
                <a:cubicBezTo>
                  <a:pt x="470" y="183"/>
                  <a:pt x="476" y="179"/>
                  <a:pt x="479" y="177"/>
                </a:cubicBezTo>
                <a:cubicBezTo>
                  <a:pt x="481" y="174"/>
                  <a:pt x="485" y="173"/>
                  <a:pt x="487" y="171"/>
                </a:cubicBezTo>
                <a:cubicBezTo>
                  <a:pt x="489" y="169"/>
                  <a:pt x="495" y="172"/>
                  <a:pt x="495" y="172"/>
                </a:cubicBezTo>
                <a:cubicBezTo>
                  <a:pt x="495" y="172"/>
                  <a:pt x="498" y="169"/>
                  <a:pt x="498" y="171"/>
                </a:cubicBezTo>
                <a:cubicBezTo>
                  <a:pt x="498" y="173"/>
                  <a:pt x="498" y="178"/>
                  <a:pt x="500" y="178"/>
                </a:cubicBezTo>
                <a:cubicBezTo>
                  <a:pt x="502" y="178"/>
                  <a:pt x="509" y="175"/>
                  <a:pt x="506" y="174"/>
                </a:cubicBezTo>
                <a:cubicBezTo>
                  <a:pt x="503" y="173"/>
                  <a:pt x="510" y="174"/>
                  <a:pt x="512" y="172"/>
                </a:cubicBezTo>
                <a:cubicBezTo>
                  <a:pt x="515" y="170"/>
                  <a:pt x="518" y="170"/>
                  <a:pt x="520" y="169"/>
                </a:cubicBezTo>
                <a:cubicBezTo>
                  <a:pt x="521" y="169"/>
                  <a:pt x="522" y="165"/>
                  <a:pt x="525" y="165"/>
                </a:cubicBezTo>
                <a:cubicBezTo>
                  <a:pt x="528" y="165"/>
                  <a:pt x="529" y="169"/>
                  <a:pt x="525" y="171"/>
                </a:cubicBezTo>
                <a:cubicBezTo>
                  <a:pt x="521" y="173"/>
                  <a:pt x="521" y="179"/>
                  <a:pt x="519" y="180"/>
                </a:cubicBezTo>
                <a:cubicBezTo>
                  <a:pt x="517" y="182"/>
                  <a:pt x="518" y="184"/>
                  <a:pt x="521" y="183"/>
                </a:cubicBezTo>
                <a:cubicBezTo>
                  <a:pt x="524" y="183"/>
                  <a:pt x="527" y="184"/>
                  <a:pt x="529" y="183"/>
                </a:cubicBezTo>
                <a:cubicBezTo>
                  <a:pt x="532" y="182"/>
                  <a:pt x="534" y="184"/>
                  <a:pt x="534" y="185"/>
                </a:cubicBezTo>
                <a:cubicBezTo>
                  <a:pt x="535" y="186"/>
                  <a:pt x="537" y="184"/>
                  <a:pt x="537" y="184"/>
                </a:cubicBezTo>
                <a:cubicBezTo>
                  <a:pt x="537" y="184"/>
                  <a:pt x="542" y="183"/>
                  <a:pt x="544" y="185"/>
                </a:cubicBezTo>
                <a:cubicBezTo>
                  <a:pt x="545" y="186"/>
                  <a:pt x="546" y="183"/>
                  <a:pt x="545" y="181"/>
                </a:cubicBezTo>
                <a:cubicBezTo>
                  <a:pt x="544" y="180"/>
                  <a:pt x="543" y="178"/>
                  <a:pt x="542" y="175"/>
                </a:cubicBezTo>
                <a:cubicBezTo>
                  <a:pt x="540" y="173"/>
                  <a:pt x="539" y="172"/>
                  <a:pt x="536" y="173"/>
                </a:cubicBezTo>
                <a:cubicBezTo>
                  <a:pt x="533" y="174"/>
                  <a:pt x="532" y="172"/>
                  <a:pt x="530" y="171"/>
                </a:cubicBezTo>
                <a:cubicBezTo>
                  <a:pt x="528" y="170"/>
                  <a:pt x="527" y="173"/>
                  <a:pt x="528" y="170"/>
                </a:cubicBezTo>
                <a:cubicBezTo>
                  <a:pt x="530" y="167"/>
                  <a:pt x="531" y="167"/>
                  <a:pt x="532" y="164"/>
                </a:cubicBezTo>
                <a:cubicBezTo>
                  <a:pt x="533" y="162"/>
                  <a:pt x="538" y="158"/>
                  <a:pt x="533" y="157"/>
                </a:cubicBezTo>
                <a:cubicBezTo>
                  <a:pt x="528" y="156"/>
                  <a:pt x="526" y="155"/>
                  <a:pt x="526" y="153"/>
                </a:cubicBezTo>
                <a:cubicBezTo>
                  <a:pt x="525" y="150"/>
                  <a:pt x="519" y="146"/>
                  <a:pt x="518" y="146"/>
                </a:cubicBezTo>
                <a:cubicBezTo>
                  <a:pt x="516" y="146"/>
                  <a:pt x="511" y="146"/>
                  <a:pt x="510" y="144"/>
                </a:cubicBezTo>
                <a:cubicBezTo>
                  <a:pt x="510" y="143"/>
                  <a:pt x="506" y="138"/>
                  <a:pt x="504" y="136"/>
                </a:cubicBezTo>
                <a:cubicBezTo>
                  <a:pt x="503" y="135"/>
                  <a:pt x="495" y="126"/>
                  <a:pt x="494" y="125"/>
                </a:cubicBezTo>
                <a:cubicBezTo>
                  <a:pt x="493" y="125"/>
                  <a:pt x="492" y="125"/>
                  <a:pt x="488" y="130"/>
                </a:cubicBezTo>
                <a:cubicBezTo>
                  <a:pt x="485" y="134"/>
                  <a:pt x="482" y="135"/>
                  <a:pt x="479" y="134"/>
                </a:cubicBezTo>
                <a:cubicBezTo>
                  <a:pt x="476" y="133"/>
                  <a:pt x="476" y="133"/>
                  <a:pt x="473" y="130"/>
                </a:cubicBezTo>
                <a:cubicBezTo>
                  <a:pt x="471" y="127"/>
                  <a:pt x="476" y="127"/>
                  <a:pt x="475" y="125"/>
                </a:cubicBezTo>
                <a:cubicBezTo>
                  <a:pt x="474" y="123"/>
                  <a:pt x="468" y="122"/>
                  <a:pt x="464" y="122"/>
                </a:cubicBezTo>
                <a:cubicBezTo>
                  <a:pt x="460" y="121"/>
                  <a:pt x="458" y="117"/>
                  <a:pt x="452" y="117"/>
                </a:cubicBezTo>
                <a:cubicBezTo>
                  <a:pt x="446" y="116"/>
                  <a:pt x="439" y="118"/>
                  <a:pt x="437" y="118"/>
                </a:cubicBezTo>
                <a:cubicBezTo>
                  <a:pt x="436" y="118"/>
                  <a:pt x="436" y="120"/>
                  <a:pt x="435" y="124"/>
                </a:cubicBezTo>
                <a:cubicBezTo>
                  <a:pt x="434" y="129"/>
                  <a:pt x="437" y="130"/>
                  <a:pt x="434" y="130"/>
                </a:cubicBezTo>
                <a:cubicBezTo>
                  <a:pt x="431" y="131"/>
                  <a:pt x="429" y="132"/>
                  <a:pt x="433" y="133"/>
                </a:cubicBezTo>
                <a:cubicBezTo>
                  <a:pt x="436" y="135"/>
                  <a:pt x="440" y="141"/>
                  <a:pt x="440" y="141"/>
                </a:cubicBezTo>
                <a:cubicBezTo>
                  <a:pt x="440" y="141"/>
                  <a:pt x="440" y="144"/>
                  <a:pt x="438" y="146"/>
                </a:cubicBezTo>
                <a:cubicBezTo>
                  <a:pt x="435" y="148"/>
                  <a:pt x="433" y="150"/>
                  <a:pt x="431" y="147"/>
                </a:cubicBezTo>
                <a:cubicBezTo>
                  <a:pt x="429" y="145"/>
                  <a:pt x="425" y="146"/>
                  <a:pt x="426" y="148"/>
                </a:cubicBezTo>
                <a:cubicBezTo>
                  <a:pt x="428" y="150"/>
                  <a:pt x="430" y="151"/>
                  <a:pt x="430" y="153"/>
                </a:cubicBezTo>
                <a:cubicBezTo>
                  <a:pt x="430" y="156"/>
                  <a:pt x="433" y="161"/>
                  <a:pt x="431" y="163"/>
                </a:cubicBezTo>
                <a:cubicBezTo>
                  <a:pt x="429" y="165"/>
                  <a:pt x="426" y="164"/>
                  <a:pt x="424" y="164"/>
                </a:cubicBezTo>
                <a:cubicBezTo>
                  <a:pt x="422" y="164"/>
                  <a:pt x="420" y="161"/>
                  <a:pt x="422" y="160"/>
                </a:cubicBezTo>
                <a:cubicBezTo>
                  <a:pt x="423" y="160"/>
                  <a:pt x="422" y="154"/>
                  <a:pt x="422" y="154"/>
                </a:cubicBezTo>
                <a:cubicBezTo>
                  <a:pt x="422" y="154"/>
                  <a:pt x="417" y="160"/>
                  <a:pt x="417" y="157"/>
                </a:cubicBezTo>
                <a:cubicBezTo>
                  <a:pt x="418" y="153"/>
                  <a:pt x="416" y="153"/>
                  <a:pt x="416" y="150"/>
                </a:cubicBezTo>
                <a:cubicBezTo>
                  <a:pt x="416" y="148"/>
                  <a:pt x="413" y="147"/>
                  <a:pt x="410" y="147"/>
                </a:cubicBezTo>
                <a:cubicBezTo>
                  <a:pt x="406" y="148"/>
                  <a:pt x="402" y="146"/>
                  <a:pt x="396" y="145"/>
                </a:cubicBezTo>
                <a:cubicBezTo>
                  <a:pt x="389" y="144"/>
                  <a:pt x="387" y="143"/>
                  <a:pt x="381" y="141"/>
                </a:cubicBezTo>
                <a:cubicBezTo>
                  <a:pt x="376" y="138"/>
                  <a:pt x="374" y="140"/>
                  <a:pt x="372" y="140"/>
                </a:cubicBezTo>
                <a:cubicBezTo>
                  <a:pt x="369" y="141"/>
                  <a:pt x="370" y="135"/>
                  <a:pt x="367" y="134"/>
                </a:cubicBezTo>
                <a:cubicBezTo>
                  <a:pt x="363" y="133"/>
                  <a:pt x="361" y="135"/>
                  <a:pt x="361" y="130"/>
                </a:cubicBezTo>
                <a:cubicBezTo>
                  <a:pt x="360" y="125"/>
                  <a:pt x="362" y="124"/>
                  <a:pt x="370" y="119"/>
                </a:cubicBezTo>
                <a:cubicBezTo>
                  <a:pt x="378" y="113"/>
                  <a:pt x="377" y="111"/>
                  <a:pt x="384" y="110"/>
                </a:cubicBezTo>
                <a:cubicBezTo>
                  <a:pt x="390" y="110"/>
                  <a:pt x="393" y="111"/>
                  <a:pt x="393" y="109"/>
                </a:cubicBezTo>
                <a:cubicBezTo>
                  <a:pt x="393" y="107"/>
                  <a:pt x="395" y="100"/>
                  <a:pt x="395" y="104"/>
                </a:cubicBezTo>
                <a:cubicBezTo>
                  <a:pt x="395" y="107"/>
                  <a:pt x="402" y="108"/>
                  <a:pt x="399" y="110"/>
                </a:cubicBezTo>
                <a:cubicBezTo>
                  <a:pt x="395" y="113"/>
                  <a:pt x="397" y="113"/>
                  <a:pt x="400" y="113"/>
                </a:cubicBezTo>
                <a:cubicBezTo>
                  <a:pt x="403" y="113"/>
                  <a:pt x="408" y="111"/>
                  <a:pt x="408" y="111"/>
                </a:cubicBezTo>
                <a:cubicBezTo>
                  <a:pt x="408" y="111"/>
                  <a:pt x="414" y="108"/>
                  <a:pt x="415" y="110"/>
                </a:cubicBezTo>
                <a:cubicBezTo>
                  <a:pt x="417" y="113"/>
                  <a:pt x="417" y="115"/>
                  <a:pt x="419" y="115"/>
                </a:cubicBezTo>
                <a:cubicBezTo>
                  <a:pt x="422" y="115"/>
                  <a:pt x="428" y="112"/>
                  <a:pt x="423" y="109"/>
                </a:cubicBezTo>
                <a:cubicBezTo>
                  <a:pt x="418" y="107"/>
                  <a:pt x="415" y="107"/>
                  <a:pt x="412" y="104"/>
                </a:cubicBezTo>
                <a:cubicBezTo>
                  <a:pt x="409" y="101"/>
                  <a:pt x="409" y="102"/>
                  <a:pt x="406" y="103"/>
                </a:cubicBezTo>
                <a:cubicBezTo>
                  <a:pt x="403" y="104"/>
                  <a:pt x="403" y="102"/>
                  <a:pt x="401" y="102"/>
                </a:cubicBezTo>
                <a:cubicBezTo>
                  <a:pt x="400" y="102"/>
                  <a:pt x="398" y="102"/>
                  <a:pt x="398" y="101"/>
                </a:cubicBezTo>
                <a:cubicBezTo>
                  <a:pt x="397" y="99"/>
                  <a:pt x="398" y="99"/>
                  <a:pt x="402" y="99"/>
                </a:cubicBezTo>
                <a:cubicBezTo>
                  <a:pt x="406" y="99"/>
                  <a:pt x="410" y="100"/>
                  <a:pt x="410" y="100"/>
                </a:cubicBezTo>
                <a:cubicBezTo>
                  <a:pt x="410" y="100"/>
                  <a:pt x="415" y="99"/>
                  <a:pt x="416" y="98"/>
                </a:cubicBezTo>
                <a:cubicBezTo>
                  <a:pt x="417" y="98"/>
                  <a:pt x="423" y="97"/>
                  <a:pt x="422" y="94"/>
                </a:cubicBezTo>
                <a:cubicBezTo>
                  <a:pt x="421" y="90"/>
                  <a:pt x="417" y="90"/>
                  <a:pt x="416" y="89"/>
                </a:cubicBezTo>
                <a:cubicBezTo>
                  <a:pt x="415" y="88"/>
                  <a:pt x="418" y="86"/>
                  <a:pt x="420" y="86"/>
                </a:cubicBezTo>
                <a:cubicBezTo>
                  <a:pt x="422" y="85"/>
                  <a:pt x="427" y="86"/>
                  <a:pt x="427" y="86"/>
                </a:cubicBezTo>
                <a:cubicBezTo>
                  <a:pt x="427" y="86"/>
                  <a:pt x="431" y="86"/>
                  <a:pt x="431" y="85"/>
                </a:cubicBezTo>
                <a:cubicBezTo>
                  <a:pt x="431" y="83"/>
                  <a:pt x="430" y="81"/>
                  <a:pt x="432" y="82"/>
                </a:cubicBezTo>
                <a:cubicBezTo>
                  <a:pt x="434" y="83"/>
                  <a:pt x="432" y="87"/>
                  <a:pt x="436" y="86"/>
                </a:cubicBezTo>
                <a:cubicBezTo>
                  <a:pt x="439" y="85"/>
                  <a:pt x="440" y="86"/>
                  <a:pt x="442" y="87"/>
                </a:cubicBezTo>
                <a:cubicBezTo>
                  <a:pt x="444" y="88"/>
                  <a:pt x="441" y="93"/>
                  <a:pt x="439" y="94"/>
                </a:cubicBezTo>
                <a:cubicBezTo>
                  <a:pt x="437" y="94"/>
                  <a:pt x="434" y="96"/>
                  <a:pt x="439" y="96"/>
                </a:cubicBezTo>
                <a:cubicBezTo>
                  <a:pt x="443" y="97"/>
                  <a:pt x="446" y="97"/>
                  <a:pt x="446" y="97"/>
                </a:cubicBezTo>
                <a:cubicBezTo>
                  <a:pt x="446" y="97"/>
                  <a:pt x="448" y="94"/>
                  <a:pt x="450" y="92"/>
                </a:cubicBezTo>
                <a:cubicBezTo>
                  <a:pt x="451" y="90"/>
                  <a:pt x="453" y="91"/>
                  <a:pt x="454" y="92"/>
                </a:cubicBezTo>
                <a:cubicBezTo>
                  <a:pt x="456" y="93"/>
                  <a:pt x="461" y="94"/>
                  <a:pt x="456" y="95"/>
                </a:cubicBezTo>
                <a:cubicBezTo>
                  <a:pt x="451" y="97"/>
                  <a:pt x="450" y="99"/>
                  <a:pt x="448" y="100"/>
                </a:cubicBezTo>
                <a:cubicBezTo>
                  <a:pt x="447" y="102"/>
                  <a:pt x="447" y="104"/>
                  <a:pt x="442" y="102"/>
                </a:cubicBezTo>
                <a:cubicBezTo>
                  <a:pt x="437" y="101"/>
                  <a:pt x="434" y="102"/>
                  <a:pt x="433" y="104"/>
                </a:cubicBezTo>
                <a:cubicBezTo>
                  <a:pt x="432" y="105"/>
                  <a:pt x="433" y="111"/>
                  <a:pt x="435" y="111"/>
                </a:cubicBezTo>
                <a:cubicBezTo>
                  <a:pt x="437" y="110"/>
                  <a:pt x="439" y="110"/>
                  <a:pt x="441" y="109"/>
                </a:cubicBezTo>
                <a:cubicBezTo>
                  <a:pt x="443" y="108"/>
                  <a:pt x="452" y="110"/>
                  <a:pt x="454" y="110"/>
                </a:cubicBezTo>
                <a:cubicBezTo>
                  <a:pt x="457" y="109"/>
                  <a:pt x="461" y="113"/>
                  <a:pt x="462" y="113"/>
                </a:cubicBezTo>
                <a:cubicBezTo>
                  <a:pt x="463" y="112"/>
                  <a:pt x="465" y="114"/>
                  <a:pt x="467" y="116"/>
                </a:cubicBezTo>
                <a:cubicBezTo>
                  <a:pt x="470" y="117"/>
                  <a:pt x="469" y="112"/>
                  <a:pt x="473" y="115"/>
                </a:cubicBezTo>
                <a:cubicBezTo>
                  <a:pt x="477" y="118"/>
                  <a:pt x="475" y="118"/>
                  <a:pt x="477" y="118"/>
                </a:cubicBezTo>
                <a:cubicBezTo>
                  <a:pt x="479" y="118"/>
                  <a:pt x="484" y="119"/>
                  <a:pt x="484" y="119"/>
                </a:cubicBezTo>
                <a:cubicBezTo>
                  <a:pt x="484" y="119"/>
                  <a:pt x="485" y="115"/>
                  <a:pt x="489" y="116"/>
                </a:cubicBezTo>
                <a:cubicBezTo>
                  <a:pt x="492" y="116"/>
                  <a:pt x="496" y="121"/>
                  <a:pt x="495" y="118"/>
                </a:cubicBezTo>
                <a:cubicBezTo>
                  <a:pt x="495" y="115"/>
                  <a:pt x="496" y="112"/>
                  <a:pt x="493" y="110"/>
                </a:cubicBezTo>
                <a:cubicBezTo>
                  <a:pt x="490" y="108"/>
                  <a:pt x="485" y="106"/>
                  <a:pt x="484" y="105"/>
                </a:cubicBezTo>
                <a:cubicBezTo>
                  <a:pt x="483" y="104"/>
                  <a:pt x="482" y="102"/>
                  <a:pt x="484" y="102"/>
                </a:cubicBezTo>
                <a:cubicBezTo>
                  <a:pt x="485" y="101"/>
                  <a:pt x="490" y="102"/>
                  <a:pt x="493" y="104"/>
                </a:cubicBezTo>
                <a:cubicBezTo>
                  <a:pt x="496" y="106"/>
                  <a:pt x="499" y="108"/>
                  <a:pt x="501" y="106"/>
                </a:cubicBezTo>
                <a:cubicBezTo>
                  <a:pt x="503" y="105"/>
                  <a:pt x="506" y="104"/>
                  <a:pt x="507" y="103"/>
                </a:cubicBezTo>
                <a:cubicBezTo>
                  <a:pt x="508" y="102"/>
                  <a:pt x="511" y="98"/>
                  <a:pt x="511" y="98"/>
                </a:cubicBezTo>
                <a:cubicBezTo>
                  <a:pt x="511" y="98"/>
                  <a:pt x="500" y="97"/>
                  <a:pt x="498" y="95"/>
                </a:cubicBezTo>
                <a:cubicBezTo>
                  <a:pt x="496" y="93"/>
                  <a:pt x="491" y="90"/>
                  <a:pt x="490" y="90"/>
                </a:cubicBezTo>
                <a:cubicBezTo>
                  <a:pt x="488" y="90"/>
                  <a:pt x="484" y="93"/>
                  <a:pt x="482" y="89"/>
                </a:cubicBezTo>
                <a:cubicBezTo>
                  <a:pt x="481" y="85"/>
                  <a:pt x="481" y="81"/>
                  <a:pt x="479" y="80"/>
                </a:cubicBezTo>
                <a:cubicBezTo>
                  <a:pt x="478" y="80"/>
                  <a:pt x="462" y="78"/>
                  <a:pt x="460" y="77"/>
                </a:cubicBezTo>
                <a:cubicBezTo>
                  <a:pt x="458" y="76"/>
                  <a:pt x="448" y="73"/>
                  <a:pt x="445" y="71"/>
                </a:cubicBezTo>
                <a:cubicBezTo>
                  <a:pt x="442" y="69"/>
                  <a:pt x="437" y="66"/>
                  <a:pt x="434" y="66"/>
                </a:cubicBezTo>
                <a:cubicBezTo>
                  <a:pt x="431" y="66"/>
                  <a:pt x="418" y="68"/>
                  <a:pt x="416" y="68"/>
                </a:cubicBezTo>
                <a:cubicBezTo>
                  <a:pt x="414" y="67"/>
                  <a:pt x="407" y="68"/>
                  <a:pt x="404" y="69"/>
                </a:cubicBezTo>
                <a:cubicBezTo>
                  <a:pt x="401" y="69"/>
                  <a:pt x="408" y="74"/>
                  <a:pt x="402" y="75"/>
                </a:cubicBezTo>
                <a:cubicBezTo>
                  <a:pt x="396" y="76"/>
                  <a:pt x="397" y="77"/>
                  <a:pt x="398" y="71"/>
                </a:cubicBezTo>
                <a:cubicBezTo>
                  <a:pt x="399" y="66"/>
                  <a:pt x="394" y="64"/>
                  <a:pt x="389" y="66"/>
                </a:cubicBezTo>
                <a:cubicBezTo>
                  <a:pt x="384" y="69"/>
                  <a:pt x="377" y="70"/>
                  <a:pt x="378" y="73"/>
                </a:cubicBezTo>
                <a:cubicBezTo>
                  <a:pt x="380" y="76"/>
                  <a:pt x="378" y="77"/>
                  <a:pt x="382" y="80"/>
                </a:cubicBezTo>
                <a:cubicBezTo>
                  <a:pt x="386" y="83"/>
                  <a:pt x="387" y="83"/>
                  <a:pt x="392" y="83"/>
                </a:cubicBezTo>
                <a:cubicBezTo>
                  <a:pt x="397" y="83"/>
                  <a:pt x="402" y="84"/>
                  <a:pt x="402" y="84"/>
                </a:cubicBezTo>
                <a:cubicBezTo>
                  <a:pt x="402" y="84"/>
                  <a:pt x="402" y="88"/>
                  <a:pt x="400" y="89"/>
                </a:cubicBezTo>
                <a:cubicBezTo>
                  <a:pt x="398" y="90"/>
                  <a:pt x="395" y="90"/>
                  <a:pt x="394" y="92"/>
                </a:cubicBezTo>
                <a:cubicBezTo>
                  <a:pt x="394" y="94"/>
                  <a:pt x="390" y="96"/>
                  <a:pt x="390" y="94"/>
                </a:cubicBezTo>
                <a:cubicBezTo>
                  <a:pt x="390" y="93"/>
                  <a:pt x="392" y="90"/>
                  <a:pt x="389" y="88"/>
                </a:cubicBezTo>
                <a:cubicBezTo>
                  <a:pt x="386" y="86"/>
                  <a:pt x="386" y="85"/>
                  <a:pt x="383" y="87"/>
                </a:cubicBezTo>
                <a:cubicBezTo>
                  <a:pt x="380" y="89"/>
                  <a:pt x="379" y="90"/>
                  <a:pt x="378" y="87"/>
                </a:cubicBezTo>
                <a:cubicBezTo>
                  <a:pt x="376" y="84"/>
                  <a:pt x="372" y="81"/>
                  <a:pt x="372" y="81"/>
                </a:cubicBezTo>
                <a:cubicBezTo>
                  <a:pt x="372" y="81"/>
                  <a:pt x="369" y="77"/>
                  <a:pt x="366" y="76"/>
                </a:cubicBezTo>
                <a:cubicBezTo>
                  <a:pt x="364" y="74"/>
                  <a:pt x="360" y="74"/>
                  <a:pt x="360" y="76"/>
                </a:cubicBezTo>
                <a:cubicBezTo>
                  <a:pt x="359" y="78"/>
                  <a:pt x="360" y="80"/>
                  <a:pt x="362" y="83"/>
                </a:cubicBezTo>
                <a:cubicBezTo>
                  <a:pt x="363" y="86"/>
                  <a:pt x="365" y="93"/>
                  <a:pt x="362" y="93"/>
                </a:cubicBezTo>
                <a:cubicBezTo>
                  <a:pt x="360" y="94"/>
                  <a:pt x="359" y="94"/>
                  <a:pt x="356" y="95"/>
                </a:cubicBezTo>
                <a:cubicBezTo>
                  <a:pt x="354" y="96"/>
                  <a:pt x="353" y="94"/>
                  <a:pt x="353" y="91"/>
                </a:cubicBezTo>
                <a:cubicBezTo>
                  <a:pt x="353" y="88"/>
                  <a:pt x="352" y="85"/>
                  <a:pt x="352" y="84"/>
                </a:cubicBezTo>
                <a:cubicBezTo>
                  <a:pt x="353" y="83"/>
                  <a:pt x="349" y="85"/>
                  <a:pt x="346" y="84"/>
                </a:cubicBezTo>
                <a:cubicBezTo>
                  <a:pt x="342" y="83"/>
                  <a:pt x="339" y="85"/>
                  <a:pt x="342" y="86"/>
                </a:cubicBezTo>
                <a:cubicBezTo>
                  <a:pt x="346" y="88"/>
                  <a:pt x="347" y="92"/>
                  <a:pt x="344" y="93"/>
                </a:cubicBezTo>
                <a:cubicBezTo>
                  <a:pt x="340" y="94"/>
                  <a:pt x="327" y="93"/>
                  <a:pt x="323" y="93"/>
                </a:cubicBezTo>
                <a:cubicBezTo>
                  <a:pt x="319" y="93"/>
                  <a:pt x="313" y="94"/>
                  <a:pt x="312" y="92"/>
                </a:cubicBezTo>
                <a:cubicBezTo>
                  <a:pt x="311" y="90"/>
                  <a:pt x="315" y="88"/>
                  <a:pt x="318" y="88"/>
                </a:cubicBezTo>
                <a:cubicBezTo>
                  <a:pt x="321" y="88"/>
                  <a:pt x="328" y="89"/>
                  <a:pt x="331" y="85"/>
                </a:cubicBezTo>
                <a:cubicBezTo>
                  <a:pt x="335" y="80"/>
                  <a:pt x="328" y="80"/>
                  <a:pt x="325" y="80"/>
                </a:cubicBezTo>
                <a:cubicBezTo>
                  <a:pt x="322" y="80"/>
                  <a:pt x="319" y="79"/>
                  <a:pt x="316" y="75"/>
                </a:cubicBezTo>
                <a:cubicBezTo>
                  <a:pt x="313" y="72"/>
                  <a:pt x="318" y="69"/>
                  <a:pt x="317" y="68"/>
                </a:cubicBezTo>
                <a:cubicBezTo>
                  <a:pt x="317" y="66"/>
                  <a:pt x="313" y="68"/>
                  <a:pt x="310" y="68"/>
                </a:cubicBezTo>
                <a:cubicBezTo>
                  <a:pt x="306" y="68"/>
                  <a:pt x="301" y="65"/>
                  <a:pt x="301" y="68"/>
                </a:cubicBezTo>
                <a:cubicBezTo>
                  <a:pt x="301" y="71"/>
                  <a:pt x="305" y="80"/>
                  <a:pt x="302" y="78"/>
                </a:cubicBezTo>
                <a:cubicBezTo>
                  <a:pt x="300" y="76"/>
                  <a:pt x="300" y="73"/>
                  <a:pt x="298" y="71"/>
                </a:cubicBezTo>
                <a:cubicBezTo>
                  <a:pt x="296" y="69"/>
                  <a:pt x="293" y="69"/>
                  <a:pt x="289" y="69"/>
                </a:cubicBezTo>
                <a:cubicBezTo>
                  <a:pt x="286" y="70"/>
                  <a:pt x="279" y="71"/>
                  <a:pt x="277" y="71"/>
                </a:cubicBezTo>
                <a:cubicBezTo>
                  <a:pt x="275" y="70"/>
                  <a:pt x="277" y="70"/>
                  <a:pt x="273" y="68"/>
                </a:cubicBezTo>
                <a:cubicBezTo>
                  <a:pt x="269" y="66"/>
                  <a:pt x="267" y="67"/>
                  <a:pt x="264" y="65"/>
                </a:cubicBezTo>
                <a:cubicBezTo>
                  <a:pt x="261" y="63"/>
                  <a:pt x="263" y="62"/>
                  <a:pt x="258" y="62"/>
                </a:cubicBezTo>
                <a:cubicBezTo>
                  <a:pt x="253" y="62"/>
                  <a:pt x="253" y="65"/>
                  <a:pt x="248" y="64"/>
                </a:cubicBezTo>
                <a:cubicBezTo>
                  <a:pt x="243" y="63"/>
                  <a:pt x="241" y="64"/>
                  <a:pt x="236" y="64"/>
                </a:cubicBezTo>
                <a:cubicBezTo>
                  <a:pt x="230" y="63"/>
                  <a:pt x="228" y="63"/>
                  <a:pt x="227" y="66"/>
                </a:cubicBezTo>
                <a:cubicBezTo>
                  <a:pt x="226" y="68"/>
                  <a:pt x="225" y="73"/>
                  <a:pt x="223" y="73"/>
                </a:cubicBezTo>
                <a:cubicBezTo>
                  <a:pt x="220" y="73"/>
                  <a:pt x="218" y="76"/>
                  <a:pt x="225" y="76"/>
                </a:cubicBezTo>
                <a:cubicBezTo>
                  <a:pt x="232" y="76"/>
                  <a:pt x="228" y="80"/>
                  <a:pt x="234" y="79"/>
                </a:cubicBezTo>
                <a:cubicBezTo>
                  <a:pt x="241" y="79"/>
                  <a:pt x="246" y="79"/>
                  <a:pt x="248" y="76"/>
                </a:cubicBezTo>
                <a:cubicBezTo>
                  <a:pt x="249" y="73"/>
                  <a:pt x="251" y="73"/>
                  <a:pt x="251" y="74"/>
                </a:cubicBezTo>
                <a:cubicBezTo>
                  <a:pt x="252" y="75"/>
                  <a:pt x="258" y="82"/>
                  <a:pt x="258" y="82"/>
                </a:cubicBezTo>
                <a:cubicBezTo>
                  <a:pt x="258" y="82"/>
                  <a:pt x="261" y="85"/>
                  <a:pt x="263" y="86"/>
                </a:cubicBezTo>
                <a:cubicBezTo>
                  <a:pt x="265" y="86"/>
                  <a:pt x="261" y="90"/>
                  <a:pt x="258" y="88"/>
                </a:cubicBezTo>
                <a:cubicBezTo>
                  <a:pt x="255" y="86"/>
                  <a:pt x="250" y="86"/>
                  <a:pt x="247" y="85"/>
                </a:cubicBezTo>
                <a:cubicBezTo>
                  <a:pt x="245" y="83"/>
                  <a:pt x="235" y="83"/>
                  <a:pt x="232" y="83"/>
                </a:cubicBezTo>
                <a:cubicBezTo>
                  <a:pt x="230" y="83"/>
                  <a:pt x="225" y="82"/>
                  <a:pt x="224" y="82"/>
                </a:cubicBezTo>
                <a:cubicBezTo>
                  <a:pt x="222" y="82"/>
                  <a:pt x="217" y="86"/>
                  <a:pt x="217" y="86"/>
                </a:cubicBezTo>
                <a:cubicBezTo>
                  <a:pt x="217" y="86"/>
                  <a:pt x="215" y="83"/>
                  <a:pt x="214" y="81"/>
                </a:cubicBezTo>
                <a:cubicBezTo>
                  <a:pt x="213" y="80"/>
                  <a:pt x="211" y="83"/>
                  <a:pt x="210" y="83"/>
                </a:cubicBezTo>
                <a:cubicBezTo>
                  <a:pt x="208" y="83"/>
                  <a:pt x="204" y="80"/>
                  <a:pt x="199" y="82"/>
                </a:cubicBezTo>
                <a:cubicBezTo>
                  <a:pt x="195" y="83"/>
                  <a:pt x="196" y="85"/>
                  <a:pt x="190" y="84"/>
                </a:cubicBezTo>
                <a:cubicBezTo>
                  <a:pt x="183" y="84"/>
                  <a:pt x="182" y="83"/>
                  <a:pt x="179" y="83"/>
                </a:cubicBezTo>
                <a:cubicBezTo>
                  <a:pt x="177" y="83"/>
                  <a:pt x="177" y="83"/>
                  <a:pt x="177" y="83"/>
                </a:cubicBezTo>
                <a:cubicBezTo>
                  <a:pt x="177" y="83"/>
                  <a:pt x="177" y="85"/>
                  <a:pt x="175" y="86"/>
                </a:cubicBezTo>
                <a:cubicBezTo>
                  <a:pt x="172" y="88"/>
                  <a:pt x="170" y="90"/>
                  <a:pt x="168" y="88"/>
                </a:cubicBezTo>
                <a:cubicBezTo>
                  <a:pt x="166" y="85"/>
                  <a:pt x="165" y="85"/>
                  <a:pt x="164" y="85"/>
                </a:cubicBezTo>
                <a:cubicBezTo>
                  <a:pt x="163" y="85"/>
                  <a:pt x="161" y="83"/>
                  <a:pt x="156" y="84"/>
                </a:cubicBezTo>
                <a:cubicBezTo>
                  <a:pt x="151" y="85"/>
                  <a:pt x="143" y="82"/>
                  <a:pt x="142" y="82"/>
                </a:cubicBezTo>
                <a:cubicBezTo>
                  <a:pt x="140" y="82"/>
                  <a:pt x="127" y="82"/>
                  <a:pt x="124" y="81"/>
                </a:cubicBezTo>
                <a:cubicBezTo>
                  <a:pt x="121" y="80"/>
                  <a:pt x="113" y="80"/>
                  <a:pt x="110" y="80"/>
                </a:cubicBezTo>
                <a:cubicBezTo>
                  <a:pt x="107" y="81"/>
                  <a:pt x="99" y="81"/>
                  <a:pt x="99" y="81"/>
                </a:cubicBezTo>
                <a:cubicBezTo>
                  <a:pt x="99" y="81"/>
                  <a:pt x="93" y="77"/>
                  <a:pt x="92" y="77"/>
                </a:cubicBezTo>
                <a:cubicBezTo>
                  <a:pt x="91" y="77"/>
                  <a:pt x="87" y="79"/>
                  <a:pt x="85" y="77"/>
                </a:cubicBezTo>
                <a:cubicBezTo>
                  <a:pt x="83" y="75"/>
                  <a:pt x="80" y="74"/>
                  <a:pt x="80" y="74"/>
                </a:cubicBezTo>
                <a:cubicBezTo>
                  <a:pt x="80" y="74"/>
                  <a:pt x="78" y="78"/>
                  <a:pt x="76" y="79"/>
                </a:cubicBezTo>
                <a:cubicBezTo>
                  <a:pt x="73" y="80"/>
                  <a:pt x="67" y="81"/>
                  <a:pt x="66" y="80"/>
                </a:cubicBezTo>
                <a:cubicBezTo>
                  <a:pt x="65" y="80"/>
                  <a:pt x="55" y="83"/>
                  <a:pt x="55" y="83"/>
                </a:cubicBezTo>
                <a:cubicBezTo>
                  <a:pt x="55" y="83"/>
                  <a:pt x="49" y="88"/>
                  <a:pt x="48" y="88"/>
                </a:cubicBezTo>
                <a:cubicBezTo>
                  <a:pt x="46" y="88"/>
                  <a:pt x="40" y="87"/>
                  <a:pt x="41" y="88"/>
                </a:cubicBezTo>
                <a:cubicBezTo>
                  <a:pt x="42" y="90"/>
                  <a:pt x="41" y="93"/>
                  <a:pt x="47" y="93"/>
                </a:cubicBezTo>
                <a:cubicBezTo>
                  <a:pt x="53" y="93"/>
                  <a:pt x="53" y="95"/>
                  <a:pt x="56" y="96"/>
                </a:cubicBezTo>
                <a:cubicBezTo>
                  <a:pt x="58" y="96"/>
                  <a:pt x="59" y="96"/>
                  <a:pt x="61" y="98"/>
                </a:cubicBezTo>
                <a:cubicBezTo>
                  <a:pt x="64" y="100"/>
                  <a:pt x="64" y="102"/>
                  <a:pt x="61" y="102"/>
                </a:cubicBezTo>
                <a:cubicBezTo>
                  <a:pt x="57" y="102"/>
                  <a:pt x="53" y="101"/>
                  <a:pt x="51" y="99"/>
                </a:cubicBezTo>
                <a:cubicBezTo>
                  <a:pt x="49" y="97"/>
                  <a:pt x="49" y="97"/>
                  <a:pt x="49" y="97"/>
                </a:cubicBezTo>
                <a:cubicBezTo>
                  <a:pt x="45" y="99"/>
                  <a:pt x="45" y="99"/>
                  <a:pt x="45" y="99"/>
                </a:cubicBezTo>
                <a:cubicBezTo>
                  <a:pt x="39" y="99"/>
                  <a:pt x="33" y="102"/>
                  <a:pt x="33" y="102"/>
                </a:cubicBezTo>
                <a:cubicBezTo>
                  <a:pt x="33" y="102"/>
                  <a:pt x="34" y="105"/>
                  <a:pt x="38" y="108"/>
                </a:cubicBezTo>
                <a:cubicBezTo>
                  <a:pt x="41" y="110"/>
                  <a:pt x="50" y="110"/>
                  <a:pt x="50" y="110"/>
                </a:cubicBezTo>
                <a:cubicBezTo>
                  <a:pt x="50" y="110"/>
                  <a:pt x="55" y="110"/>
                  <a:pt x="58" y="108"/>
                </a:cubicBezTo>
                <a:cubicBezTo>
                  <a:pt x="60" y="107"/>
                  <a:pt x="62" y="107"/>
                  <a:pt x="64" y="107"/>
                </a:cubicBezTo>
                <a:cubicBezTo>
                  <a:pt x="65" y="108"/>
                  <a:pt x="63" y="113"/>
                  <a:pt x="59" y="112"/>
                </a:cubicBezTo>
                <a:cubicBezTo>
                  <a:pt x="54" y="112"/>
                  <a:pt x="50" y="113"/>
                  <a:pt x="46" y="115"/>
                </a:cubicBezTo>
                <a:cubicBezTo>
                  <a:pt x="43" y="118"/>
                  <a:pt x="40" y="118"/>
                  <a:pt x="41" y="121"/>
                </a:cubicBezTo>
                <a:cubicBezTo>
                  <a:pt x="43" y="124"/>
                  <a:pt x="48" y="128"/>
                  <a:pt x="49" y="130"/>
                </a:cubicBezTo>
                <a:cubicBezTo>
                  <a:pt x="49" y="132"/>
                  <a:pt x="56" y="129"/>
                  <a:pt x="56" y="127"/>
                </a:cubicBezTo>
                <a:cubicBezTo>
                  <a:pt x="57" y="125"/>
                  <a:pt x="61" y="125"/>
                  <a:pt x="60" y="129"/>
                </a:cubicBezTo>
                <a:cubicBezTo>
                  <a:pt x="59" y="133"/>
                  <a:pt x="64" y="134"/>
                  <a:pt x="64" y="134"/>
                </a:cubicBezTo>
                <a:cubicBezTo>
                  <a:pt x="64" y="134"/>
                  <a:pt x="66" y="130"/>
                  <a:pt x="67" y="131"/>
                </a:cubicBezTo>
                <a:cubicBezTo>
                  <a:pt x="68" y="132"/>
                  <a:pt x="72" y="135"/>
                  <a:pt x="72" y="135"/>
                </a:cubicBezTo>
                <a:cubicBezTo>
                  <a:pt x="72" y="135"/>
                  <a:pt x="77" y="132"/>
                  <a:pt x="78" y="134"/>
                </a:cubicBezTo>
                <a:cubicBezTo>
                  <a:pt x="80" y="136"/>
                  <a:pt x="76" y="138"/>
                  <a:pt x="74" y="139"/>
                </a:cubicBezTo>
                <a:cubicBezTo>
                  <a:pt x="72" y="141"/>
                  <a:pt x="63" y="144"/>
                  <a:pt x="61" y="145"/>
                </a:cubicBezTo>
                <a:cubicBezTo>
                  <a:pt x="59" y="146"/>
                  <a:pt x="52" y="149"/>
                  <a:pt x="50" y="149"/>
                </a:cubicBezTo>
                <a:cubicBezTo>
                  <a:pt x="48" y="149"/>
                  <a:pt x="48" y="154"/>
                  <a:pt x="51" y="153"/>
                </a:cubicBezTo>
                <a:cubicBezTo>
                  <a:pt x="54" y="153"/>
                  <a:pt x="64" y="150"/>
                  <a:pt x="67" y="149"/>
                </a:cubicBezTo>
                <a:cubicBezTo>
                  <a:pt x="69" y="147"/>
                  <a:pt x="68" y="150"/>
                  <a:pt x="75" y="147"/>
                </a:cubicBezTo>
                <a:cubicBezTo>
                  <a:pt x="82" y="143"/>
                  <a:pt x="86" y="140"/>
                  <a:pt x="88" y="141"/>
                </a:cubicBezTo>
                <a:cubicBezTo>
                  <a:pt x="90" y="141"/>
                  <a:pt x="90" y="144"/>
                  <a:pt x="93" y="144"/>
                </a:cubicBezTo>
                <a:cubicBezTo>
                  <a:pt x="96" y="145"/>
                  <a:pt x="99" y="142"/>
                  <a:pt x="101" y="141"/>
                </a:cubicBezTo>
                <a:cubicBezTo>
                  <a:pt x="103" y="140"/>
                  <a:pt x="104" y="135"/>
                  <a:pt x="102" y="136"/>
                </a:cubicBezTo>
                <a:cubicBezTo>
                  <a:pt x="100" y="136"/>
                  <a:pt x="95" y="136"/>
                  <a:pt x="95" y="136"/>
                </a:cubicBezTo>
                <a:cubicBezTo>
                  <a:pt x="95" y="136"/>
                  <a:pt x="101" y="133"/>
                  <a:pt x="101" y="131"/>
                </a:cubicBezTo>
                <a:cubicBezTo>
                  <a:pt x="101" y="129"/>
                  <a:pt x="101" y="126"/>
                  <a:pt x="104" y="125"/>
                </a:cubicBezTo>
                <a:cubicBezTo>
                  <a:pt x="107" y="124"/>
                  <a:pt x="107" y="124"/>
                  <a:pt x="106" y="129"/>
                </a:cubicBezTo>
                <a:cubicBezTo>
                  <a:pt x="104" y="133"/>
                  <a:pt x="109" y="132"/>
                  <a:pt x="112" y="130"/>
                </a:cubicBezTo>
                <a:cubicBezTo>
                  <a:pt x="114" y="128"/>
                  <a:pt x="115" y="129"/>
                  <a:pt x="120" y="127"/>
                </a:cubicBezTo>
                <a:cubicBezTo>
                  <a:pt x="124" y="124"/>
                  <a:pt x="124" y="122"/>
                  <a:pt x="126" y="122"/>
                </a:cubicBezTo>
                <a:cubicBezTo>
                  <a:pt x="128" y="122"/>
                  <a:pt x="132" y="127"/>
                  <a:pt x="135" y="125"/>
                </a:cubicBezTo>
                <a:cubicBezTo>
                  <a:pt x="137" y="124"/>
                  <a:pt x="143" y="127"/>
                  <a:pt x="147" y="127"/>
                </a:cubicBezTo>
                <a:cubicBezTo>
                  <a:pt x="151" y="127"/>
                  <a:pt x="163" y="132"/>
                  <a:pt x="165" y="132"/>
                </a:cubicBezTo>
                <a:cubicBezTo>
                  <a:pt x="168" y="132"/>
                  <a:pt x="174" y="135"/>
                  <a:pt x="175" y="139"/>
                </a:cubicBezTo>
                <a:cubicBezTo>
                  <a:pt x="175" y="144"/>
                  <a:pt x="177" y="144"/>
                  <a:pt x="180" y="144"/>
                </a:cubicBezTo>
                <a:cubicBezTo>
                  <a:pt x="182" y="144"/>
                  <a:pt x="187" y="146"/>
                  <a:pt x="187" y="148"/>
                </a:cubicBezTo>
                <a:cubicBezTo>
                  <a:pt x="187" y="150"/>
                  <a:pt x="186" y="157"/>
                  <a:pt x="190" y="159"/>
                </a:cubicBezTo>
                <a:cubicBezTo>
                  <a:pt x="193" y="161"/>
                  <a:pt x="197" y="164"/>
                  <a:pt x="198" y="163"/>
                </a:cubicBezTo>
                <a:cubicBezTo>
                  <a:pt x="200" y="163"/>
                  <a:pt x="198" y="157"/>
                  <a:pt x="196" y="156"/>
                </a:cubicBezTo>
                <a:cubicBezTo>
                  <a:pt x="195" y="155"/>
                  <a:pt x="196" y="152"/>
                  <a:pt x="195" y="151"/>
                </a:cubicBezTo>
                <a:cubicBezTo>
                  <a:pt x="194" y="149"/>
                  <a:pt x="197" y="149"/>
                  <a:pt x="198" y="152"/>
                </a:cubicBezTo>
                <a:cubicBezTo>
                  <a:pt x="199" y="155"/>
                  <a:pt x="202" y="160"/>
                  <a:pt x="204" y="160"/>
                </a:cubicBezTo>
                <a:cubicBezTo>
                  <a:pt x="206" y="160"/>
                  <a:pt x="210" y="164"/>
                  <a:pt x="209" y="167"/>
                </a:cubicBezTo>
                <a:cubicBezTo>
                  <a:pt x="208" y="169"/>
                  <a:pt x="210" y="173"/>
                  <a:pt x="214" y="173"/>
                </a:cubicBezTo>
                <a:cubicBezTo>
                  <a:pt x="217" y="173"/>
                  <a:pt x="221" y="178"/>
                  <a:pt x="223" y="179"/>
                </a:cubicBezTo>
                <a:cubicBezTo>
                  <a:pt x="224" y="179"/>
                  <a:pt x="226" y="181"/>
                  <a:pt x="226" y="182"/>
                </a:cubicBezTo>
                <a:cubicBezTo>
                  <a:pt x="226" y="183"/>
                  <a:pt x="228" y="190"/>
                  <a:pt x="228" y="192"/>
                </a:cubicBezTo>
                <a:cubicBezTo>
                  <a:pt x="228" y="195"/>
                  <a:pt x="227" y="206"/>
                  <a:pt x="227" y="210"/>
                </a:cubicBezTo>
                <a:cubicBezTo>
                  <a:pt x="226" y="214"/>
                  <a:pt x="230" y="221"/>
                  <a:pt x="233" y="225"/>
                </a:cubicBezTo>
                <a:cubicBezTo>
                  <a:pt x="237" y="229"/>
                  <a:pt x="241" y="236"/>
                  <a:pt x="243" y="238"/>
                </a:cubicBezTo>
                <a:cubicBezTo>
                  <a:pt x="245" y="239"/>
                  <a:pt x="247" y="243"/>
                  <a:pt x="250" y="243"/>
                </a:cubicBezTo>
                <a:cubicBezTo>
                  <a:pt x="254" y="242"/>
                  <a:pt x="256" y="245"/>
                  <a:pt x="259" y="250"/>
                </a:cubicBezTo>
                <a:cubicBezTo>
                  <a:pt x="262" y="256"/>
                  <a:pt x="265" y="264"/>
                  <a:pt x="267" y="265"/>
                </a:cubicBezTo>
                <a:cubicBezTo>
                  <a:pt x="269" y="266"/>
                  <a:pt x="273" y="269"/>
                  <a:pt x="271" y="270"/>
                </a:cubicBezTo>
                <a:cubicBezTo>
                  <a:pt x="269" y="272"/>
                  <a:pt x="266" y="276"/>
                  <a:pt x="270" y="276"/>
                </a:cubicBezTo>
                <a:cubicBezTo>
                  <a:pt x="273" y="276"/>
                  <a:pt x="274" y="275"/>
                  <a:pt x="277" y="278"/>
                </a:cubicBezTo>
                <a:cubicBezTo>
                  <a:pt x="280" y="281"/>
                  <a:pt x="283" y="283"/>
                  <a:pt x="283" y="286"/>
                </a:cubicBezTo>
                <a:cubicBezTo>
                  <a:pt x="282" y="288"/>
                  <a:pt x="286" y="289"/>
                  <a:pt x="287" y="289"/>
                </a:cubicBezTo>
                <a:cubicBezTo>
                  <a:pt x="289" y="289"/>
                  <a:pt x="292" y="296"/>
                  <a:pt x="296" y="293"/>
                </a:cubicBezTo>
                <a:cubicBezTo>
                  <a:pt x="299" y="290"/>
                  <a:pt x="291" y="286"/>
                  <a:pt x="289" y="284"/>
                </a:cubicBezTo>
                <a:cubicBezTo>
                  <a:pt x="286" y="282"/>
                  <a:pt x="289" y="278"/>
                  <a:pt x="283" y="273"/>
                </a:cubicBezTo>
                <a:cubicBezTo>
                  <a:pt x="278" y="269"/>
                  <a:pt x="279" y="266"/>
                  <a:pt x="275" y="263"/>
                </a:cubicBezTo>
                <a:cubicBezTo>
                  <a:pt x="271" y="260"/>
                  <a:pt x="268" y="258"/>
                  <a:pt x="272" y="255"/>
                </a:cubicBezTo>
                <a:cubicBezTo>
                  <a:pt x="276" y="252"/>
                  <a:pt x="276" y="258"/>
                  <a:pt x="278" y="261"/>
                </a:cubicBezTo>
                <a:cubicBezTo>
                  <a:pt x="279" y="264"/>
                  <a:pt x="287" y="271"/>
                  <a:pt x="291" y="274"/>
                </a:cubicBezTo>
                <a:cubicBezTo>
                  <a:pt x="294" y="277"/>
                  <a:pt x="300" y="288"/>
                  <a:pt x="302" y="288"/>
                </a:cubicBezTo>
                <a:cubicBezTo>
                  <a:pt x="304" y="288"/>
                  <a:pt x="309" y="294"/>
                  <a:pt x="309" y="294"/>
                </a:cubicBezTo>
                <a:cubicBezTo>
                  <a:pt x="309" y="294"/>
                  <a:pt x="312" y="299"/>
                  <a:pt x="311" y="300"/>
                </a:cubicBezTo>
                <a:cubicBezTo>
                  <a:pt x="310" y="302"/>
                  <a:pt x="313" y="307"/>
                  <a:pt x="315" y="309"/>
                </a:cubicBezTo>
                <a:cubicBezTo>
                  <a:pt x="318" y="311"/>
                  <a:pt x="328" y="315"/>
                  <a:pt x="330" y="316"/>
                </a:cubicBezTo>
                <a:cubicBezTo>
                  <a:pt x="331" y="317"/>
                  <a:pt x="335" y="323"/>
                  <a:pt x="339" y="323"/>
                </a:cubicBezTo>
                <a:cubicBezTo>
                  <a:pt x="343" y="323"/>
                  <a:pt x="346" y="323"/>
                  <a:pt x="347" y="324"/>
                </a:cubicBezTo>
                <a:cubicBezTo>
                  <a:pt x="348" y="325"/>
                  <a:pt x="352" y="330"/>
                  <a:pt x="354" y="327"/>
                </a:cubicBezTo>
                <a:cubicBezTo>
                  <a:pt x="356" y="325"/>
                  <a:pt x="356" y="323"/>
                  <a:pt x="360" y="323"/>
                </a:cubicBezTo>
                <a:cubicBezTo>
                  <a:pt x="363" y="323"/>
                  <a:pt x="365" y="326"/>
                  <a:pt x="367" y="328"/>
                </a:cubicBezTo>
                <a:cubicBezTo>
                  <a:pt x="369" y="330"/>
                  <a:pt x="374" y="335"/>
                  <a:pt x="377" y="334"/>
                </a:cubicBezTo>
                <a:cubicBezTo>
                  <a:pt x="379" y="334"/>
                  <a:pt x="383" y="337"/>
                  <a:pt x="384" y="336"/>
                </a:cubicBezTo>
                <a:cubicBezTo>
                  <a:pt x="386" y="335"/>
                  <a:pt x="389" y="337"/>
                  <a:pt x="391" y="338"/>
                </a:cubicBezTo>
                <a:cubicBezTo>
                  <a:pt x="392" y="339"/>
                  <a:pt x="398" y="341"/>
                  <a:pt x="397" y="346"/>
                </a:cubicBezTo>
                <a:cubicBezTo>
                  <a:pt x="397" y="350"/>
                  <a:pt x="400" y="351"/>
                  <a:pt x="403" y="353"/>
                </a:cubicBezTo>
                <a:cubicBezTo>
                  <a:pt x="405" y="354"/>
                  <a:pt x="408" y="356"/>
                  <a:pt x="410" y="358"/>
                </a:cubicBezTo>
                <a:cubicBezTo>
                  <a:pt x="412" y="360"/>
                  <a:pt x="416" y="360"/>
                  <a:pt x="417" y="362"/>
                </a:cubicBezTo>
                <a:cubicBezTo>
                  <a:pt x="418" y="363"/>
                  <a:pt x="419" y="365"/>
                  <a:pt x="422" y="363"/>
                </a:cubicBezTo>
                <a:cubicBezTo>
                  <a:pt x="426" y="361"/>
                  <a:pt x="425" y="358"/>
                  <a:pt x="425" y="358"/>
                </a:cubicBezTo>
                <a:cubicBezTo>
                  <a:pt x="425" y="358"/>
                  <a:pt x="429" y="357"/>
                  <a:pt x="431" y="359"/>
                </a:cubicBezTo>
                <a:cubicBezTo>
                  <a:pt x="433" y="360"/>
                  <a:pt x="434" y="365"/>
                  <a:pt x="435" y="366"/>
                </a:cubicBezTo>
                <a:cubicBezTo>
                  <a:pt x="436" y="367"/>
                  <a:pt x="438" y="372"/>
                  <a:pt x="437" y="376"/>
                </a:cubicBezTo>
                <a:cubicBezTo>
                  <a:pt x="435" y="381"/>
                  <a:pt x="436" y="385"/>
                  <a:pt x="434" y="385"/>
                </a:cubicBezTo>
                <a:cubicBezTo>
                  <a:pt x="433" y="385"/>
                  <a:pt x="431" y="390"/>
                  <a:pt x="428" y="391"/>
                </a:cubicBezTo>
                <a:cubicBezTo>
                  <a:pt x="426" y="392"/>
                  <a:pt x="420" y="397"/>
                  <a:pt x="420" y="399"/>
                </a:cubicBezTo>
                <a:cubicBezTo>
                  <a:pt x="421" y="401"/>
                  <a:pt x="424" y="407"/>
                  <a:pt x="423" y="409"/>
                </a:cubicBezTo>
                <a:cubicBezTo>
                  <a:pt x="423" y="412"/>
                  <a:pt x="418" y="415"/>
                  <a:pt x="419" y="419"/>
                </a:cubicBezTo>
                <a:cubicBezTo>
                  <a:pt x="420" y="423"/>
                  <a:pt x="428" y="424"/>
                  <a:pt x="428" y="428"/>
                </a:cubicBezTo>
                <a:cubicBezTo>
                  <a:pt x="429" y="432"/>
                  <a:pt x="434" y="440"/>
                  <a:pt x="435" y="444"/>
                </a:cubicBezTo>
                <a:cubicBezTo>
                  <a:pt x="436" y="448"/>
                  <a:pt x="442" y="452"/>
                  <a:pt x="442" y="457"/>
                </a:cubicBezTo>
                <a:cubicBezTo>
                  <a:pt x="442" y="463"/>
                  <a:pt x="451" y="466"/>
                  <a:pt x="453" y="466"/>
                </a:cubicBezTo>
                <a:cubicBezTo>
                  <a:pt x="455" y="467"/>
                  <a:pt x="459" y="470"/>
                  <a:pt x="461" y="471"/>
                </a:cubicBezTo>
                <a:cubicBezTo>
                  <a:pt x="464" y="472"/>
                  <a:pt x="466" y="475"/>
                  <a:pt x="468" y="478"/>
                </a:cubicBezTo>
                <a:cubicBezTo>
                  <a:pt x="470" y="481"/>
                  <a:pt x="470" y="485"/>
                  <a:pt x="470" y="486"/>
                </a:cubicBezTo>
                <a:cubicBezTo>
                  <a:pt x="470" y="488"/>
                  <a:pt x="468" y="499"/>
                  <a:pt x="467" y="506"/>
                </a:cubicBezTo>
                <a:cubicBezTo>
                  <a:pt x="466" y="513"/>
                  <a:pt x="469" y="518"/>
                  <a:pt x="467" y="520"/>
                </a:cubicBezTo>
                <a:cubicBezTo>
                  <a:pt x="464" y="522"/>
                  <a:pt x="461" y="524"/>
                  <a:pt x="464" y="526"/>
                </a:cubicBezTo>
                <a:cubicBezTo>
                  <a:pt x="466" y="529"/>
                  <a:pt x="461" y="530"/>
                  <a:pt x="461" y="531"/>
                </a:cubicBezTo>
                <a:cubicBezTo>
                  <a:pt x="461" y="532"/>
                  <a:pt x="464" y="538"/>
                  <a:pt x="462" y="541"/>
                </a:cubicBezTo>
                <a:cubicBezTo>
                  <a:pt x="461" y="544"/>
                  <a:pt x="460" y="547"/>
                  <a:pt x="459" y="550"/>
                </a:cubicBezTo>
                <a:cubicBezTo>
                  <a:pt x="458" y="552"/>
                  <a:pt x="455" y="554"/>
                  <a:pt x="456" y="558"/>
                </a:cubicBezTo>
                <a:cubicBezTo>
                  <a:pt x="456" y="561"/>
                  <a:pt x="453" y="560"/>
                  <a:pt x="453" y="563"/>
                </a:cubicBezTo>
                <a:cubicBezTo>
                  <a:pt x="453" y="567"/>
                  <a:pt x="456" y="565"/>
                  <a:pt x="455" y="569"/>
                </a:cubicBezTo>
                <a:cubicBezTo>
                  <a:pt x="454" y="574"/>
                  <a:pt x="453" y="575"/>
                  <a:pt x="453" y="578"/>
                </a:cubicBezTo>
                <a:cubicBezTo>
                  <a:pt x="453" y="581"/>
                  <a:pt x="454" y="585"/>
                  <a:pt x="454" y="586"/>
                </a:cubicBezTo>
                <a:cubicBezTo>
                  <a:pt x="454" y="587"/>
                  <a:pt x="453" y="591"/>
                  <a:pt x="450" y="594"/>
                </a:cubicBezTo>
                <a:cubicBezTo>
                  <a:pt x="447" y="597"/>
                  <a:pt x="445" y="599"/>
                  <a:pt x="446" y="601"/>
                </a:cubicBezTo>
                <a:cubicBezTo>
                  <a:pt x="446" y="603"/>
                  <a:pt x="449" y="605"/>
                  <a:pt x="448" y="606"/>
                </a:cubicBezTo>
                <a:cubicBezTo>
                  <a:pt x="448" y="607"/>
                  <a:pt x="445" y="611"/>
                  <a:pt x="445" y="614"/>
                </a:cubicBezTo>
                <a:cubicBezTo>
                  <a:pt x="445" y="616"/>
                  <a:pt x="449" y="615"/>
                  <a:pt x="450" y="617"/>
                </a:cubicBezTo>
                <a:cubicBezTo>
                  <a:pt x="450" y="619"/>
                  <a:pt x="445" y="620"/>
                  <a:pt x="447" y="622"/>
                </a:cubicBezTo>
                <a:cubicBezTo>
                  <a:pt x="450" y="624"/>
                  <a:pt x="453" y="624"/>
                  <a:pt x="452" y="628"/>
                </a:cubicBezTo>
                <a:cubicBezTo>
                  <a:pt x="451" y="633"/>
                  <a:pt x="456" y="634"/>
                  <a:pt x="457" y="635"/>
                </a:cubicBezTo>
                <a:cubicBezTo>
                  <a:pt x="458" y="636"/>
                  <a:pt x="461" y="639"/>
                  <a:pt x="462" y="639"/>
                </a:cubicBezTo>
                <a:cubicBezTo>
                  <a:pt x="464" y="639"/>
                  <a:pt x="466" y="638"/>
                  <a:pt x="467" y="634"/>
                </a:cubicBezTo>
                <a:cubicBezTo>
                  <a:pt x="467" y="630"/>
                  <a:pt x="473" y="633"/>
                  <a:pt x="469" y="636"/>
                </a:cubicBezTo>
                <a:cubicBezTo>
                  <a:pt x="465" y="639"/>
                  <a:pt x="463" y="641"/>
                  <a:pt x="464" y="641"/>
                </a:cubicBezTo>
                <a:cubicBezTo>
                  <a:pt x="465" y="641"/>
                  <a:pt x="471" y="644"/>
                  <a:pt x="474" y="644"/>
                </a:cubicBezTo>
                <a:cubicBezTo>
                  <a:pt x="477" y="644"/>
                  <a:pt x="483" y="642"/>
                  <a:pt x="484" y="642"/>
                </a:cubicBezTo>
                <a:cubicBezTo>
                  <a:pt x="486" y="641"/>
                  <a:pt x="494" y="640"/>
                  <a:pt x="495" y="639"/>
                </a:cubicBezTo>
                <a:cubicBezTo>
                  <a:pt x="495" y="638"/>
                  <a:pt x="488" y="638"/>
                  <a:pt x="485" y="637"/>
                </a:cubicBezTo>
                <a:cubicBezTo>
                  <a:pt x="481" y="636"/>
                  <a:pt x="475" y="630"/>
                  <a:pt x="475" y="628"/>
                </a:cubicBezTo>
                <a:cubicBezTo>
                  <a:pt x="474" y="626"/>
                  <a:pt x="474" y="621"/>
                  <a:pt x="476" y="620"/>
                </a:cubicBezTo>
                <a:cubicBezTo>
                  <a:pt x="479" y="618"/>
                  <a:pt x="486" y="613"/>
                  <a:pt x="487" y="612"/>
                </a:cubicBezTo>
                <a:cubicBezTo>
                  <a:pt x="489" y="611"/>
                  <a:pt x="491" y="605"/>
                  <a:pt x="490" y="605"/>
                </a:cubicBezTo>
                <a:cubicBezTo>
                  <a:pt x="489" y="604"/>
                  <a:pt x="483" y="605"/>
                  <a:pt x="482" y="603"/>
                </a:cubicBezTo>
                <a:cubicBezTo>
                  <a:pt x="481" y="602"/>
                  <a:pt x="481" y="601"/>
                  <a:pt x="485" y="598"/>
                </a:cubicBezTo>
                <a:cubicBezTo>
                  <a:pt x="489" y="595"/>
                  <a:pt x="491" y="592"/>
                  <a:pt x="492" y="591"/>
                </a:cubicBezTo>
                <a:cubicBezTo>
                  <a:pt x="494" y="589"/>
                  <a:pt x="497" y="587"/>
                  <a:pt x="498" y="585"/>
                </a:cubicBezTo>
                <a:cubicBezTo>
                  <a:pt x="499" y="582"/>
                  <a:pt x="497" y="583"/>
                  <a:pt x="495" y="583"/>
                </a:cubicBezTo>
                <a:cubicBezTo>
                  <a:pt x="492" y="583"/>
                  <a:pt x="491" y="579"/>
                  <a:pt x="491" y="577"/>
                </a:cubicBezTo>
                <a:cubicBezTo>
                  <a:pt x="491" y="575"/>
                  <a:pt x="497" y="578"/>
                  <a:pt x="501" y="579"/>
                </a:cubicBezTo>
                <a:cubicBezTo>
                  <a:pt x="505" y="580"/>
                  <a:pt x="503" y="577"/>
                  <a:pt x="503" y="575"/>
                </a:cubicBezTo>
                <a:cubicBezTo>
                  <a:pt x="503" y="572"/>
                  <a:pt x="504" y="569"/>
                  <a:pt x="506" y="570"/>
                </a:cubicBezTo>
                <a:cubicBezTo>
                  <a:pt x="508" y="571"/>
                  <a:pt x="520" y="569"/>
                  <a:pt x="521" y="569"/>
                </a:cubicBezTo>
                <a:cubicBezTo>
                  <a:pt x="523" y="569"/>
                  <a:pt x="527" y="562"/>
                  <a:pt x="529" y="560"/>
                </a:cubicBezTo>
                <a:cubicBezTo>
                  <a:pt x="530" y="558"/>
                  <a:pt x="531" y="556"/>
                  <a:pt x="529" y="555"/>
                </a:cubicBezTo>
                <a:cubicBezTo>
                  <a:pt x="527" y="554"/>
                  <a:pt x="524" y="550"/>
                  <a:pt x="524" y="549"/>
                </a:cubicBezTo>
                <a:cubicBezTo>
                  <a:pt x="523" y="547"/>
                  <a:pt x="523" y="541"/>
                  <a:pt x="523" y="539"/>
                </a:cubicBezTo>
                <a:cubicBezTo>
                  <a:pt x="524" y="537"/>
                  <a:pt x="523" y="550"/>
                  <a:pt x="529" y="551"/>
                </a:cubicBezTo>
                <a:cubicBezTo>
                  <a:pt x="534" y="553"/>
                  <a:pt x="537" y="553"/>
                  <a:pt x="542" y="549"/>
                </a:cubicBezTo>
                <a:cubicBezTo>
                  <a:pt x="547" y="544"/>
                  <a:pt x="551" y="541"/>
                  <a:pt x="551" y="538"/>
                </a:cubicBezTo>
                <a:cubicBezTo>
                  <a:pt x="551" y="535"/>
                  <a:pt x="552" y="532"/>
                  <a:pt x="554" y="531"/>
                </a:cubicBezTo>
                <a:cubicBezTo>
                  <a:pt x="556" y="530"/>
                  <a:pt x="557" y="534"/>
                  <a:pt x="560" y="529"/>
                </a:cubicBezTo>
                <a:cubicBezTo>
                  <a:pt x="562" y="524"/>
                  <a:pt x="564" y="525"/>
                  <a:pt x="566" y="521"/>
                </a:cubicBezTo>
                <a:cubicBezTo>
                  <a:pt x="569" y="516"/>
                  <a:pt x="563" y="511"/>
                  <a:pt x="567" y="508"/>
                </a:cubicBezTo>
                <a:cubicBezTo>
                  <a:pt x="572" y="505"/>
                  <a:pt x="580" y="501"/>
                  <a:pt x="580" y="501"/>
                </a:cubicBezTo>
                <a:cubicBezTo>
                  <a:pt x="580" y="501"/>
                  <a:pt x="582" y="500"/>
                  <a:pt x="587" y="499"/>
                </a:cubicBezTo>
                <a:cubicBezTo>
                  <a:pt x="591" y="498"/>
                  <a:pt x="596" y="499"/>
                  <a:pt x="598" y="496"/>
                </a:cubicBezTo>
                <a:cubicBezTo>
                  <a:pt x="599" y="494"/>
                  <a:pt x="601" y="489"/>
                  <a:pt x="603" y="486"/>
                </a:cubicBezTo>
                <a:cubicBezTo>
                  <a:pt x="605" y="484"/>
                  <a:pt x="608" y="480"/>
                  <a:pt x="607" y="478"/>
                </a:cubicBezTo>
                <a:cubicBezTo>
                  <a:pt x="605" y="476"/>
                  <a:pt x="610" y="468"/>
                  <a:pt x="609" y="465"/>
                </a:cubicBezTo>
                <a:cubicBezTo>
                  <a:pt x="609" y="463"/>
                  <a:pt x="605" y="458"/>
                  <a:pt x="611" y="453"/>
                </a:cubicBezTo>
                <a:cubicBezTo>
                  <a:pt x="617" y="449"/>
                  <a:pt x="623" y="442"/>
                  <a:pt x="623" y="440"/>
                </a:cubicBezTo>
                <a:cubicBezTo>
                  <a:pt x="624" y="438"/>
                  <a:pt x="628" y="430"/>
                  <a:pt x="628" y="426"/>
                </a:cubicBezTo>
                <a:cubicBezTo>
                  <a:pt x="627" y="423"/>
                  <a:pt x="623" y="418"/>
                  <a:pt x="621" y="417"/>
                </a:cubicBezTo>
                <a:close/>
                <a:moveTo>
                  <a:pt x="434" y="195"/>
                </a:moveTo>
                <a:cubicBezTo>
                  <a:pt x="435" y="196"/>
                  <a:pt x="443" y="194"/>
                  <a:pt x="444" y="196"/>
                </a:cubicBezTo>
                <a:cubicBezTo>
                  <a:pt x="446" y="198"/>
                  <a:pt x="443" y="199"/>
                  <a:pt x="439" y="200"/>
                </a:cubicBezTo>
                <a:cubicBezTo>
                  <a:pt x="435" y="202"/>
                  <a:pt x="434" y="201"/>
                  <a:pt x="433" y="203"/>
                </a:cubicBezTo>
                <a:cubicBezTo>
                  <a:pt x="431" y="205"/>
                  <a:pt x="426" y="206"/>
                  <a:pt x="424" y="208"/>
                </a:cubicBezTo>
                <a:cubicBezTo>
                  <a:pt x="422" y="210"/>
                  <a:pt x="417" y="212"/>
                  <a:pt x="417" y="210"/>
                </a:cubicBezTo>
                <a:cubicBezTo>
                  <a:pt x="416" y="208"/>
                  <a:pt x="417" y="209"/>
                  <a:pt x="417" y="208"/>
                </a:cubicBezTo>
                <a:cubicBezTo>
                  <a:pt x="418" y="206"/>
                  <a:pt x="425" y="204"/>
                  <a:pt x="425" y="204"/>
                </a:cubicBezTo>
                <a:cubicBezTo>
                  <a:pt x="425" y="204"/>
                  <a:pt x="433" y="195"/>
                  <a:pt x="434" y="195"/>
                </a:cubicBezTo>
                <a:close/>
                <a:moveTo>
                  <a:pt x="413" y="187"/>
                </a:moveTo>
                <a:cubicBezTo>
                  <a:pt x="414" y="186"/>
                  <a:pt x="420" y="186"/>
                  <a:pt x="422" y="187"/>
                </a:cubicBezTo>
                <a:cubicBezTo>
                  <a:pt x="425" y="187"/>
                  <a:pt x="429" y="194"/>
                  <a:pt x="427" y="194"/>
                </a:cubicBezTo>
                <a:cubicBezTo>
                  <a:pt x="425" y="195"/>
                  <a:pt x="422" y="193"/>
                  <a:pt x="422" y="190"/>
                </a:cubicBezTo>
                <a:cubicBezTo>
                  <a:pt x="422" y="188"/>
                  <a:pt x="419" y="195"/>
                  <a:pt x="421" y="197"/>
                </a:cubicBezTo>
                <a:cubicBezTo>
                  <a:pt x="422" y="200"/>
                  <a:pt x="418" y="202"/>
                  <a:pt x="416" y="202"/>
                </a:cubicBezTo>
                <a:cubicBezTo>
                  <a:pt x="415" y="202"/>
                  <a:pt x="414" y="199"/>
                  <a:pt x="414" y="195"/>
                </a:cubicBezTo>
                <a:cubicBezTo>
                  <a:pt x="414" y="192"/>
                  <a:pt x="412" y="189"/>
                  <a:pt x="408" y="189"/>
                </a:cubicBezTo>
                <a:cubicBezTo>
                  <a:pt x="403" y="190"/>
                  <a:pt x="401" y="193"/>
                  <a:pt x="400" y="194"/>
                </a:cubicBezTo>
                <a:cubicBezTo>
                  <a:pt x="398" y="195"/>
                  <a:pt x="398" y="202"/>
                  <a:pt x="399" y="203"/>
                </a:cubicBezTo>
                <a:cubicBezTo>
                  <a:pt x="399" y="205"/>
                  <a:pt x="399" y="210"/>
                  <a:pt x="395" y="210"/>
                </a:cubicBezTo>
                <a:cubicBezTo>
                  <a:pt x="392" y="209"/>
                  <a:pt x="393" y="203"/>
                  <a:pt x="393" y="201"/>
                </a:cubicBezTo>
                <a:cubicBezTo>
                  <a:pt x="394" y="199"/>
                  <a:pt x="392" y="193"/>
                  <a:pt x="394" y="190"/>
                </a:cubicBezTo>
                <a:cubicBezTo>
                  <a:pt x="395" y="187"/>
                  <a:pt x="400" y="186"/>
                  <a:pt x="403" y="185"/>
                </a:cubicBezTo>
                <a:cubicBezTo>
                  <a:pt x="406" y="185"/>
                  <a:pt x="412" y="187"/>
                  <a:pt x="413" y="187"/>
                </a:cubicBezTo>
                <a:close/>
                <a:moveTo>
                  <a:pt x="384" y="177"/>
                </a:moveTo>
                <a:cubicBezTo>
                  <a:pt x="389" y="175"/>
                  <a:pt x="394" y="169"/>
                  <a:pt x="396" y="172"/>
                </a:cubicBezTo>
                <a:cubicBezTo>
                  <a:pt x="398" y="174"/>
                  <a:pt x="403" y="177"/>
                  <a:pt x="405" y="177"/>
                </a:cubicBezTo>
                <a:cubicBezTo>
                  <a:pt x="408" y="177"/>
                  <a:pt x="405" y="182"/>
                  <a:pt x="403" y="182"/>
                </a:cubicBezTo>
                <a:cubicBezTo>
                  <a:pt x="402" y="183"/>
                  <a:pt x="398" y="181"/>
                  <a:pt x="395" y="181"/>
                </a:cubicBezTo>
                <a:cubicBezTo>
                  <a:pt x="391" y="181"/>
                  <a:pt x="392" y="179"/>
                  <a:pt x="391" y="180"/>
                </a:cubicBezTo>
                <a:cubicBezTo>
                  <a:pt x="389" y="180"/>
                  <a:pt x="386" y="181"/>
                  <a:pt x="383" y="182"/>
                </a:cubicBezTo>
                <a:cubicBezTo>
                  <a:pt x="381" y="183"/>
                  <a:pt x="377" y="183"/>
                  <a:pt x="377" y="181"/>
                </a:cubicBezTo>
                <a:cubicBezTo>
                  <a:pt x="377" y="178"/>
                  <a:pt x="379" y="178"/>
                  <a:pt x="384" y="177"/>
                </a:cubicBezTo>
                <a:close/>
                <a:moveTo>
                  <a:pt x="235" y="183"/>
                </a:moveTo>
                <a:cubicBezTo>
                  <a:pt x="233" y="183"/>
                  <a:pt x="232" y="179"/>
                  <a:pt x="231" y="177"/>
                </a:cubicBezTo>
                <a:cubicBezTo>
                  <a:pt x="231" y="175"/>
                  <a:pt x="227" y="175"/>
                  <a:pt x="225" y="174"/>
                </a:cubicBezTo>
                <a:cubicBezTo>
                  <a:pt x="223" y="173"/>
                  <a:pt x="219" y="167"/>
                  <a:pt x="222" y="168"/>
                </a:cubicBezTo>
                <a:cubicBezTo>
                  <a:pt x="223" y="169"/>
                  <a:pt x="226" y="171"/>
                  <a:pt x="227" y="171"/>
                </a:cubicBezTo>
                <a:cubicBezTo>
                  <a:pt x="228" y="171"/>
                  <a:pt x="233" y="175"/>
                  <a:pt x="235" y="177"/>
                </a:cubicBezTo>
                <a:cubicBezTo>
                  <a:pt x="237" y="178"/>
                  <a:pt x="237" y="183"/>
                  <a:pt x="235" y="183"/>
                </a:cubicBezTo>
                <a:close/>
                <a:moveTo>
                  <a:pt x="424" y="119"/>
                </a:moveTo>
                <a:cubicBezTo>
                  <a:pt x="420" y="120"/>
                  <a:pt x="423" y="123"/>
                  <a:pt x="426" y="122"/>
                </a:cubicBezTo>
                <a:cubicBezTo>
                  <a:pt x="428" y="121"/>
                  <a:pt x="427" y="118"/>
                  <a:pt x="424" y="119"/>
                </a:cubicBezTo>
                <a:close/>
                <a:moveTo>
                  <a:pt x="41" y="127"/>
                </a:moveTo>
                <a:cubicBezTo>
                  <a:pt x="38" y="127"/>
                  <a:pt x="39" y="127"/>
                  <a:pt x="36" y="128"/>
                </a:cubicBezTo>
                <a:cubicBezTo>
                  <a:pt x="34" y="129"/>
                  <a:pt x="38" y="131"/>
                  <a:pt x="40" y="131"/>
                </a:cubicBezTo>
                <a:cubicBezTo>
                  <a:pt x="41" y="131"/>
                  <a:pt x="44" y="127"/>
                  <a:pt x="41" y="127"/>
                </a:cubicBezTo>
                <a:close/>
                <a:moveTo>
                  <a:pt x="486" y="311"/>
                </a:moveTo>
                <a:cubicBezTo>
                  <a:pt x="482" y="312"/>
                  <a:pt x="483" y="319"/>
                  <a:pt x="487" y="317"/>
                </a:cubicBezTo>
                <a:cubicBezTo>
                  <a:pt x="492" y="316"/>
                  <a:pt x="489" y="311"/>
                  <a:pt x="486" y="311"/>
                </a:cubicBezTo>
                <a:close/>
                <a:moveTo>
                  <a:pt x="460" y="307"/>
                </a:moveTo>
                <a:cubicBezTo>
                  <a:pt x="458" y="307"/>
                  <a:pt x="451" y="313"/>
                  <a:pt x="451" y="313"/>
                </a:cubicBezTo>
                <a:cubicBezTo>
                  <a:pt x="451" y="313"/>
                  <a:pt x="456" y="314"/>
                  <a:pt x="458" y="314"/>
                </a:cubicBezTo>
                <a:cubicBezTo>
                  <a:pt x="461" y="314"/>
                  <a:pt x="462" y="315"/>
                  <a:pt x="465" y="316"/>
                </a:cubicBezTo>
                <a:cubicBezTo>
                  <a:pt x="467" y="317"/>
                  <a:pt x="471" y="315"/>
                  <a:pt x="473" y="315"/>
                </a:cubicBezTo>
                <a:cubicBezTo>
                  <a:pt x="474" y="315"/>
                  <a:pt x="476" y="319"/>
                  <a:pt x="476" y="314"/>
                </a:cubicBezTo>
                <a:cubicBezTo>
                  <a:pt x="477" y="309"/>
                  <a:pt x="472" y="307"/>
                  <a:pt x="469" y="306"/>
                </a:cubicBezTo>
                <a:cubicBezTo>
                  <a:pt x="466" y="306"/>
                  <a:pt x="462" y="306"/>
                  <a:pt x="460" y="307"/>
                </a:cubicBezTo>
                <a:close/>
                <a:moveTo>
                  <a:pt x="409" y="116"/>
                </a:moveTo>
                <a:cubicBezTo>
                  <a:pt x="408" y="117"/>
                  <a:pt x="414" y="119"/>
                  <a:pt x="415" y="118"/>
                </a:cubicBezTo>
                <a:cubicBezTo>
                  <a:pt x="416" y="116"/>
                  <a:pt x="412" y="113"/>
                  <a:pt x="409" y="116"/>
                </a:cubicBezTo>
                <a:close/>
                <a:moveTo>
                  <a:pt x="709" y="111"/>
                </a:moveTo>
                <a:cubicBezTo>
                  <a:pt x="710" y="109"/>
                  <a:pt x="717" y="109"/>
                  <a:pt x="717" y="109"/>
                </a:cubicBezTo>
                <a:cubicBezTo>
                  <a:pt x="717" y="109"/>
                  <a:pt x="722" y="105"/>
                  <a:pt x="720" y="103"/>
                </a:cubicBezTo>
                <a:cubicBezTo>
                  <a:pt x="718" y="101"/>
                  <a:pt x="713" y="100"/>
                  <a:pt x="711" y="100"/>
                </a:cubicBezTo>
                <a:cubicBezTo>
                  <a:pt x="709" y="99"/>
                  <a:pt x="707" y="101"/>
                  <a:pt x="701" y="101"/>
                </a:cubicBezTo>
                <a:cubicBezTo>
                  <a:pt x="696" y="101"/>
                  <a:pt x="693" y="103"/>
                  <a:pt x="691" y="101"/>
                </a:cubicBezTo>
                <a:cubicBezTo>
                  <a:pt x="689" y="99"/>
                  <a:pt x="681" y="98"/>
                  <a:pt x="680" y="100"/>
                </a:cubicBezTo>
                <a:cubicBezTo>
                  <a:pt x="679" y="101"/>
                  <a:pt x="677" y="101"/>
                  <a:pt x="679" y="105"/>
                </a:cubicBezTo>
                <a:cubicBezTo>
                  <a:pt x="681" y="108"/>
                  <a:pt x="683" y="110"/>
                  <a:pt x="684" y="110"/>
                </a:cubicBezTo>
                <a:cubicBezTo>
                  <a:pt x="686" y="110"/>
                  <a:pt x="692" y="110"/>
                  <a:pt x="693" y="112"/>
                </a:cubicBezTo>
                <a:cubicBezTo>
                  <a:pt x="694" y="114"/>
                  <a:pt x="696" y="116"/>
                  <a:pt x="700" y="114"/>
                </a:cubicBezTo>
                <a:cubicBezTo>
                  <a:pt x="704" y="113"/>
                  <a:pt x="708" y="112"/>
                  <a:pt x="709" y="111"/>
                </a:cubicBezTo>
                <a:close/>
                <a:moveTo>
                  <a:pt x="363" y="61"/>
                </a:moveTo>
                <a:cubicBezTo>
                  <a:pt x="362" y="58"/>
                  <a:pt x="356" y="57"/>
                  <a:pt x="355" y="60"/>
                </a:cubicBezTo>
                <a:cubicBezTo>
                  <a:pt x="353" y="63"/>
                  <a:pt x="365" y="64"/>
                  <a:pt x="363" y="61"/>
                </a:cubicBezTo>
                <a:close/>
                <a:moveTo>
                  <a:pt x="361" y="72"/>
                </a:moveTo>
                <a:cubicBezTo>
                  <a:pt x="364" y="72"/>
                  <a:pt x="369" y="71"/>
                  <a:pt x="371" y="71"/>
                </a:cubicBezTo>
                <a:cubicBezTo>
                  <a:pt x="374" y="71"/>
                  <a:pt x="374" y="67"/>
                  <a:pt x="371" y="67"/>
                </a:cubicBezTo>
                <a:cubicBezTo>
                  <a:pt x="369" y="66"/>
                  <a:pt x="367" y="64"/>
                  <a:pt x="365" y="65"/>
                </a:cubicBezTo>
                <a:cubicBezTo>
                  <a:pt x="362" y="66"/>
                  <a:pt x="355" y="69"/>
                  <a:pt x="355" y="71"/>
                </a:cubicBezTo>
                <a:cubicBezTo>
                  <a:pt x="356" y="71"/>
                  <a:pt x="358" y="73"/>
                  <a:pt x="361" y="72"/>
                </a:cubicBezTo>
                <a:close/>
                <a:moveTo>
                  <a:pt x="349" y="49"/>
                </a:moveTo>
                <a:cubicBezTo>
                  <a:pt x="352" y="51"/>
                  <a:pt x="357" y="53"/>
                  <a:pt x="360" y="54"/>
                </a:cubicBezTo>
                <a:cubicBezTo>
                  <a:pt x="363" y="55"/>
                  <a:pt x="369" y="56"/>
                  <a:pt x="371" y="58"/>
                </a:cubicBezTo>
                <a:cubicBezTo>
                  <a:pt x="374" y="61"/>
                  <a:pt x="380" y="63"/>
                  <a:pt x="380" y="63"/>
                </a:cubicBezTo>
                <a:cubicBezTo>
                  <a:pt x="388" y="64"/>
                  <a:pt x="388" y="64"/>
                  <a:pt x="388" y="64"/>
                </a:cubicBezTo>
                <a:cubicBezTo>
                  <a:pt x="388" y="64"/>
                  <a:pt x="394" y="62"/>
                  <a:pt x="400" y="63"/>
                </a:cubicBezTo>
                <a:cubicBezTo>
                  <a:pt x="406" y="63"/>
                  <a:pt x="414" y="64"/>
                  <a:pt x="419" y="64"/>
                </a:cubicBezTo>
                <a:cubicBezTo>
                  <a:pt x="424" y="64"/>
                  <a:pt x="424" y="62"/>
                  <a:pt x="425" y="61"/>
                </a:cubicBezTo>
                <a:cubicBezTo>
                  <a:pt x="425" y="60"/>
                  <a:pt x="416" y="58"/>
                  <a:pt x="414" y="58"/>
                </a:cubicBezTo>
                <a:cubicBezTo>
                  <a:pt x="412" y="58"/>
                  <a:pt x="399" y="58"/>
                  <a:pt x="395" y="58"/>
                </a:cubicBezTo>
                <a:cubicBezTo>
                  <a:pt x="391" y="58"/>
                  <a:pt x="386" y="58"/>
                  <a:pt x="383" y="58"/>
                </a:cubicBezTo>
                <a:cubicBezTo>
                  <a:pt x="380" y="58"/>
                  <a:pt x="378" y="56"/>
                  <a:pt x="376" y="55"/>
                </a:cubicBezTo>
                <a:cubicBezTo>
                  <a:pt x="374" y="54"/>
                  <a:pt x="368" y="50"/>
                  <a:pt x="365" y="49"/>
                </a:cubicBezTo>
                <a:cubicBezTo>
                  <a:pt x="362" y="49"/>
                  <a:pt x="363" y="49"/>
                  <a:pt x="357" y="47"/>
                </a:cubicBezTo>
                <a:cubicBezTo>
                  <a:pt x="353" y="46"/>
                  <a:pt x="348" y="45"/>
                  <a:pt x="348" y="45"/>
                </a:cubicBezTo>
                <a:cubicBezTo>
                  <a:pt x="348" y="44"/>
                  <a:pt x="346" y="48"/>
                  <a:pt x="349" y="49"/>
                </a:cubicBezTo>
                <a:close/>
                <a:moveTo>
                  <a:pt x="741" y="167"/>
                </a:moveTo>
                <a:cubicBezTo>
                  <a:pt x="744" y="167"/>
                  <a:pt x="747" y="165"/>
                  <a:pt x="750" y="164"/>
                </a:cubicBezTo>
                <a:cubicBezTo>
                  <a:pt x="752" y="163"/>
                  <a:pt x="756" y="161"/>
                  <a:pt x="756" y="157"/>
                </a:cubicBezTo>
                <a:cubicBezTo>
                  <a:pt x="756" y="154"/>
                  <a:pt x="755" y="151"/>
                  <a:pt x="754" y="149"/>
                </a:cubicBezTo>
                <a:cubicBezTo>
                  <a:pt x="752" y="148"/>
                  <a:pt x="750" y="147"/>
                  <a:pt x="747" y="148"/>
                </a:cubicBezTo>
                <a:cubicBezTo>
                  <a:pt x="744" y="148"/>
                  <a:pt x="744" y="152"/>
                  <a:pt x="741" y="152"/>
                </a:cubicBezTo>
                <a:cubicBezTo>
                  <a:pt x="739" y="152"/>
                  <a:pt x="736" y="153"/>
                  <a:pt x="737" y="155"/>
                </a:cubicBezTo>
                <a:cubicBezTo>
                  <a:pt x="738" y="158"/>
                  <a:pt x="739" y="160"/>
                  <a:pt x="737" y="161"/>
                </a:cubicBezTo>
                <a:cubicBezTo>
                  <a:pt x="735" y="162"/>
                  <a:pt x="738" y="167"/>
                  <a:pt x="741" y="167"/>
                </a:cubicBezTo>
                <a:close/>
                <a:moveTo>
                  <a:pt x="1012" y="77"/>
                </a:moveTo>
                <a:cubicBezTo>
                  <a:pt x="1015" y="77"/>
                  <a:pt x="1019" y="78"/>
                  <a:pt x="1024" y="80"/>
                </a:cubicBezTo>
                <a:cubicBezTo>
                  <a:pt x="1028" y="82"/>
                  <a:pt x="1034" y="83"/>
                  <a:pt x="1037" y="80"/>
                </a:cubicBezTo>
                <a:cubicBezTo>
                  <a:pt x="1039" y="78"/>
                  <a:pt x="1037" y="74"/>
                  <a:pt x="1035" y="74"/>
                </a:cubicBezTo>
                <a:cubicBezTo>
                  <a:pt x="1033" y="74"/>
                  <a:pt x="1032" y="71"/>
                  <a:pt x="1037" y="68"/>
                </a:cubicBezTo>
                <a:cubicBezTo>
                  <a:pt x="1042" y="65"/>
                  <a:pt x="1047" y="62"/>
                  <a:pt x="1053" y="61"/>
                </a:cubicBezTo>
                <a:cubicBezTo>
                  <a:pt x="1058" y="60"/>
                  <a:pt x="1071" y="60"/>
                  <a:pt x="1076" y="61"/>
                </a:cubicBezTo>
                <a:cubicBezTo>
                  <a:pt x="1080" y="62"/>
                  <a:pt x="1087" y="56"/>
                  <a:pt x="1089" y="54"/>
                </a:cubicBezTo>
                <a:cubicBezTo>
                  <a:pt x="1091" y="51"/>
                  <a:pt x="1083" y="49"/>
                  <a:pt x="1081" y="52"/>
                </a:cubicBezTo>
                <a:cubicBezTo>
                  <a:pt x="1078" y="55"/>
                  <a:pt x="1068" y="54"/>
                  <a:pt x="1065" y="54"/>
                </a:cubicBezTo>
                <a:cubicBezTo>
                  <a:pt x="1063" y="53"/>
                  <a:pt x="1045" y="57"/>
                  <a:pt x="1041" y="57"/>
                </a:cubicBezTo>
                <a:cubicBezTo>
                  <a:pt x="1037" y="57"/>
                  <a:pt x="1036" y="61"/>
                  <a:pt x="1030" y="63"/>
                </a:cubicBezTo>
                <a:cubicBezTo>
                  <a:pt x="1025" y="66"/>
                  <a:pt x="1018" y="69"/>
                  <a:pt x="1015" y="70"/>
                </a:cubicBezTo>
                <a:cubicBezTo>
                  <a:pt x="1013" y="71"/>
                  <a:pt x="1010" y="76"/>
                  <a:pt x="1012" y="77"/>
                </a:cubicBezTo>
                <a:close/>
                <a:moveTo>
                  <a:pt x="759" y="151"/>
                </a:moveTo>
                <a:cubicBezTo>
                  <a:pt x="763" y="152"/>
                  <a:pt x="771" y="154"/>
                  <a:pt x="768" y="155"/>
                </a:cubicBezTo>
                <a:cubicBezTo>
                  <a:pt x="765" y="157"/>
                  <a:pt x="759" y="161"/>
                  <a:pt x="759" y="163"/>
                </a:cubicBezTo>
                <a:cubicBezTo>
                  <a:pt x="758" y="166"/>
                  <a:pt x="765" y="168"/>
                  <a:pt x="765" y="168"/>
                </a:cubicBezTo>
                <a:cubicBezTo>
                  <a:pt x="765" y="168"/>
                  <a:pt x="763" y="171"/>
                  <a:pt x="765" y="171"/>
                </a:cubicBezTo>
                <a:cubicBezTo>
                  <a:pt x="767" y="172"/>
                  <a:pt x="768" y="169"/>
                  <a:pt x="771" y="169"/>
                </a:cubicBezTo>
                <a:cubicBezTo>
                  <a:pt x="774" y="169"/>
                  <a:pt x="780" y="171"/>
                  <a:pt x="783" y="171"/>
                </a:cubicBezTo>
                <a:cubicBezTo>
                  <a:pt x="786" y="171"/>
                  <a:pt x="791" y="166"/>
                  <a:pt x="791" y="164"/>
                </a:cubicBezTo>
                <a:cubicBezTo>
                  <a:pt x="790" y="161"/>
                  <a:pt x="786" y="157"/>
                  <a:pt x="783" y="155"/>
                </a:cubicBezTo>
                <a:cubicBezTo>
                  <a:pt x="780" y="154"/>
                  <a:pt x="776" y="147"/>
                  <a:pt x="774" y="146"/>
                </a:cubicBezTo>
                <a:cubicBezTo>
                  <a:pt x="771" y="144"/>
                  <a:pt x="776" y="140"/>
                  <a:pt x="773" y="138"/>
                </a:cubicBezTo>
                <a:cubicBezTo>
                  <a:pt x="770" y="135"/>
                  <a:pt x="769" y="135"/>
                  <a:pt x="766" y="133"/>
                </a:cubicBezTo>
                <a:cubicBezTo>
                  <a:pt x="763" y="132"/>
                  <a:pt x="760" y="134"/>
                  <a:pt x="758" y="136"/>
                </a:cubicBezTo>
                <a:cubicBezTo>
                  <a:pt x="756" y="138"/>
                  <a:pt x="754" y="136"/>
                  <a:pt x="752" y="136"/>
                </a:cubicBezTo>
                <a:cubicBezTo>
                  <a:pt x="748" y="137"/>
                  <a:pt x="750" y="141"/>
                  <a:pt x="751" y="143"/>
                </a:cubicBezTo>
                <a:cubicBezTo>
                  <a:pt x="753" y="145"/>
                  <a:pt x="755" y="149"/>
                  <a:pt x="759" y="151"/>
                </a:cubicBezTo>
                <a:close/>
                <a:moveTo>
                  <a:pt x="11" y="161"/>
                </a:moveTo>
                <a:cubicBezTo>
                  <a:pt x="6" y="161"/>
                  <a:pt x="2" y="161"/>
                  <a:pt x="1" y="163"/>
                </a:cubicBezTo>
                <a:cubicBezTo>
                  <a:pt x="0" y="164"/>
                  <a:pt x="5" y="165"/>
                  <a:pt x="8" y="165"/>
                </a:cubicBezTo>
                <a:cubicBezTo>
                  <a:pt x="11" y="165"/>
                  <a:pt x="17" y="163"/>
                  <a:pt x="16" y="163"/>
                </a:cubicBezTo>
                <a:cubicBezTo>
                  <a:pt x="15" y="163"/>
                  <a:pt x="11" y="161"/>
                  <a:pt x="11" y="161"/>
                </a:cubicBezTo>
                <a:close/>
                <a:moveTo>
                  <a:pt x="337" y="68"/>
                </a:moveTo>
                <a:cubicBezTo>
                  <a:pt x="335" y="69"/>
                  <a:pt x="330" y="67"/>
                  <a:pt x="327" y="68"/>
                </a:cubicBezTo>
                <a:cubicBezTo>
                  <a:pt x="325" y="69"/>
                  <a:pt x="326" y="73"/>
                  <a:pt x="329" y="73"/>
                </a:cubicBezTo>
                <a:cubicBezTo>
                  <a:pt x="332" y="74"/>
                  <a:pt x="336" y="72"/>
                  <a:pt x="337" y="73"/>
                </a:cubicBezTo>
                <a:cubicBezTo>
                  <a:pt x="337" y="75"/>
                  <a:pt x="339" y="81"/>
                  <a:pt x="344" y="79"/>
                </a:cubicBezTo>
                <a:cubicBezTo>
                  <a:pt x="348" y="77"/>
                  <a:pt x="348" y="75"/>
                  <a:pt x="349" y="75"/>
                </a:cubicBezTo>
                <a:cubicBezTo>
                  <a:pt x="351" y="74"/>
                  <a:pt x="349" y="69"/>
                  <a:pt x="347" y="68"/>
                </a:cubicBezTo>
                <a:cubicBezTo>
                  <a:pt x="345" y="66"/>
                  <a:pt x="338" y="67"/>
                  <a:pt x="337" y="68"/>
                </a:cubicBezTo>
                <a:close/>
                <a:moveTo>
                  <a:pt x="34" y="158"/>
                </a:moveTo>
                <a:cubicBezTo>
                  <a:pt x="30" y="159"/>
                  <a:pt x="26" y="161"/>
                  <a:pt x="29" y="162"/>
                </a:cubicBezTo>
                <a:cubicBezTo>
                  <a:pt x="32" y="163"/>
                  <a:pt x="39" y="161"/>
                  <a:pt x="39" y="160"/>
                </a:cubicBezTo>
                <a:cubicBezTo>
                  <a:pt x="40" y="159"/>
                  <a:pt x="41" y="153"/>
                  <a:pt x="40" y="153"/>
                </a:cubicBezTo>
                <a:cubicBezTo>
                  <a:pt x="36" y="151"/>
                  <a:pt x="38" y="158"/>
                  <a:pt x="34" y="158"/>
                </a:cubicBezTo>
                <a:close/>
                <a:moveTo>
                  <a:pt x="278" y="50"/>
                </a:moveTo>
                <a:cubicBezTo>
                  <a:pt x="280" y="50"/>
                  <a:pt x="285" y="49"/>
                  <a:pt x="287" y="50"/>
                </a:cubicBezTo>
                <a:cubicBezTo>
                  <a:pt x="288" y="51"/>
                  <a:pt x="292" y="50"/>
                  <a:pt x="292" y="49"/>
                </a:cubicBezTo>
                <a:cubicBezTo>
                  <a:pt x="292" y="48"/>
                  <a:pt x="293" y="43"/>
                  <a:pt x="290" y="42"/>
                </a:cubicBezTo>
                <a:cubicBezTo>
                  <a:pt x="287" y="42"/>
                  <a:pt x="283" y="45"/>
                  <a:pt x="278" y="47"/>
                </a:cubicBezTo>
                <a:cubicBezTo>
                  <a:pt x="275" y="48"/>
                  <a:pt x="276" y="50"/>
                  <a:pt x="278" y="50"/>
                </a:cubicBezTo>
                <a:close/>
                <a:moveTo>
                  <a:pt x="241" y="58"/>
                </a:moveTo>
                <a:cubicBezTo>
                  <a:pt x="244" y="58"/>
                  <a:pt x="250" y="58"/>
                  <a:pt x="251" y="58"/>
                </a:cubicBezTo>
                <a:cubicBezTo>
                  <a:pt x="253" y="57"/>
                  <a:pt x="260" y="55"/>
                  <a:pt x="260" y="57"/>
                </a:cubicBezTo>
                <a:cubicBezTo>
                  <a:pt x="260" y="60"/>
                  <a:pt x="263" y="63"/>
                  <a:pt x="265" y="63"/>
                </a:cubicBezTo>
                <a:cubicBezTo>
                  <a:pt x="267" y="62"/>
                  <a:pt x="270" y="59"/>
                  <a:pt x="272" y="60"/>
                </a:cubicBezTo>
                <a:cubicBezTo>
                  <a:pt x="274" y="62"/>
                  <a:pt x="274" y="65"/>
                  <a:pt x="276" y="65"/>
                </a:cubicBezTo>
                <a:cubicBezTo>
                  <a:pt x="277" y="66"/>
                  <a:pt x="282" y="66"/>
                  <a:pt x="284" y="65"/>
                </a:cubicBezTo>
                <a:cubicBezTo>
                  <a:pt x="287" y="65"/>
                  <a:pt x="293" y="65"/>
                  <a:pt x="296" y="65"/>
                </a:cubicBezTo>
                <a:cubicBezTo>
                  <a:pt x="299" y="66"/>
                  <a:pt x="307" y="67"/>
                  <a:pt x="307" y="66"/>
                </a:cubicBezTo>
                <a:cubicBezTo>
                  <a:pt x="308" y="64"/>
                  <a:pt x="310" y="64"/>
                  <a:pt x="311" y="62"/>
                </a:cubicBezTo>
                <a:cubicBezTo>
                  <a:pt x="311" y="61"/>
                  <a:pt x="312" y="56"/>
                  <a:pt x="312" y="56"/>
                </a:cubicBezTo>
                <a:cubicBezTo>
                  <a:pt x="312" y="56"/>
                  <a:pt x="311" y="53"/>
                  <a:pt x="308" y="54"/>
                </a:cubicBezTo>
                <a:cubicBezTo>
                  <a:pt x="306" y="56"/>
                  <a:pt x="305" y="56"/>
                  <a:pt x="303" y="56"/>
                </a:cubicBezTo>
                <a:cubicBezTo>
                  <a:pt x="300" y="55"/>
                  <a:pt x="300" y="51"/>
                  <a:pt x="296" y="52"/>
                </a:cubicBezTo>
                <a:cubicBezTo>
                  <a:pt x="292" y="53"/>
                  <a:pt x="292" y="55"/>
                  <a:pt x="290" y="56"/>
                </a:cubicBezTo>
                <a:cubicBezTo>
                  <a:pt x="289" y="57"/>
                  <a:pt x="286" y="58"/>
                  <a:pt x="285" y="57"/>
                </a:cubicBezTo>
                <a:cubicBezTo>
                  <a:pt x="284" y="57"/>
                  <a:pt x="278" y="54"/>
                  <a:pt x="278" y="54"/>
                </a:cubicBezTo>
                <a:cubicBezTo>
                  <a:pt x="278" y="54"/>
                  <a:pt x="266" y="53"/>
                  <a:pt x="266" y="52"/>
                </a:cubicBezTo>
                <a:cubicBezTo>
                  <a:pt x="265" y="50"/>
                  <a:pt x="263" y="48"/>
                  <a:pt x="258" y="48"/>
                </a:cubicBezTo>
                <a:cubicBezTo>
                  <a:pt x="252" y="49"/>
                  <a:pt x="243" y="52"/>
                  <a:pt x="241" y="52"/>
                </a:cubicBezTo>
                <a:cubicBezTo>
                  <a:pt x="240" y="52"/>
                  <a:pt x="243" y="55"/>
                  <a:pt x="241" y="55"/>
                </a:cubicBezTo>
                <a:cubicBezTo>
                  <a:pt x="239" y="55"/>
                  <a:pt x="236" y="55"/>
                  <a:pt x="235" y="57"/>
                </a:cubicBezTo>
                <a:cubicBezTo>
                  <a:pt x="235" y="59"/>
                  <a:pt x="238" y="58"/>
                  <a:pt x="241" y="58"/>
                </a:cubicBezTo>
                <a:close/>
                <a:moveTo>
                  <a:pt x="317" y="47"/>
                </a:moveTo>
                <a:cubicBezTo>
                  <a:pt x="321" y="47"/>
                  <a:pt x="327" y="45"/>
                  <a:pt x="328" y="46"/>
                </a:cubicBezTo>
                <a:cubicBezTo>
                  <a:pt x="328" y="48"/>
                  <a:pt x="327" y="49"/>
                  <a:pt x="331" y="49"/>
                </a:cubicBezTo>
                <a:cubicBezTo>
                  <a:pt x="334" y="50"/>
                  <a:pt x="336" y="50"/>
                  <a:pt x="338" y="50"/>
                </a:cubicBezTo>
                <a:cubicBezTo>
                  <a:pt x="340" y="50"/>
                  <a:pt x="339" y="47"/>
                  <a:pt x="337" y="45"/>
                </a:cubicBezTo>
                <a:cubicBezTo>
                  <a:pt x="336" y="42"/>
                  <a:pt x="336" y="43"/>
                  <a:pt x="332" y="41"/>
                </a:cubicBezTo>
                <a:cubicBezTo>
                  <a:pt x="327" y="40"/>
                  <a:pt x="323" y="40"/>
                  <a:pt x="320" y="40"/>
                </a:cubicBezTo>
                <a:cubicBezTo>
                  <a:pt x="316" y="41"/>
                  <a:pt x="313" y="40"/>
                  <a:pt x="312" y="43"/>
                </a:cubicBezTo>
                <a:cubicBezTo>
                  <a:pt x="312" y="45"/>
                  <a:pt x="314" y="47"/>
                  <a:pt x="317" y="47"/>
                </a:cubicBezTo>
                <a:close/>
                <a:moveTo>
                  <a:pt x="317" y="55"/>
                </a:moveTo>
                <a:cubicBezTo>
                  <a:pt x="316" y="57"/>
                  <a:pt x="317" y="62"/>
                  <a:pt x="317" y="62"/>
                </a:cubicBezTo>
                <a:cubicBezTo>
                  <a:pt x="316" y="63"/>
                  <a:pt x="317" y="65"/>
                  <a:pt x="319" y="65"/>
                </a:cubicBezTo>
                <a:cubicBezTo>
                  <a:pt x="321" y="64"/>
                  <a:pt x="322" y="59"/>
                  <a:pt x="324" y="59"/>
                </a:cubicBezTo>
                <a:cubicBezTo>
                  <a:pt x="325" y="59"/>
                  <a:pt x="333" y="57"/>
                  <a:pt x="334" y="60"/>
                </a:cubicBezTo>
                <a:cubicBezTo>
                  <a:pt x="335" y="63"/>
                  <a:pt x="335" y="62"/>
                  <a:pt x="339" y="62"/>
                </a:cubicBezTo>
                <a:cubicBezTo>
                  <a:pt x="342" y="62"/>
                  <a:pt x="345" y="59"/>
                  <a:pt x="346" y="57"/>
                </a:cubicBezTo>
                <a:cubicBezTo>
                  <a:pt x="346" y="56"/>
                  <a:pt x="344" y="53"/>
                  <a:pt x="339" y="54"/>
                </a:cubicBezTo>
                <a:cubicBezTo>
                  <a:pt x="334" y="54"/>
                  <a:pt x="320" y="53"/>
                  <a:pt x="317" y="55"/>
                </a:cubicBezTo>
                <a:close/>
                <a:moveTo>
                  <a:pt x="1527" y="494"/>
                </a:moveTo>
                <a:cubicBezTo>
                  <a:pt x="1527" y="492"/>
                  <a:pt x="1526" y="490"/>
                  <a:pt x="1519" y="488"/>
                </a:cubicBezTo>
                <a:cubicBezTo>
                  <a:pt x="1512" y="486"/>
                  <a:pt x="1517" y="489"/>
                  <a:pt x="1519" y="493"/>
                </a:cubicBezTo>
                <a:cubicBezTo>
                  <a:pt x="1521" y="496"/>
                  <a:pt x="1526" y="498"/>
                  <a:pt x="1527" y="494"/>
                </a:cubicBezTo>
                <a:close/>
                <a:moveTo>
                  <a:pt x="1423" y="198"/>
                </a:moveTo>
                <a:cubicBezTo>
                  <a:pt x="1421" y="198"/>
                  <a:pt x="1419" y="194"/>
                  <a:pt x="1416" y="194"/>
                </a:cubicBezTo>
                <a:cubicBezTo>
                  <a:pt x="1413" y="195"/>
                  <a:pt x="1412" y="199"/>
                  <a:pt x="1412" y="200"/>
                </a:cubicBezTo>
                <a:cubicBezTo>
                  <a:pt x="1412" y="201"/>
                  <a:pt x="1401" y="203"/>
                  <a:pt x="1405" y="206"/>
                </a:cubicBezTo>
                <a:cubicBezTo>
                  <a:pt x="1408" y="209"/>
                  <a:pt x="1412" y="207"/>
                  <a:pt x="1417" y="207"/>
                </a:cubicBezTo>
                <a:cubicBezTo>
                  <a:pt x="1422" y="206"/>
                  <a:pt x="1427" y="205"/>
                  <a:pt x="1427" y="205"/>
                </a:cubicBezTo>
                <a:cubicBezTo>
                  <a:pt x="1427" y="205"/>
                  <a:pt x="1435" y="205"/>
                  <a:pt x="1434" y="202"/>
                </a:cubicBezTo>
                <a:cubicBezTo>
                  <a:pt x="1433" y="198"/>
                  <a:pt x="1424" y="197"/>
                  <a:pt x="1423" y="198"/>
                </a:cubicBezTo>
                <a:close/>
                <a:moveTo>
                  <a:pt x="1402" y="428"/>
                </a:moveTo>
                <a:cubicBezTo>
                  <a:pt x="1399" y="428"/>
                  <a:pt x="1396" y="432"/>
                  <a:pt x="1398" y="432"/>
                </a:cubicBezTo>
                <a:cubicBezTo>
                  <a:pt x="1400" y="432"/>
                  <a:pt x="1407" y="431"/>
                  <a:pt x="1407" y="432"/>
                </a:cubicBezTo>
                <a:cubicBezTo>
                  <a:pt x="1408" y="433"/>
                  <a:pt x="1412" y="440"/>
                  <a:pt x="1415" y="440"/>
                </a:cubicBezTo>
                <a:cubicBezTo>
                  <a:pt x="1419" y="440"/>
                  <a:pt x="1421" y="433"/>
                  <a:pt x="1423" y="431"/>
                </a:cubicBezTo>
                <a:cubicBezTo>
                  <a:pt x="1425" y="429"/>
                  <a:pt x="1433" y="428"/>
                  <a:pt x="1433" y="431"/>
                </a:cubicBezTo>
                <a:cubicBezTo>
                  <a:pt x="1434" y="435"/>
                  <a:pt x="1437" y="438"/>
                  <a:pt x="1441" y="440"/>
                </a:cubicBezTo>
                <a:cubicBezTo>
                  <a:pt x="1446" y="443"/>
                  <a:pt x="1451" y="445"/>
                  <a:pt x="1451" y="443"/>
                </a:cubicBezTo>
                <a:cubicBezTo>
                  <a:pt x="1452" y="441"/>
                  <a:pt x="1449" y="434"/>
                  <a:pt x="1446" y="433"/>
                </a:cubicBezTo>
                <a:cubicBezTo>
                  <a:pt x="1443" y="432"/>
                  <a:pt x="1438" y="425"/>
                  <a:pt x="1438" y="423"/>
                </a:cubicBezTo>
                <a:cubicBezTo>
                  <a:pt x="1438" y="420"/>
                  <a:pt x="1433" y="419"/>
                  <a:pt x="1431" y="417"/>
                </a:cubicBezTo>
                <a:cubicBezTo>
                  <a:pt x="1429" y="415"/>
                  <a:pt x="1427" y="410"/>
                  <a:pt x="1421" y="409"/>
                </a:cubicBezTo>
                <a:cubicBezTo>
                  <a:pt x="1415" y="408"/>
                  <a:pt x="1414" y="406"/>
                  <a:pt x="1408" y="403"/>
                </a:cubicBezTo>
                <a:cubicBezTo>
                  <a:pt x="1402" y="400"/>
                  <a:pt x="1388" y="400"/>
                  <a:pt x="1388" y="402"/>
                </a:cubicBezTo>
                <a:cubicBezTo>
                  <a:pt x="1387" y="404"/>
                  <a:pt x="1388" y="402"/>
                  <a:pt x="1383" y="400"/>
                </a:cubicBezTo>
                <a:cubicBezTo>
                  <a:pt x="1379" y="399"/>
                  <a:pt x="1375" y="400"/>
                  <a:pt x="1374" y="398"/>
                </a:cubicBezTo>
                <a:cubicBezTo>
                  <a:pt x="1373" y="395"/>
                  <a:pt x="1370" y="394"/>
                  <a:pt x="1367" y="398"/>
                </a:cubicBezTo>
                <a:cubicBezTo>
                  <a:pt x="1364" y="400"/>
                  <a:pt x="1363" y="401"/>
                  <a:pt x="1369" y="402"/>
                </a:cubicBezTo>
                <a:cubicBezTo>
                  <a:pt x="1376" y="403"/>
                  <a:pt x="1377" y="403"/>
                  <a:pt x="1375" y="406"/>
                </a:cubicBezTo>
                <a:cubicBezTo>
                  <a:pt x="1372" y="409"/>
                  <a:pt x="1370" y="413"/>
                  <a:pt x="1373" y="413"/>
                </a:cubicBezTo>
                <a:cubicBezTo>
                  <a:pt x="1375" y="413"/>
                  <a:pt x="1382" y="412"/>
                  <a:pt x="1382" y="413"/>
                </a:cubicBezTo>
                <a:cubicBezTo>
                  <a:pt x="1383" y="415"/>
                  <a:pt x="1381" y="415"/>
                  <a:pt x="1388" y="416"/>
                </a:cubicBezTo>
                <a:cubicBezTo>
                  <a:pt x="1396" y="417"/>
                  <a:pt x="1398" y="420"/>
                  <a:pt x="1399" y="421"/>
                </a:cubicBezTo>
                <a:cubicBezTo>
                  <a:pt x="1401" y="423"/>
                  <a:pt x="1405" y="428"/>
                  <a:pt x="1402" y="428"/>
                </a:cubicBezTo>
                <a:close/>
                <a:moveTo>
                  <a:pt x="1398" y="231"/>
                </a:moveTo>
                <a:cubicBezTo>
                  <a:pt x="1396" y="231"/>
                  <a:pt x="1388" y="234"/>
                  <a:pt x="1386" y="236"/>
                </a:cubicBezTo>
                <a:cubicBezTo>
                  <a:pt x="1384" y="238"/>
                  <a:pt x="1373" y="234"/>
                  <a:pt x="1371" y="236"/>
                </a:cubicBezTo>
                <a:cubicBezTo>
                  <a:pt x="1370" y="238"/>
                  <a:pt x="1367" y="240"/>
                  <a:pt x="1365" y="242"/>
                </a:cubicBezTo>
                <a:cubicBezTo>
                  <a:pt x="1363" y="243"/>
                  <a:pt x="1358" y="242"/>
                  <a:pt x="1359" y="247"/>
                </a:cubicBezTo>
                <a:cubicBezTo>
                  <a:pt x="1360" y="251"/>
                  <a:pt x="1363" y="255"/>
                  <a:pt x="1365" y="255"/>
                </a:cubicBezTo>
                <a:cubicBezTo>
                  <a:pt x="1367" y="255"/>
                  <a:pt x="1370" y="254"/>
                  <a:pt x="1370" y="250"/>
                </a:cubicBezTo>
                <a:cubicBezTo>
                  <a:pt x="1370" y="245"/>
                  <a:pt x="1376" y="250"/>
                  <a:pt x="1378" y="249"/>
                </a:cubicBezTo>
                <a:cubicBezTo>
                  <a:pt x="1381" y="249"/>
                  <a:pt x="1382" y="246"/>
                  <a:pt x="1384" y="243"/>
                </a:cubicBezTo>
                <a:cubicBezTo>
                  <a:pt x="1384" y="243"/>
                  <a:pt x="1384" y="243"/>
                  <a:pt x="1384" y="242"/>
                </a:cubicBezTo>
                <a:cubicBezTo>
                  <a:pt x="1384" y="243"/>
                  <a:pt x="1384" y="245"/>
                  <a:pt x="1387" y="246"/>
                </a:cubicBezTo>
                <a:cubicBezTo>
                  <a:pt x="1391" y="247"/>
                  <a:pt x="1393" y="244"/>
                  <a:pt x="1393" y="243"/>
                </a:cubicBezTo>
                <a:cubicBezTo>
                  <a:pt x="1393" y="242"/>
                  <a:pt x="1401" y="240"/>
                  <a:pt x="1402" y="239"/>
                </a:cubicBezTo>
                <a:cubicBezTo>
                  <a:pt x="1404" y="238"/>
                  <a:pt x="1410" y="236"/>
                  <a:pt x="1410" y="234"/>
                </a:cubicBezTo>
                <a:cubicBezTo>
                  <a:pt x="1411" y="233"/>
                  <a:pt x="1410" y="224"/>
                  <a:pt x="1412" y="223"/>
                </a:cubicBezTo>
                <a:cubicBezTo>
                  <a:pt x="1414" y="222"/>
                  <a:pt x="1417" y="222"/>
                  <a:pt x="1414" y="217"/>
                </a:cubicBezTo>
                <a:cubicBezTo>
                  <a:pt x="1411" y="212"/>
                  <a:pt x="1411" y="207"/>
                  <a:pt x="1407" y="209"/>
                </a:cubicBezTo>
                <a:cubicBezTo>
                  <a:pt x="1404" y="211"/>
                  <a:pt x="1406" y="217"/>
                  <a:pt x="1404" y="222"/>
                </a:cubicBezTo>
                <a:cubicBezTo>
                  <a:pt x="1401" y="227"/>
                  <a:pt x="1399" y="231"/>
                  <a:pt x="1398" y="231"/>
                </a:cubicBezTo>
                <a:close/>
                <a:moveTo>
                  <a:pt x="1523" y="126"/>
                </a:moveTo>
                <a:cubicBezTo>
                  <a:pt x="1534" y="126"/>
                  <a:pt x="1530" y="127"/>
                  <a:pt x="1539" y="127"/>
                </a:cubicBezTo>
                <a:cubicBezTo>
                  <a:pt x="1549" y="126"/>
                  <a:pt x="1552" y="122"/>
                  <a:pt x="1561" y="119"/>
                </a:cubicBezTo>
                <a:cubicBezTo>
                  <a:pt x="1569" y="117"/>
                  <a:pt x="1576" y="116"/>
                  <a:pt x="1579" y="117"/>
                </a:cubicBezTo>
                <a:cubicBezTo>
                  <a:pt x="1581" y="118"/>
                  <a:pt x="1586" y="117"/>
                  <a:pt x="1583" y="115"/>
                </a:cubicBezTo>
                <a:cubicBezTo>
                  <a:pt x="1580" y="112"/>
                  <a:pt x="1574" y="108"/>
                  <a:pt x="1577" y="107"/>
                </a:cubicBezTo>
                <a:cubicBezTo>
                  <a:pt x="1580" y="107"/>
                  <a:pt x="1583" y="106"/>
                  <a:pt x="1584" y="103"/>
                </a:cubicBezTo>
                <a:cubicBezTo>
                  <a:pt x="1586" y="100"/>
                  <a:pt x="1580" y="95"/>
                  <a:pt x="1583" y="92"/>
                </a:cubicBezTo>
                <a:cubicBezTo>
                  <a:pt x="1586" y="89"/>
                  <a:pt x="1581" y="85"/>
                  <a:pt x="1577" y="84"/>
                </a:cubicBezTo>
                <a:cubicBezTo>
                  <a:pt x="1573" y="83"/>
                  <a:pt x="1559" y="85"/>
                  <a:pt x="1556" y="83"/>
                </a:cubicBezTo>
                <a:cubicBezTo>
                  <a:pt x="1553" y="82"/>
                  <a:pt x="1548" y="80"/>
                  <a:pt x="1546" y="81"/>
                </a:cubicBezTo>
                <a:cubicBezTo>
                  <a:pt x="1545" y="82"/>
                  <a:pt x="1541" y="88"/>
                  <a:pt x="1541" y="88"/>
                </a:cubicBezTo>
                <a:cubicBezTo>
                  <a:pt x="1541" y="88"/>
                  <a:pt x="1539" y="89"/>
                  <a:pt x="1536" y="86"/>
                </a:cubicBezTo>
                <a:cubicBezTo>
                  <a:pt x="1534" y="82"/>
                  <a:pt x="1522" y="83"/>
                  <a:pt x="1518" y="83"/>
                </a:cubicBezTo>
                <a:cubicBezTo>
                  <a:pt x="1514" y="83"/>
                  <a:pt x="1510" y="83"/>
                  <a:pt x="1506" y="84"/>
                </a:cubicBezTo>
                <a:cubicBezTo>
                  <a:pt x="1502" y="84"/>
                  <a:pt x="1499" y="85"/>
                  <a:pt x="1496" y="83"/>
                </a:cubicBezTo>
                <a:cubicBezTo>
                  <a:pt x="1493" y="80"/>
                  <a:pt x="1489" y="79"/>
                  <a:pt x="1488" y="78"/>
                </a:cubicBezTo>
                <a:cubicBezTo>
                  <a:pt x="1486" y="77"/>
                  <a:pt x="1478" y="77"/>
                  <a:pt x="1471" y="77"/>
                </a:cubicBezTo>
                <a:cubicBezTo>
                  <a:pt x="1465" y="78"/>
                  <a:pt x="1458" y="78"/>
                  <a:pt x="1458" y="78"/>
                </a:cubicBezTo>
                <a:cubicBezTo>
                  <a:pt x="1458" y="78"/>
                  <a:pt x="1455" y="77"/>
                  <a:pt x="1451" y="74"/>
                </a:cubicBezTo>
                <a:cubicBezTo>
                  <a:pt x="1446" y="72"/>
                  <a:pt x="1442" y="70"/>
                  <a:pt x="1440" y="70"/>
                </a:cubicBezTo>
                <a:cubicBezTo>
                  <a:pt x="1439" y="70"/>
                  <a:pt x="1427" y="72"/>
                  <a:pt x="1424" y="70"/>
                </a:cubicBezTo>
                <a:cubicBezTo>
                  <a:pt x="1422" y="68"/>
                  <a:pt x="1419" y="67"/>
                  <a:pt x="1417" y="67"/>
                </a:cubicBezTo>
                <a:cubicBezTo>
                  <a:pt x="1415" y="67"/>
                  <a:pt x="1414" y="64"/>
                  <a:pt x="1416" y="64"/>
                </a:cubicBezTo>
                <a:cubicBezTo>
                  <a:pt x="1418" y="64"/>
                  <a:pt x="1429" y="61"/>
                  <a:pt x="1429" y="61"/>
                </a:cubicBezTo>
                <a:cubicBezTo>
                  <a:pt x="1429" y="61"/>
                  <a:pt x="1426" y="57"/>
                  <a:pt x="1422" y="57"/>
                </a:cubicBezTo>
                <a:cubicBezTo>
                  <a:pt x="1418" y="57"/>
                  <a:pt x="1412" y="55"/>
                  <a:pt x="1410" y="55"/>
                </a:cubicBezTo>
                <a:cubicBezTo>
                  <a:pt x="1408" y="55"/>
                  <a:pt x="1409" y="57"/>
                  <a:pt x="1405" y="56"/>
                </a:cubicBezTo>
                <a:cubicBezTo>
                  <a:pt x="1402" y="55"/>
                  <a:pt x="1398" y="54"/>
                  <a:pt x="1396" y="55"/>
                </a:cubicBezTo>
                <a:cubicBezTo>
                  <a:pt x="1393" y="57"/>
                  <a:pt x="1388" y="59"/>
                  <a:pt x="1394" y="60"/>
                </a:cubicBezTo>
                <a:cubicBezTo>
                  <a:pt x="1399" y="62"/>
                  <a:pt x="1405" y="60"/>
                  <a:pt x="1406" y="63"/>
                </a:cubicBezTo>
                <a:cubicBezTo>
                  <a:pt x="1408" y="65"/>
                  <a:pt x="1406" y="66"/>
                  <a:pt x="1406" y="68"/>
                </a:cubicBezTo>
                <a:cubicBezTo>
                  <a:pt x="1406" y="69"/>
                  <a:pt x="1403" y="73"/>
                  <a:pt x="1401" y="74"/>
                </a:cubicBezTo>
                <a:cubicBezTo>
                  <a:pt x="1399" y="75"/>
                  <a:pt x="1397" y="73"/>
                  <a:pt x="1393" y="75"/>
                </a:cubicBezTo>
                <a:cubicBezTo>
                  <a:pt x="1390" y="77"/>
                  <a:pt x="1380" y="75"/>
                  <a:pt x="1379" y="76"/>
                </a:cubicBezTo>
                <a:cubicBezTo>
                  <a:pt x="1378" y="77"/>
                  <a:pt x="1376" y="73"/>
                  <a:pt x="1374" y="74"/>
                </a:cubicBezTo>
                <a:cubicBezTo>
                  <a:pt x="1372" y="75"/>
                  <a:pt x="1367" y="80"/>
                  <a:pt x="1364" y="79"/>
                </a:cubicBezTo>
                <a:cubicBezTo>
                  <a:pt x="1362" y="79"/>
                  <a:pt x="1358" y="76"/>
                  <a:pt x="1358" y="73"/>
                </a:cubicBezTo>
                <a:cubicBezTo>
                  <a:pt x="1358" y="70"/>
                  <a:pt x="1357" y="66"/>
                  <a:pt x="1356" y="66"/>
                </a:cubicBezTo>
                <a:cubicBezTo>
                  <a:pt x="1355" y="65"/>
                  <a:pt x="1346" y="65"/>
                  <a:pt x="1343" y="65"/>
                </a:cubicBezTo>
                <a:cubicBezTo>
                  <a:pt x="1340" y="65"/>
                  <a:pt x="1331" y="66"/>
                  <a:pt x="1329" y="68"/>
                </a:cubicBezTo>
                <a:cubicBezTo>
                  <a:pt x="1328" y="69"/>
                  <a:pt x="1324" y="70"/>
                  <a:pt x="1321" y="70"/>
                </a:cubicBezTo>
                <a:cubicBezTo>
                  <a:pt x="1318" y="70"/>
                  <a:pt x="1316" y="68"/>
                  <a:pt x="1310" y="67"/>
                </a:cubicBezTo>
                <a:cubicBezTo>
                  <a:pt x="1305" y="66"/>
                  <a:pt x="1292" y="66"/>
                  <a:pt x="1291" y="66"/>
                </a:cubicBezTo>
                <a:cubicBezTo>
                  <a:pt x="1289" y="66"/>
                  <a:pt x="1284" y="65"/>
                  <a:pt x="1286" y="64"/>
                </a:cubicBezTo>
                <a:cubicBezTo>
                  <a:pt x="1288" y="62"/>
                  <a:pt x="1294" y="57"/>
                  <a:pt x="1290" y="55"/>
                </a:cubicBezTo>
                <a:cubicBezTo>
                  <a:pt x="1287" y="53"/>
                  <a:pt x="1279" y="53"/>
                  <a:pt x="1276" y="52"/>
                </a:cubicBezTo>
                <a:cubicBezTo>
                  <a:pt x="1273" y="52"/>
                  <a:pt x="1269" y="51"/>
                  <a:pt x="1264" y="52"/>
                </a:cubicBezTo>
                <a:cubicBezTo>
                  <a:pt x="1259" y="53"/>
                  <a:pt x="1258" y="55"/>
                  <a:pt x="1255" y="53"/>
                </a:cubicBezTo>
                <a:cubicBezTo>
                  <a:pt x="1253" y="51"/>
                  <a:pt x="1261" y="54"/>
                  <a:pt x="1253" y="51"/>
                </a:cubicBezTo>
                <a:cubicBezTo>
                  <a:pt x="1245" y="48"/>
                  <a:pt x="1241" y="48"/>
                  <a:pt x="1239" y="49"/>
                </a:cubicBezTo>
                <a:cubicBezTo>
                  <a:pt x="1237" y="50"/>
                  <a:pt x="1239" y="50"/>
                  <a:pt x="1233" y="52"/>
                </a:cubicBezTo>
                <a:cubicBezTo>
                  <a:pt x="1227" y="54"/>
                  <a:pt x="1224" y="55"/>
                  <a:pt x="1222" y="56"/>
                </a:cubicBezTo>
                <a:cubicBezTo>
                  <a:pt x="1221" y="56"/>
                  <a:pt x="1211" y="54"/>
                  <a:pt x="1210" y="53"/>
                </a:cubicBezTo>
                <a:cubicBezTo>
                  <a:pt x="1209" y="52"/>
                  <a:pt x="1205" y="54"/>
                  <a:pt x="1201" y="55"/>
                </a:cubicBezTo>
                <a:cubicBezTo>
                  <a:pt x="1197" y="57"/>
                  <a:pt x="1195" y="59"/>
                  <a:pt x="1191" y="58"/>
                </a:cubicBezTo>
                <a:cubicBezTo>
                  <a:pt x="1187" y="57"/>
                  <a:pt x="1181" y="57"/>
                  <a:pt x="1177" y="59"/>
                </a:cubicBezTo>
                <a:cubicBezTo>
                  <a:pt x="1174" y="60"/>
                  <a:pt x="1171" y="60"/>
                  <a:pt x="1167" y="63"/>
                </a:cubicBezTo>
                <a:cubicBezTo>
                  <a:pt x="1163" y="66"/>
                  <a:pt x="1156" y="67"/>
                  <a:pt x="1156" y="67"/>
                </a:cubicBezTo>
                <a:cubicBezTo>
                  <a:pt x="1156" y="67"/>
                  <a:pt x="1150" y="67"/>
                  <a:pt x="1146" y="67"/>
                </a:cubicBezTo>
                <a:cubicBezTo>
                  <a:pt x="1143" y="67"/>
                  <a:pt x="1138" y="67"/>
                  <a:pt x="1141" y="69"/>
                </a:cubicBezTo>
                <a:cubicBezTo>
                  <a:pt x="1144" y="72"/>
                  <a:pt x="1153" y="75"/>
                  <a:pt x="1155" y="76"/>
                </a:cubicBezTo>
                <a:cubicBezTo>
                  <a:pt x="1156" y="78"/>
                  <a:pt x="1157" y="82"/>
                  <a:pt x="1155" y="83"/>
                </a:cubicBezTo>
                <a:cubicBezTo>
                  <a:pt x="1153" y="85"/>
                  <a:pt x="1150" y="84"/>
                  <a:pt x="1150" y="81"/>
                </a:cubicBezTo>
                <a:cubicBezTo>
                  <a:pt x="1150" y="77"/>
                  <a:pt x="1149" y="77"/>
                  <a:pt x="1145" y="76"/>
                </a:cubicBezTo>
                <a:cubicBezTo>
                  <a:pt x="1140" y="74"/>
                  <a:pt x="1141" y="75"/>
                  <a:pt x="1137" y="72"/>
                </a:cubicBezTo>
                <a:cubicBezTo>
                  <a:pt x="1133" y="68"/>
                  <a:pt x="1129" y="69"/>
                  <a:pt x="1127" y="71"/>
                </a:cubicBezTo>
                <a:cubicBezTo>
                  <a:pt x="1125" y="73"/>
                  <a:pt x="1126" y="78"/>
                  <a:pt x="1124" y="78"/>
                </a:cubicBezTo>
                <a:cubicBezTo>
                  <a:pt x="1122" y="79"/>
                  <a:pt x="1119" y="80"/>
                  <a:pt x="1119" y="77"/>
                </a:cubicBezTo>
                <a:cubicBezTo>
                  <a:pt x="1118" y="73"/>
                  <a:pt x="1118" y="67"/>
                  <a:pt x="1116" y="71"/>
                </a:cubicBezTo>
                <a:cubicBezTo>
                  <a:pt x="1113" y="74"/>
                  <a:pt x="1112" y="74"/>
                  <a:pt x="1112" y="76"/>
                </a:cubicBezTo>
                <a:cubicBezTo>
                  <a:pt x="1112" y="78"/>
                  <a:pt x="1114" y="80"/>
                  <a:pt x="1113" y="83"/>
                </a:cubicBezTo>
                <a:cubicBezTo>
                  <a:pt x="1113" y="87"/>
                  <a:pt x="1113" y="89"/>
                  <a:pt x="1114" y="89"/>
                </a:cubicBezTo>
                <a:cubicBezTo>
                  <a:pt x="1115" y="89"/>
                  <a:pt x="1117" y="86"/>
                  <a:pt x="1121" y="85"/>
                </a:cubicBezTo>
                <a:cubicBezTo>
                  <a:pt x="1124" y="84"/>
                  <a:pt x="1130" y="82"/>
                  <a:pt x="1131" y="86"/>
                </a:cubicBezTo>
                <a:cubicBezTo>
                  <a:pt x="1131" y="89"/>
                  <a:pt x="1135" y="90"/>
                  <a:pt x="1131" y="92"/>
                </a:cubicBezTo>
                <a:cubicBezTo>
                  <a:pt x="1127" y="93"/>
                  <a:pt x="1123" y="93"/>
                  <a:pt x="1122" y="90"/>
                </a:cubicBezTo>
                <a:cubicBezTo>
                  <a:pt x="1122" y="88"/>
                  <a:pt x="1119" y="88"/>
                  <a:pt x="1116" y="90"/>
                </a:cubicBezTo>
                <a:cubicBezTo>
                  <a:pt x="1114" y="92"/>
                  <a:pt x="1108" y="99"/>
                  <a:pt x="1108" y="99"/>
                </a:cubicBezTo>
                <a:cubicBezTo>
                  <a:pt x="1108" y="99"/>
                  <a:pt x="1099" y="103"/>
                  <a:pt x="1098" y="102"/>
                </a:cubicBezTo>
                <a:cubicBezTo>
                  <a:pt x="1097" y="101"/>
                  <a:pt x="1101" y="97"/>
                  <a:pt x="1104" y="95"/>
                </a:cubicBezTo>
                <a:cubicBezTo>
                  <a:pt x="1107" y="93"/>
                  <a:pt x="1109" y="89"/>
                  <a:pt x="1108" y="88"/>
                </a:cubicBezTo>
                <a:cubicBezTo>
                  <a:pt x="1107" y="87"/>
                  <a:pt x="1105" y="80"/>
                  <a:pt x="1106" y="78"/>
                </a:cubicBezTo>
                <a:cubicBezTo>
                  <a:pt x="1107" y="76"/>
                  <a:pt x="1110" y="73"/>
                  <a:pt x="1107" y="71"/>
                </a:cubicBezTo>
                <a:cubicBezTo>
                  <a:pt x="1103" y="69"/>
                  <a:pt x="1100" y="67"/>
                  <a:pt x="1097" y="66"/>
                </a:cubicBezTo>
                <a:cubicBezTo>
                  <a:pt x="1094" y="65"/>
                  <a:pt x="1091" y="71"/>
                  <a:pt x="1088" y="72"/>
                </a:cubicBezTo>
                <a:cubicBezTo>
                  <a:pt x="1085" y="74"/>
                  <a:pt x="1086" y="76"/>
                  <a:pt x="1082" y="76"/>
                </a:cubicBezTo>
                <a:cubicBezTo>
                  <a:pt x="1079" y="76"/>
                  <a:pt x="1077" y="81"/>
                  <a:pt x="1082" y="83"/>
                </a:cubicBezTo>
                <a:cubicBezTo>
                  <a:pt x="1088" y="86"/>
                  <a:pt x="1090" y="88"/>
                  <a:pt x="1088" y="90"/>
                </a:cubicBezTo>
                <a:cubicBezTo>
                  <a:pt x="1087" y="91"/>
                  <a:pt x="1080" y="89"/>
                  <a:pt x="1080" y="89"/>
                </a:cubicBezTo>
                <a:cubicBezTo>
                  <a:pt x="1080" y="89"/>
                  <a:pt x="1075" y="86"/>
                  <a:pt x="1072" y="86"/>
                </a:cubicBezTo>
                <a:cubicBezTo>
                  <a:pt x="1069" y="86"/>
                  <a:pt x="1066" y="85"/>
                  <a:pt x="1063" y="84"/>
                </a:cubicBezTo>
                <a:cubicBezTo>
                  <a:pt x="1060" y="84"/>
                  <a:pt x="1054" y="84"/>
                  <a:pt x="1052" y="85"/>
                </a:cubicBezTo>
                <a:cubicBezTo>
                  <a:pt x="1051" y="87"/>
                  <a:pt x="1047" y="91"/>
                  <a:pt x="1044" y="90"/>
                </a:cubicBezTo>
                <a:cubicBezTo>
                  <a:pt x="1041" y="88"/>
                  <a:pt x="1041" y="87"/>
                  <a:pt x="1037" y="88"/>
                </a:cubicBezTo>
                <a:cubicBezTo>
                  <a:pt x="1032" y="90"/>
                  <a:pt x="1028" y="87"/>
                  <a:pt x="1026" y="90"/>
                </a:cubicBezTo>
                <a:cubicBezTo>
                  <a:pt x="1024" y="92"/>
                  <a:pt x="1026" y="92"/>
                  <a:pt x="1018" y="90"/>
                </a:cubicBezTo>
                <a:cubicBezTo>
                  <a:pt x="1011" y="87"/>
                  <a:pt x="1013" y="91"/>
                  <a:pt x="1006" y="92"/>
                </a:cubicBezTo>
                <a:cubicBezTo>
                  <a:pt x="999" y="93"/>
                  <a:pt x="995" y="91"/>
                  <a:pt x="993" y="93"/>
                </a:cubicBezTo>
                <a:cubicBezTo>
                  <a:pt x="991" y="96"/>
                  <a:pt x="988" y="100"/>
                  <a:pt x="987" y="97"/>
                </a:cubicBezTo>
                <a:cubicBezTo>
                  <a:pt x="986" y="94"/>
                  <a:pt x="991" y="90"/>
                  <a:pt x="989" y="88"/>
                </a:cubicBezTo>
                <a:cubicBezTo>
                  <a:pt x="987" y="87"/>
                  <a:pt x="979" y="88"/>
                  <a:pt x="978" y="89"/>
                </a:cubicBezTo>
                <a:cubicBezTo>
                  <a:pt x="977" y="90"/>
                  <a:pt x="978" y="94"/>
                  <a:pt x="979" y="96"/>
                </a:cubicBezTo>
                <a:cubicBezTo>
                  <a:pt x="979" y="97"/>
                  <a:pt x="981" y="103"/>
                  <a:pt x="978" y="102"/>
                </a:cubicBezTo>
                <a:cubicBezTo>
                  <a:pt x="976" y="101"/>
                  <a:pt x="976" y="97"/>
                  <a:pt x="974" y="97"/>
                </a:cubicBezTo>
                <a:cubicBezTo>
                  <a:pt x="972" y="98"/>
                  <a:pt x="969" y="99"/>
                  <a:pt x="968" y="100"/>
                </a:cubicBezTo>
                <a:cubicBezTo>
                  <a:pt x="967" y="100"/>
                  <a:pt x="962" y="100"/>
                  <a:pt x="961" y="102"/>
                </a:cubicBezTo>
                <a:cubicBezTo>
                  <a:pt x="960" y="104"/>
                  <a:pt x="962" y="108"/>
                  <a:pt x="960" y="108"/>
                </a:cubicBezTo>
                <a:cubicBezTo>
                  <a:pt x="958" y="108"/>
                  <a:pt x="956" y="110"/>
                  <a:pt x="952" y="107"/>
                </a:cubicBezTo>
                <a:cubicBezTo>
                  <a:pt x="948" y="105"/>
                  <a:pt x="948" y="106"/>
                  <a:pt x="947" y="107"/>
                </a:cubicBezTo>
                <a:cubicBezTo>
                  <a:pt x="946" y="108"/>
                  <a:pt x="940" y="111"/>
                  <a:pt x="940" y="107"/>
                </a:cubicBezTo>
                <a:cubicBezTo>
                  <a:pt x="940" y="104"/>
                  <a:pt x="941" y="103"/>
                  <a:pt x="937" y="100"/>
                </a:cubicBezTo>
                <a:cubicBezTo>
                  <a:pt x="934" y="98"/>
                  <a:pt x="937" y="98"/>
                  <a:pt x="941" y="100"/>
                </a:cubicBezTo>
                <a:cubicBezTo>
                  <a:pt x="946" y="101"/>
                  <a:pt x="951" y="102"/>
                  <a:pt x="960" y="99"/>
                </a:cubicBezTo>
                <a:cubicBezTo>
                  <a:pt x="968" y="97"/>
                  <a:pt x="971" y="96"/>
                  <a:pt x="968" y="94"/>
                </a:cubicBezTo>
                <a:cubicBezTo>
                  <a:pt x="965" y="93"/>
                  <a:pt x="961" y="91"/>
                  <a:pt x="956" y="90"/>
                </a:cubicBezTo>
                <a:cubicBezTo>
                  <a:pt x="951" y="90"/>
                  <a:pt x="943" y="90"/>
                  <a:pt x="935" y="86"/>
                </a:cubicBezTo>
                <a:cubicBezTo>
                  <a:pt x="927" y="83"/>
                  <a:pt x="925" y="82"/>
                  <a:pt x="921" y="82"/>
                </a:cubicBezTo>
                <a:cubicBezTo>
                  <a:pt x="918" y="81"/>
                  <a:pt x="897" y="77"/>
                  <a:pt x="888" y="79"/>
                </a:cubicBezTo>
                <a:cubicBezTo>
                  <a:pt x="878" y="80"/>
                  <a:pt x="852" y="87"/>
                  <a:pt x="851" y="88"/>
                </a:cubicBezTo>
                <a:cubicBezTo>
                  <a:pt x="849" y="90"/>
                  <a:pt x="847" y="94"/>
                  <a:pt x="842" y="98"/>
                </a:cubicBezTo>
                <a:cubicBezTo>
                  <a:pt x="837" y="102"/>
                  <a:pt x="828" y="110"/>
                  <a:pt x="821" y="112"/>
                </a:cubicBezTo>
                <a:cubicBezTo>
                  <a:pt x="814" y="113"/>
                  <a:pt x="805" y="119"/>
                  <a:pt x="805" y="121"/>
                </a:cubicBezTo>
                <a:cubicBezTo>
                  <a:pt x="805" y="122"/>
                  <a:pt x="808" y="128"/>
                  <a:pt x="808" y="129"/>
                </a:cubicBezTo>
                <a:cubicBezTo>
                  <a:pt x="807" y="130"/>
                  <a:pt x="809" y="136"/>
                  <a:pt x="813" y="138"/>
                </a:cubicBezTo>
                <a:cubicBezTo>
                  <a:pt x="817" y="139"/>
                  <a:pt x="825" y="139"/>
                  <a:pt x="825" y="136"/>
                </a:cubicBezTo>
                <a:cubicBezTo>
                  <a:pt x="825" y="134"/>
                  <a:pt x="831" y="129"/>
                  <a:pt x="831" y="133"/>
                </a:cubicBezTo>
                <a:cubicBezTo>
                  <a:pt x="832" y="136"/>
                  <a:pt x="836" y="141"/>
                  <a:pt x="835" y="144"/>
                </a:cubicBezTo>
                <a:cubicBezTo>
                  <a:pt x="834" y="146"/>
                  <a:pt x="835" y="148"/>
                  <a:pt x="837" y="148"/>
                </a:cubicBezTo>
                <a:cubicBezTo>
                  <a:pt x="840" y="147"/>
                  <a:pt x="854" y="144"/>
                  <a:pt x="854" y="144"/>
                </a:cubicBezTo>
                <a:cubicBezTo>
                  <a:pt x="854" y="144"/>
                  <a:pt x="859" y="143"/>
                  <a:pt x="858" y="139"/>
                </a:cubicBezTo>
                <a:cubicBezTo>
                  <a:pt x="857" y="136"/>
                  <a:pt x="863" y="132"/>
                  <a:pt x="864" y="131"/>
                </a:cubicBezTo>
                <a:cubicBezTo>
                  <a:pt x="865" y="130"/>
                  <a:pt x="869" y="125"/>
                  <a:pt x="864" y="124"/>
                </a:cubicBezTo>
                <a:cubicBezTo>
                  <a:pt x="859" y="122"/>
                  <a:pt x="856" y="122"/>
                  <a:pt x="861" y="118"/>
                </a:cubicBezTo>
                <a:cubicBezTo>
                  <a:pt x="866" y="113"/>
                  <a:pt x="870" y="118"/>
                  <a:pt x="876" y="111"/>
                </a:cubicBezTo>
                <a:cubicBezTo>
                  <a:pt x="883" y="104"/>
                  <a:pt x="875" y="102"/>
                  <a:pt x="882" y="102"/>
                </a:cubicBezTo>
                <a:cubicBezTo>
                  <a:pt x="889" y="101"/>
                  <a:pt x="897" y="101"/>
                  <a:pt x="895" y="103"/>
                </a:cubicBezTo>
                <a:cubicBezTo>
                  <a:pt x="894" y="105"/>
                  <a:pt x="885" y="110"/>
                  <a:pt x="880" y="113"/>
                </a:cubicBezTo>
                <a:cubicBezTo>
                  <a:pt x="875" y="115"/>
                  <a:pt x="876" y="119"/>
                  <a:pt x="878" y="121"/>
                </a:cubicBezTo>
                <a:cubicBezTo>
                  <a:pt x="880" y="124"/>
                  <a:pt x="881" y="129"/>
                  <a:pt x="884" y="128"/>
                </a:cubicBezTo>
                <a:cubicBezTo>
                  <a:pt x="887" y="127"/>
                  <a:pt x="892" y="125"/>
                  <a:pt x="895" y="125"/>
                </a:cubicBezTo>
                <a:cubicBezTo>
                  <a:pt x="899" y="125"/>
                  <a:pt x="907" y="125"/>
                  <a:pt x="908" y="125"/>
                </a:cubicBezTo>
                <a:cubicBezTo>
                  <a:pt x="909" y="125"/>
                  <a:pt x="914" y="130"/>
                  <a:pt x="911" y="131"/>
                </a:cubicBezTo>
                <a:cubicBezTo>
                  <a:pt x="908" y="132"/>
                  <a:pt x="904" y="131"/>
                  <a:pt x="898" y="132"/>
                </a:cubicBezTo>
                <a:cubicBezTo>
                  <a:pt x="892" y="132"/>
                  <a:pt x="884" y="132"/>
                  <a:pt x="884" y="133"/>
                </a:cubicBezTo>
                <a:cubicBezTo>
                  <a:pt x="884" y="134"/>
                  <a:pt x="893" y="137"/>
                  <a:pt x="890" y="139"/>
                </a:cubicBezTo>
                <a:cubicBezTo>
                  <a:pt x="887" y="141"/>
                  <a:pt x="884" y="138"/>
                  <a:pt x="880" y="138"/>
                </a:cubicBezTo>
                <a:cubicBezTo>
                  <a:pt x="876" y="138"/>
                  <a:pt x="874" y="143"/>
                  <a:pt x="873" y="146"/>
                </a:cubicBezTo>
                <a:cubicBezTo>
                  <a:pt x="872" y="149"/>
                  <a:pt x="875" y="154"/>
                  <a:pt x="869" y="152"/>
                </a:cubicBezTo>
                <a:cubicBezTo>
                  <a:pt x="864" y="150"/>
                  <a:pt x="859" y="150"/>
                  <a:pt x="858" y="151"/>
                </a:cubicBezTo>
                <a:cubicBezTo>
                  <a:pt x="856" y="152"/>
                  <a:pt x="852" y="153"/>
                  <a:pt x="848" y="155"/>
                </a:cubicBezTo>
                <a:cubicBezTo>
                  <a:pt x="844" y="156"/>
                  <a:pt x="846" y="153"/>
                  <a:pt x="841" y="153"/>
                </a:cubicBezTo>
                <a:cubicBezTo>
                  <a:pt x="836" y="153"/>
                  <a:pt x="836" y="153"/>
                  <a:pt x="836" y="153"/>
                </a:cubicBezTo>
                <a:cubicBezTo>
                  <a:pt x="833" y="153"/>
                  <a:pt x="833" y="153"/>
                  <a:pt x="833" y="153"/>
                </a:cubicBezTo>
                <a:cubicBezTo>
                  <a:pt x="833" y="153"/>
                  <a:pt x="830" y="151"/>
                  <a:pt x="830" y="148"/>
                </a:cubicBezTo>
                <a:cubicBezTo>
                  <a:pt x="829" y="145"/>
                  <a:pt x="831" y="142"/>
                  <a:pt x="829" y="141"/>
                </a:cubicBezTo>
                <a:cubicBezTo>
                  <a:pt x="827" y="140"/>
                  <a:pt x="820" y="141"/>
                  <a:pt x="819" y="144"/>
                </a:cubicBezTo>
                <a:cubicBezTo>
                  <a:pt x="818" y="146"/>
                  <a:pt x="817" y="150"/>
                  <a:pt x="819" y="152"/>
                </a:cubicBezTo>
                <a:cubicBezTo>
                  <a:pt x="820" y="154"/>
                  <a:pt x="825" y="158"/>
                  <a:pt x="820" y="157"/>
                </a:cubicBezTo>
                <a:cubicBezTo>
                  <a:pt x="816" y="155"/>
                  <a:pt x="811" y="155"/>
                  <a:pt x="808" y="157"/>
                </a:cubicBezTo>
                <a:cubicBezTo>
                  <a:pt x="805" y="160"/>
                  <a:pt x="800" y="164"/>
                  <a:pt x="800" y="164"/>
                </a:cubicBezTo>
                <a:cubicBezTo>
                  <a:pt x="800" y="164"/>
                  <a:pt x="790" y="165"/>
                  <a:pt x="790" y="167"/>
                </a:cubicBezTo>
                <a:cubicBezTo>
                  <a:pt x="790" y="170"/>
                  <a:pt x="790" y="173"/>
                  <a:pt x="787" y="173"/>
                </a:cubicBezTo>
                <a:cubicBezTo>
                  <a:pt x="783" y="174"/>
                  <a:pt x="779" y="175"/>
                  <a:pt x="774" y="175"/>
                </a:cubicBezTo>
                <a:cubicBezTo>
                  <a:pt x="770" y="176"/>
                  <a:pt x="770" y="178"/>
                  <a:pt x="765" y="178"/>
                </a:cubicBezTo>
                <a:cubicBezTo>
                  <a:pt x="759" y="179"/>
                  <a:pt x="759" y="181"/>
                  <a:pt x="764" y="182"/>
                </a:cubicBezTo>
                <a:cubicBezTo>
                  <a:pt x="769" y="183"/>
                  <a:pt x="776" y="186"/>
                  <a:pt x="777" y="189"/>
                </a:cubicBezTo>
                <a:cubicBezTo>
                  <a:pt x="777" y="192"/>
                  <a:pt x="776" y="196"/>
                  <a:pt x="774" y="200"/>
                </a:cubicBezTo>
                <a:cubicBezTo>
                  <a:pt x="773" y="202"/>
                  <a:pt x="765" y="200"/>
                  <a:pt x="761" y="200"/>
                </a:cubicBezTo>
                <a:cubicBezTo>
                  <a:pt x="756" y="200"/>
                  <a:pt x="747" y="199"/>
                  <a:pt x="743" y="200"/>
                </a:cubicBezTo>
                <a:cubicBezTo>
                  <a:pt x="739" y="202"/>
                  <a:pt x="740" y="209"/>
                  <a:pt x="741" y="213"/>
                </a:cubicBezTo>
                <a:cubicBezTo>
                  <a:pt x="742" y="216"/>
                  <a:pt x="741" y="218"/>
                  <a:pt x="739" y="219"/>
                </a:cubicBezTo>
                <a:cubicBezTo>
                  <a:pt x="738" y="220"/>
                  <a:pt x="738" y="224"/>
                  <a:pt x="739" y="225"/>
                </a:cubicBezTo>
                <a:cubicBezTo>
                  <a:pt x="741" y="227"/>
                  <a:pt x="743" y="230"/>
                  <a:pt x="744" y="231"/>
                </a:cubicBezTo>
                <a:cubicBezTo>
                  <a:pt x="746" y="231"/>
                  <a:pt x="751" y="230"/>
                  <a:pt x="753" y="231"/>
                </a:cubicBezTo>
                <a:cubicBezTo>
                  <a:pt x="755" y="233"/>
                  <a:pt x="756" y="238"/>
                  <a:pt x="758" y="237"/>
                </a:cubicBezTo>
                <a:cubicBezTo>
                  <a:pt x="759" y="236"/>
                  <a:pt x="760" y="231"/>
                  <a:pt x="762" y="232"/>
                </a:cubicBezTo>
                <a:cubicBezTo>
                  <a:pt x="764" y="233"/>
                  <a:pt x="769" y="231"/>
                  <a:pt x="772" y="231"/>
                </a:cubicBezTo>
                <a:cubicBezTo>
                  <a:pt x="775" y="231"/>
                  <a:pt x="777" y="227"/>
                  <a:pt x="781" y="225"/>
                </a:cubicBezTo>
                <a:cubicBezTo>
                  <a:pt x="784" y="223"/>
                  <a:pt x="782" y="223"/>
                  <a:pt x="781" y="221"/>
                </a:cubicBezTo>
                <a:cubicBezTo>
                  <a:pt x="780" y="219"/>
                  <a:pt x="784" y="216"/>
                  <a:pt x="787" y="213"/>
                </a:cubicBezTo>
                <a:cubicBezTo>
                  <a:pt x="790" y="211"/>
                  <a:pt x="795" y="213"/>
                  <a:pt x="796" y="210"/>
                </a:cubicBezTo>
                <a:cubicBezTo>
                  <a:pt x="797" y="207"/>
                  <a:pt x="797" y="202"/>
                  <a:pt x="800" y="202"/>
                </a:cubicBezTo>
                <a:cubicBezTo>
                  <a:pt x="803" y="202"/>
                  <a:pt x="808" y="204"/>
                  <a:pt x="810" y="204"/>
                </a:cubicBezTo>
                <a:cubicBezTo>
                  <a:pt x="813" y="204"/>
                  <a:pt x="819" y="200"/>
                  <a:pt x="820" y="199"/>
                </a:cubicBezTo>
                <a:cubicBezTo>
                  <a:pt x="822" y="199"/>
                  <a:pt x="827" y="199"/>
                  <a:pt x="828" y="202"/>
                </a:cubicBezTo>
                <a:cubicBezTo>
                  <a:pt x="829" y="206"/>
                  <a:pt x="835" y="210"/>
                  <a:pt x="837" y="211"/>
                </a:cubicBezTo>
                <a:cubicBezTo>
                  <a:pt x="838" y="211"/>
                  <a:pt x="848" y="214"/>
                  <a:pt x="850" y="216"/>
                </a:cubicBezTo>
                <a:cubicBezTo>
                  <a:pt x="851" y="217"/>
                  <a:pt x="853" y="220"/>
                  <a:pt x="854" y="223"/>
                </a:cubicBezTo>
                <a:cubicBezTo>
                  <a:pt x="855" y="226"/>
                  <a:pt x="858" y="226"/>
                  <a:pt x="858" y="223"/>
                </a:cubicBezTo>
                <a:cubicBezTo>
                  <a:pt x="858" y="221"/>
                  <a:pt x="856" y="216"/>
                  <a:pt x="859" y="216"/>
                </a:cubicBezTo>
                <a:cubicBezTo>
                  <a:pt x="861" y="217"/>
                  <a:pt x="864" y="216"/>
                  <a:pt x="864" y="216"/>
                </a:cubicBezTo>
                <a:cubicBezTo>
                  <a:pt x="864" y="216"/>
                  <a:pt x="857" y="211"/>
                  <a:pt x="854" y="209"/>
                </a:cubicBezTo>
                <a:cubicBezTo>
                  <a:pt x="852" y="208"/>
                  <a:pt x="847" y="206"/>
                  <a:pt x="845" y="202"/>
                </a:cubicBezTo>
                <a:cubicBezTo>
                  <a:pt x="842" y="199"/>
                  <a:pt x="837" y="198"/>
                  <a:pt x="837" y="194"/>
                </a:cubicBezTo>
                <a:cubicBezTo>
                  <a:pt x="837" y="190"/>
                  <a:pt x="843" y="192"/>
                  <a:pt x="846" y="195"/>
                </a:cubicBezTo>
                <a:cubicBezTo>
                  <a:pt x="849" y="199"/>
                  <a:pt x="856" y="203"/>
                  <a:pt x="859" y="205"/>
                </a:cubicBezTo>
                <a:cubicBezTo>
                  <a:pt x="862" y="208"/>
                  <a:pt x="866" y="209"/>
                  <a:pt x="867" y="213"/>
                </a:cubicBezTo>
                <a:cubicBezTo>
                  <a:pt x="868" y="216"/>
                  <a:pt x="872" y="220"/>
                  <a:pt x="873" y="221"/>
                </a:cubicBezTo>
                <a:cubicBezTo>
                  <a:pt x="874" y="223"/>
                  <a:pt x="878" y="231"/>
                  <a:pt x="879" y="233"/>
                </a:cubicBezTo>
                <a:cubicBezTo>
                  <a:pt x="880" y="235"/>
                  <a:pt x="884" y="233"/>
                  <a:pt x="886" y="231"/>
                </a:cubicBezTo>
                <a:cubicBezTo>
                  <a:pt x="887" y="230"/>
                  <a:pt x="891" y="229"/>
                  <a:pt x="891" y="226"/>
                </a:cubicBezTo>
                <a:cubicBezTo>
                  <a:pt x="892" y="223"/>
                  <a:pt x="887" y="220"/>
                  <a:pt x="885" y="219"/>
                </a:cubicBezTo>
                <a:cubicBezTo>
                  <a:pt x="884" y="218"/>
                  <a:pt x="889" y="217"/>
                  <a:pt x="891" y="216"/>
                </a:cubicBezTo>
                <a:cubicBezTo>
                  <a:pt x="893" y="214"/>
                  <a:pt x="896" y="211"/>
                  <a:pt x="898" y="214"/>
                </a:cubicBezTo>
                <a:cubicBezTo>
                  <a:pt x="899" y="216"/>
                  <a:pt x="898" y="225"/>
                  <a:pt x="899" y="227"/>
                </a:cubicBezTo>
                <a:cubicBezTo>
                  <a:pt x="900" y="228"/>
                  <a:pt x="907" y="230"/>
                  <a:pt x="909" y="232"/>
                </a:cubicBezTo>
                <a:cubicBezTo>
                  <a:pt x="910" y="234"/>
                  <a:pt x="917" y="235"/>
                  <a:pt x="918" y="234"/>
                </a:cubicBezTo>
                <a:cubicBezTo>
                  <a:pt x="919" y="233"/>
                  <a:pt x="925" y="234"/>
                  <a:pt x="927" y="235"/>
                </a:cubicBezTo>
                <a:cubicBezTo>
                  <a:pt x="928" y="235"/>
                  <a:pt x="933" y="234"/>
                  <a:pt x="936" y="233"/>
                </a:cubicBezTo>
                <a:cubicBezTo>
                  <a:pt x="939" y="233"/>
                  <a:pt x="942" y="230"/>
                  <a:pt x="942" y="235"/>
                </a:cubicBezTo>
                <a:cubicBezTo>
                  <a:pt x="941" y="240"/>
                  <a:pt x="940" y="248"/>
                  <a:pt x="936" y="251"/>
                </a:cubicBezTo>
                <a:cubicBezTo>
                  <a:pt x="932" y="255"/>
                  <a:pt x="934" y="257"/>
                  <a:pt x="930" y="257"/>
                </a:cubicBezTo>
                <a:cubicBezTo>
                  <a:pt x="928" y="257"/>
                  <a:pt x="927" y="257"/>
                  <a:pt x="926" y="258"/>
                </a:cubicBezTo>
                <a:cubicBezTo>
                  <a:pt x="924" y="256"/>
                  <a:pt x="923" y="254"/>
                  <a:pt x="920" y="255"/>
                </a:cubicBezTo>
                <a:cubicBezTo>
                  <a:pt x="916" y="256"/>
                  <a:pt x="910" y="256"/>
                  <a:pt x="906" y="261"/>
                </a:cubicBezTo>
                <a:cubicBezTo>
                  <a:pt x="903" y="265"/>
                  <a:pt x="901" y="265"/>
                  <a:pt x="900" y="264"/>
                </a:cubicBezTo>
                <a:cubicBezTo>
                  <a:pt x="900" y="262"/>
                  <a:pt x="911" y="256"/>
                  <a:pt x="910" y="254"/>
                </a:cubicBezTo>
                <a:cubicBezTo>
                  <a:pt x="908" y="252"/>
                  <a:pt x="899" y="253"/>
                  <a:pt x="894" y="253"/>
                </a:cubicBezTo>
                <a:cubicBezTo>
                  <a:pt x="889" y="253"/>
                  <a:pt x="885" y="250"/>
                  <a:pt x="881" y="249"/>
                </a:cubicBezTo>
                <a:cubicBezTo>
                  <a:pt x="878" y="248"/>
                  <a:pt x="873" y="253"/>
                  <a:pt x="869" y="257"/>
                </a:cubicBezTo>
                <a:cubicBezTo>
                  <a:pt x="865" y="261"/>
                  <a:pt x="862" y="258"/>
                  <a:pt x="859" y="258"/>
                </a:cubicBezTo>
                <a:cubicBezTo>
                  <a:pt x="856" y="258"/>
                  <a:pt x="849" y="253"/>
                  <a:pt x="849" y="253"/>
                </a:cubicBezTo>
                <a:cubicBezTo>
                  <a:pt x="849" y="253"/>
                  <a:pt x="843" y="250"/>
                  <a:pt x="840" y="250"/>
                </a:cubicBezTo>
                <a:cubicBezTo>
                  <a:pt x="837" y="250"/>
                  <a:pt x="832" y="245"/>
                  <a:pt x="831" y="245"/>
                </a:cubicBezTo>
                <a:cubicBezTo>
                  <a:pt x="829" y="245"/>
                  <a:pt x="825" y="242"/>
                  <a:pt x="828" y="241"/>
                </a:cubicBezTo>
                <a:cubicBezTo>
                  <a:pt x="831" y="239"/>
                  <a:pt x="834" y="242"/>
                  <a:pt x="831" y="234"/>
                </a:cubicBezTo>
                <a:cubicBezTo>
                  <a:pt x="828" y="225"/>
                  <a:pt x="821" y="227"/>
                  <a:pt x="819" y="228"/>
                </a:cubicBezTo>
                <a:cubicBezTo>
                  <a:pt x="816" y="230"/>
                  <a:pt x="797" y="229"/>
                  <a:pt x="795" y="229"/>
                </a:cubicBezTo>
                <a:cubicBezTo>
                  <a:pt x="794" y="229"/>
                  <a:pt x="783" y="233"/>
                  <a:pt x="780" y="234"/>
                </a:cubicBezTo>
                <a:cubicBezTo>
                  <a:pt x="776" y="236"/>
                  <a:pt x="770" y="238"/>
                  <a:pt x="769" y="239"/>
                </a:cubicBezTo>
                <a:cubicBezTo>
                  <a:pt x="767" y="239"/>
                  <a:pt x="759" y="237"/>
                  <a:pt x="756" y="239"/>
                </a:cubicBezTo>
                <a:cubicBezTo>
                  <a:pt x="751" y="242"/>
                  <a:pt x="747" y="245"/>
                  <a:pt x="746" y="245"/>
                </a:cubicBezTo>
                <a:cubicBezTo>
                  <a:pt x="745" y="245"/>
                  <a:pt x="741" y="248"/>
                  <a:pt x="739" y="254"/>
                </a:cubicBezTo>
                <a:cubicBezTo>
                  <a:pt x="737" y="259"/>
                  <a:pt x="739" y="264"/>
                  <a:pt x="735" y="266"/>
                </a:cubicBezTo>
                <a:cubicBezTo>
                  <a:pt x="731" y="268"/>
                  <a:pt x="724" y="272"/>
                  <a:pt x="721" y="275"/>
                </a:cubicBezTo>
                <a:cubicBezTo>
                  <a:pt x="717" y="278"/>
                  <a:pt x="714" y="289"/>
                  <a:pt x="710" y="294"/>
                </a:cubicBezTo>
                <a:cubicBezTo>
                  <a:pt x="706" y="299"/>
                  <a:pt x="710" y="303"/>
                  <a:pt x="711" y="306"/>
                </a:cubicBezTo>
                <a:cubicBezTo>
                  <a:pt x="711" y="309"/>
                  <a:pt x="714" y="315"/>
                  <a:pt x="710" y="320"/>
                </a:cubicBezTo>
                <a:cubicBezTo>
                  <a:pt x="706" y="326"/>
                  <a:pt x="706" y="328"/>
                  <a:pt x="704" y="329"/>
                </a:cubicBezTo>
                <a:cubicBezTo>
                  <a:pt x="702" y="329"/>
                  <a:pt x="706" y="331"/>
                  <a:pt x="707" y="334"/>
                </a:cubicBezTo>
                <a:cubicBezTo>
                  <a:pt x="708" y="338"/>
                  <a:pt x="703" y="342"/>
                  <a:pt x="711" y="345"/>
                </a:cubicBezTo>
                <a:cubicBezTo>
                  <a:pt x="718" y="349"/>
                  <a:pt x="721" y="352"/>
                  <a:pt x="723" y="356"/>
                </a:cubicBezTo>
                <a:cubicBezTo>
                  <a:pt x="725" y="361"/>
                  <a:pt x="735" y="368"/>
                  <a:pt x="735" y="368"/>
                </a:cubicBezTo>
                <a:cubicBezTo>
                  <a:pt x="735" y="368"/>
                  <a:pt x="741" y="374"/>
                  <a:pt x="745" y="377"/>
                </a:cubicBezTo>
                <a:cubicBezTo>
                  <a:pt x="748" y="380"/>
                  <a:pt x="749" y="378"/>
                  <a:pt x="750" y="376"/>
                </a:cubicBezTo>
                <a:cubicBezTo>
                  <a:pt x="751" y="373"/>
                  <a:pt x="755" y="373"/>
                  <a:pt x="761" y="373"/>
                </a:cubicBezTo>
                <a:cubicBezTo>
                  <a:pt x="766" y="373"/>
                  <a:pt x="770" y="374"/>
                  <a:pt x="775" y="373"/>
                </a:cubicBezTo>
                <a:cubicBezTo>
                  <a:pt x="780" y="372"/>
                  <a:pt x="786" y="369"/>
                  <a:pt x="788" y="368"/>
                </a:cubicBezTo>
                <a:cubicBezTo>
                  <a:pt x="789" y="367"/>
                  <a:pt x="796" y="363"/>
                  <a:pt x="801" y="366"/>
                </a:cubicBezTo>
                <a:cubicBezTo>
                  <a:pt x="806" y="369"/>
                  <a:pt x="805" y="373"/>
                  <a:pt x="808" y="376"/>
                </a:cubicBezTo>
                <a:cubicBezTo>
                  <a:pt x="810" y="379"/>
                  <a:pt x="815" y="377"/>
                  <a:pt x="818" y="374"/>
                </a:cubicBezTo>
                <a:cubicBezTo>
                  <a:pt x="822" y="372"/>
                  <a:pt x="820" y="373"/>
                  <a:pt x="824" y="375"/>
                </a:cubicBezTo>
                <a:cubicBezTo>
                  <a:pt x="828" y="378"/>
                  <a:pt x="830" y="380"/>
                  <a:pt x="826" y="383"/>
                </a:cubicBezTo>
                <a:cubicBezTo>
                  <a:pt x="823" y="387"/>
                  <a:pt x="825" y="392"/>
                  <a:pt x="823" y="397"/>
                </a:cubicBezTo>
                <a:cubicBezTo>
                  <a:pt x="820" y="402"/>
                  <a:pt x="821" y="403"/>
                  <a:pt x="825" y="406"/>
                </a:cubicBezTo>
                <a:cubicBezTo>
                  <a:pt x="829" y="408"/>
                  <a:pt x="837" y="422"/>
                  <a:pt x="839" y="424"/>
                </a:cubicBezTo>
                <a:cubicBezTo>
                  <a:pt x="841" y="427"/>
                  <a:pt x="838" y="435"/>
                  <a:pt x="841" y="439"/>
                </a:cubicBezTo>
                <a:cubicBezTo>
                  <a:pt x="844" y="444"/>
                  <a:pt x="846" y="447"/>
                  <a:pt x="843" y="449"/>
                </a:cubicBezTo>
                <a:cubicBezTo>
                  <a:pt x="840" y="451"/>
                  <a:pt x="835" y="455"/>
                  <a:pt x="834" y="463"/>
                </a:cubicBezTo>
                <a:cubicBezTo>
                  <a:pt x="834" y="471"/>
                  <a:pt x="836" y="476"/>
                  <a:pt x="837" y="479"/>
                </a:cubicBezTo>
                <a:cubicBezTo>
                  <a:pt x="839" y="481"/>
                  <a:pt x="843" y="488"/>
                  <a:pt x="845" y="491"/>
                </a:cubicBezTo>
                <a:cubicBezTo>
                  <a:pt x="847" y="494"/>
                  <a:pt x="849" y="500"/>
                  <a:pt x="849" y="504"/>
                </a:cubicBezTo>
                <a:cubicBezTo>
                  <a:pt x="850" y="508"/>
                  <a:pt x="848" y="513"/>
                  <a:pt x="850" y="516"/>
                </a:cubicBezTo>
                <a:cubicBezTo>
                  <a:pt x="852" y="518"/>
                  <a:pt x="853" y="521"/>
                  <a:pt x="857" y="524"/>
                </a:cubicBezTo>
                <a:cubicBezTo>
                  <a:pt x="860" y="527"/>
                  <a:pt x="861" y="534"/>
                  <a:pt x="861" y="534"/>
                </a:cubicBezTo>
                <a:cubicBezTo>
                  <a:pt x="861" y="534"/>
                  <a:pt x="862" y="536"/>
                  <a:pt x="863" y="541"/>
                </a:cubicBezTo>
                <a:cubicBezTo>
                  <a:pt x="863" y="545"/>
                  <a:pt x="864" y="547"/>
                  <a:pt x="867" y="549"/>
                </a:cubicBezTo>
                <a:cubicBezTo>
                  <a:pt x="871" y="551"/>
                  <a:pt x="874" y="552"/>
                  <a:pt x="876" y="550"/>
                </a:cubicBezTo>
                <a:cubicBezTo>
                  <a:pt x="878" y="548"/>
                  <a:pt x="887" y="547"/>
                  <a:pt x="892" y="548"/>
                </a:cubicBezTo>
                <a:cubicBezTo>
                  <a:pt x="897" y="548"/>
                  <a:pt x="903" y="546"/>
                  <a:pt x="907" y="542"/>
                </a:cubicBezTo>
                <a:cubicBezTo>
                  <a:pt x="912" y="539"/>
                  <a:pt x="920" y="530"/>
                  <a:pt x="922" y="527"/>
                </a:cubicBezTo>
                <a:cubicBezTo>
                  <a:pt x="925" y="524"/>
                  <a:pt x="931" y="519"/>
                  <a:pt x="930" y="516"/>
                </a:cubicBezTo>
                <a:cubicBezTo>
                  <a:pt x="929" y="513"/>
                  <a:pt x="928" y="510"/>
                  <a:pt x="931" y="509"/>
                </a:cubicBezTo>
                <a:cubicBezTo>
                  <a:pt x="934" y="507"/>
                  <a:pt x="941" y="504"/>
                  <a:pt x="942" y="502"/>
                </a:cubicBezTo>
                <a:cubicBezTo>
                  <a:pt x="942" y="500"/>
                  <a:pt x="939" y="490"/>
                  <a:pt x="938" y="488"/>
                </a:cubicBezTo>
                <a:cubicBezTo>
                  <a:pt x="937" y="486"/>
                  <a:pt x="940" y="483"/>
                  <a:pt x="943" y="479"/>
                </a:cubicBezTo>
                <a:cubicBezTo>
                  <a:pt x="946" y="476"/>
                  <a:pt x="956" y="473"/>
                  <a:pt x="957" y="471"/>
                </a:cubicBezTo>
                <a:cubicBezTo>
                  <a:pt x="959" y="470"/>
                  <a:pt x="963" y="463"/>
                  <a:pt x="963" y="458"/>
                </a:cubicBezTo>
                <a:cubicBezTo>
                  <a:pt x="964" y="454"/>
                  <a:pt x="962" y="448"/>
                  <a:pt x="963" y="445"/>
                </a:cubicBezTo>
                <a:cubicBezTo>
                  <a:pt x="965" y="442"/>
                  <a:pt x="964" y="440"/>
                  <a:pt x="960" y="437"/>
                </a:cubicBezTo>
                <a:cubicBezTo>
                  <a:pt x="957" y="434"/>
                  <a:pt x="958" y="425"/>
                  <a:pt x="957" y="423"/>
                </a:cubicBezTo>
                <a:cubicBezTo>
                  <a:pt x="956" y="422"/>
                  <a:pt x="956" y="414"/>
                  <a:pt x="959" y="413"/>
                </a:cubicBezTo>
                <a:cubicBezTo>
                  <a:pt x="961" y="412"/>
                  <a:pt x="966" y="405"/>
                  <a:pt x="969" y="401"/>
                </a:cubicBezTo>
                <a:cubicBezTo>
                  <a:pt x="972" y="398"/>
                  <a:pt x="981" y="387"/>
                  <a:pt x="985" y="387"/>
                </a:cubicBezTo>
                <a:cubicBezTo>
                  <a:pt x="989" y="386"/>
                  <a:pt x="995" y="380"/>
                  <a:pt x="996" y="376"/>
                </a:cubicBezTo>
                <a:cubicBezTo>
                  <a:pt x="996" y="373"/>
                  <a:pt x="1007" y="360"/>
                  <a:pt x="1007" y="357"/>
                </a:cubicBezTo>
                <a:cubicBezTo>
                  <a:pt x="1008" y="355"/>
                  <a:pt x="1012" y="345"/>
                  <a:pt x="1010" y="343"/>
                </a:cubicBezTo>
                <a:cubicBezTo>
                  <a:pt x="1009" y="340"/>
                  <a:pt x="994" y="346"/>
                  <a:pt x="992" y="347"/>
                </a:cubicBezTo>
                <a:cubicBezTo>
                  <a:pt x="990" y="348"/>
                  <a:pt x="985" y="351"/>
                  <a:pt x="979" y="350"/>
                </a:cubicBezTo>
                <a:cubicBezTo>
                  <a:pt x="973" y="350"/>
                  <a:pt x="975" y="345"/>
                  <a:pt x="975" y="343"/>
                </a:cubicBezTo>
                <a:cubicBezTo>
                  <a:pt x="974" y="340"/>
                  <a:pt x="968" y="332"/>
                  <a:pt x="967" y="331"/>
                </a:cubicBezTo>
                <a:cubicBezTo>
                  <a:pt x="965" y="331"/>
                  <a:pt x="960" y="326"/>
                  <a:pt x="959" y="322"/>
                </a:cubicBezTo>
                <a:cubicBezTo>
                  <a:pt x="957" y="317"/>
                  <a:pt x="954" y="312"/>
                  <a:pt x="951" y="308"/>
                </a:cubicBezTo>
                <a:cubicBezTo>
                  <a:pt x="948" y="305"/>
                  <a:pt x="946" y="297"/>
                  <a:pt x="943" y="292"/>
                </a:cubicBezTo>
                <a:cubicBezTo>
                  <a:pt x="940" y="286"/>
                  <a:pt x="937" y="279"/>
                  <a:pt x="935" y="275"/>
                </a:cubicBezTo>
                <a:cubicBezTo>
                  <a:pt x="934" y="273"/>
                  <a:pt x="933" y="272"/>
                  <a:pt x="933" y="271"/>
                </a:cubicBezTo>
                <a:cubicBezTo>
                  <a:pt x="936" y="270"/>
                  <a:pt x="941" y="269"/>
                  <a:pt x="942" y="271"/>
                </a:cubicBezTo>
                <a:cubicBezTo>
                  <a:pt x="943" y="273"/>
                  <a:pt x="947" y="279"/>
                  <a:pt x="948" y="283"/>
                </a:cubicBezTo>
                <a:cubicBezTo>
                  <a:pt x="948" y="287"/>
                  <a:pt x="952" y="286"/>
                  <a:pt x="953" y="290"/>
                </a:cubicBezTo>
                <a:cubicBezTo>
                  <a:pt x="953" y="294"/>
                  <a:pt x="957" y="303"/>
                  <a:pt x="959" y="304"/>
                </a:cubicBezTo>
                <a:cubicBezTo>
                  <a:pt x="960" y="305"/>
                  <a:pt x="967" y="311"/>
                  <a:pt x="968" y="313"/>
                </a:cubicBezTo>
                <a:cubicBezTo>
                  <a:pt x="969" y="315"/>
                  <a:pt x="971" y="318"/>
                  <a:pt x="972" y="324"/>
                </a:cubicBezTo>
                <a:cubicBezTo>
                  <a:pt x="973" y="330"/>
                  <a:pt x="974" y="337"/>
                  <a:pt x="977" y="339"/>
                </a:cubicBezTo>
                <a:cubicBezTo>
                  <a:pt x="980" y="340"/>
                  <a:pt x="990" y="337"/>
                  <a:pt x="992" y="336"/>
                </a:cubicBezTo>
                <a:cubicBezTo>
                  <a:pt x="994" y="334"/>
                  <a:pt x="1007" y="328"/>
                  <a:pt x="1011" y="328"/>
                </a:cubicBezTo>
                <a:cubicBezTo>
                  <a:pt x="1016" y="328"/>
                  <a:pt x="1016" y="325"/>
                  <a:pt x="1022" y="323"/>
                </a:cubicBezTo>
                <a:cubicBezTo>
                  <a:pt x="1028" y="322"/>
                  <a:pt x="1032" y="318"/>
                  <a:pt x="1036" y="315"/>
                </a:cubicBezTo>
                <a:cubicBezTo>
                  <a:pt x="1040" y="312"/>
                  <a:pt x="1044" y="304"/>
                  <a:pt x="1046" y="302"/>
                </a:cubicBezTo>
                <a:cubicBezTo>
                  <a:pt x="1047" y="299"/>
                  <a:pt x="1051" y="297"/>
                  <a:pt x="1049" y="294"/>
                </a:cubicBezTo>
                <a:cubicBezTo>
                  <a:pt x="1047" y="291"/>
                  <a:pt x="1039" y="287"/>
                  <a:pt x="1036" y="286"/>
                </a:cubicBezTo>
                <a:cubicBezTo>
                  <a:pt x="1033" y="286"/>
                  <a:pt x="1033" y="281"/>
                  <a:pt x="1032" y="281"/>
                </a:cubicBezTo>
                <a:cubicBezTo>
                  <a:pt x="1030" y="281"/>
                  <a:pt x="1030" y="284"/>
                  <a:pt x="1026" y="286"/>
                </a:cubicBezTo>
                <a:cubicBezTo>
                  <a:pt x="1023" y="287"/>
                  <a:pt x="1019" y="291"/>
                  <a:pt x="1016" y="290"/>
                </a:cubicBezTo>
                <a:cubicBezTo>
                  <a:pt x="1013" y="290"/>
                  <a:pt x="1017" y="288"/>
                  <a:pt x="1013" y="284"/>
                </a:cubicBezTo>
                <a:cubicBezTo>
                  <a:pt x="1009" y="281"/>
                  <a:pt x="1007" y="280"/>
                  <a:pt x="1007" y="278"/>
                </a:cubicBezTo>
                <a:cubicBezTo>
                  <a:pt x="1007" y="275"/>
                  <a:pt x="999" y="270"/>
                  <a:pt x="998" y="266"/>
                </a:cubicBezTo>
                <a:cubicBezTo>
                  <a:pt x="997" y="262"/>
                  <a:pt x="1004" y="257"/>
                  <a:pt x="1005" y="261"/>
                </a:cubicBezTo>
                <a:cubicBezTo>
                  <a:pt x="1007" y="264"/>
                  <a:pt x="1009" y="269"/>
                  <a:pt x="1014" y="272"/>
                </a:cubicBezTo>
                <a:cubicBezTo>
                  <a:pt x="1019" y="274"/>
                  <a:pt x="1023" y="278"/>
                  <a:pt x="1026" y="278"/>
                </a:cubicBezTo>
                <a:cubicBezTo>
                  <a:pt x="1028" y="279"/>
                  <a:pt x="1033" y="274"/>
                  <a:pt x="1035" y="275"/>
                </a:cubicBezTo>
                <a:cubicBezTo>
                  <a:pt x="1037" y="276"/>
                  <a:pt x="1041" y="283"/>
                  <a:pt x="1044" y="284"/>
                </a:cubicBezTo>
                <a:cubicBezTo>
                  <a:pt x="1048" y="285"/>
                  <a:pt x="1059" y="285"/>
                  <a:pt x="1061" y="285"/>
                </a:cubicBezTo>
                <a:cubicBezTo>
                  <a:pt x="1063" y="285"/>
                  <a:pt x="1071" y="286"/>
                  <a:pt x="1072" y="283"/>
                </a:cubicBezTo>
                <a:cubicBezTo>
                  <a:pt x="1074" y="281"/>
                  <a:pt x="1075" y="281"/>
                  <a:pt x="1077" y="281"/>
                </a:cubicBezTo>
                <a:cubicBezTo>
                  <a:pt x="1079" y="281"/>
                  <a:pt x="1082" y="288"/>
                  <a:pt x="1085" y="289"/>
                </a:cubicBezTo>
                <a:cubicBezTo>
                  <a:pt x="1088" y="289"/>
                  <a:pt x="1093" y="289"/>
                  <a:pt x="1092" y="294"/>
                </a:cubicBezTo>
                <a:cubicBezTo>
                  <a:pt x="1092" y="299"/>
                  <a:pt x="1094" y="303"/>
                  <a:pt x="1097" y="303"/>
                </a:cubicBezTo>
                <a:cubicBezTo>
                  <a:pt x="1100" y="304"/>
                  <a:pt x="1106" y="298"/>
                  <a:pt x="1106" y="298"/>
                </a:cubicBezTo>
                <a:cubicBezTo>
                  <a:pt x="1106" y="298"/>
                  <a:pt x="1106" y="307"/>
                  <a:pt x="1105" y="311"/>
                </a:cubicBezTo>
                <a:cubicBezTo>
                  <a:pt x="1105" y="314"/>
                  <a:pt x="1110" y="326"/>
                  <a:pt x="1110" y="326"/>
                </a:cubicBezTo>
                <a:cubicBezTo>
                  <a:pt x="1110" y="326"/>
                  <a:pt x="1115" y="338"/>
                  <a:pt x="1117" y="341"/>
                </a:cubicBezTo>
                <a:cubicBezTo>
                  <a:pt x="1118" y="343"/>
                  <a:pt x="1125" y="351"/>
                  <a:pt x="1125" y="355"/>
                </a:cubicBezTo>
                <a:cubicBezTo>
                  <a:pt x="1125" y="358"/>
                  <a:pt x="1125" y="364"/>
                  <a:pt x="1128" y="364"/>
                </a:cubicBezTo>
                <a:cubicBezTo>
                  <a:pt x="1130" y="364"/>
                  <a:pt x="1132" y="357"/>
                  <a:pt x="1135" y="354"/>
                </a:cubicBezTo>
                <a:cubicBezTo>
                  <a:pt x="1138" y="350"/>
                  <a:pt x="1138" y="345"/>
                  <a:pt x="1139" y="341"/>
                </a:cubicBezTo>
                <a:cubicBezTo>
                  <a:pt x="1141" y="337"/>
                  <a:pt x="1141" y="330"/>
                  <a:pt x="1141" y="328"/>
                </a:cubicBezTo>
                <a:cubicBezTo>
                  <a:pt x="1141" y="325"/>
                  <a:pt x="1143" y="323"/>
                  <a:pt x="1148" y="320"/>
                </a:cubicBezTo>
                <a:cubicBezTo>
                  <a:pt x="1153" y="318"/>
                  <a:pt x="1157" y="312"/>
                  <a:pt x="1162" y="308"/>
                </a:cubicBezTo>
                <a:cubicBezTo>
                  <a:pt x="1166" y="305"/>
                  <a:pt x="1166" y="299"/>
                  <a:pt x="1175" y="299"/>
                </a:cubicBezTo>
                <a:cubicBezTo>
                  <a:pt x="1184" y="299"/>
                  <a:pt x="1183" y="299"/>
                  <a:pt x="1186" y="297"/>
                </a:cubicBezTo>
                <a:cubicBezTo>
                  <a:pt x="1188" y="295"/>
                  <a:pt x="1190" y="293"/>
                  <a:pt x="1191" y="297"/>
                </a:cubicBezTo>
                <a:cubicBezTo>
                  <a:pt x="1192" y="301"/>
                  <a:pt x="1199" y="307"/>
                  <a:pt x="1200" y="309"/>
                </a:cubicBezTo>
                <a:cubicBezTo>
                  <a:pt x="1201" y="311"/>
                  <a:pt x="1203" y="315"/>
                  <a:pt x="1203" y="319"/>
                </a:cubicBezTo>
                <a:cubicBezTo>
                  <a:pt x="1203" y="324"/>
                  <a:pt x="1203" y="329"/>
                  <a:pt x="1205" y="329"/>
                </a:cubicBezTo>
                <a:cubicBezTo>
                  <a:pt x="1207" y="329"/>
                  <a:pt x="1211" y="323"/>
                  <a:pt x="1211" y="323"/>
                </a:cubicBezTo>
                <a:cubicBezTo>
                  <a:pt x="1211" y="323"/>
                  <a:pt x="1219" y="317"/>
                  <a:pt x="1219" y="323"/>
                </a:cubicBezTo>
                <a:cubicBezTo>
                  <a:pt x="1219" y="329"/>
                  <a:pt x="1220" y="336"/>
                  <a:pt x="1220" y="339"/>
                </a:cubicBezTo>
                <a:cubicBezTo>
                  <a:pt x="1220" y="343"/>
                  <a:pt x="1227" y="352"/>
                  <a:pt x="1227" y="350"/>
                </a:cubicBezTo>
                <a:cubicBezTo>
                  <a:pt x="1227" y="348"/>
                  <a:pt x="1230" y="341"/>
                  <a:pt x="1230" y="338"/>
                </a:cubicBezTo>
                <a:cubicBezTo>
                  <a:pt x="1230" y="334"/>
                  <a:pt x="1231" y="336"/>
                  <a:pt x="1236" y="339"/>
                </a:cubicBezTo>
                <a:cubicBezTo>
                  <a:pt x="1241" y="343"/>
                  <a:pt x="1245" y="350"/>
                  <a:pt x="1245" y="350"/>
                </a:cubicBezTo>
                <a:cubicBezTo>
                  <a:pt x="1245" y="350"/>
                  <a:pt x="1250" y="354"/>
                  <a:pt x="1250" y="356"/>
                </a:cubicBezTo>
                <a:cubicBezTo>
                  <a:pt x="1251" y="358"/>
                  <a:pt x="1256" y="355"/>
                  <a:pt x="1258" y="353"/>
                </a:cubicBezTo>
                <a:cubicBezTo>
                  <a:pt x="1259" y="351"/>
                  <a:pt x="1259" y="350"/>
                  <a:pt x="1262" y="349"/>
                </a:cubicBezTo>
                <a:cubicBezTo>
                  <a:pt x="1265" y="348"/>
                  <a:pt x="1269" y="348"/>
                  <a:pt x="1270" y="344"/>
                </a:cubicBezTo>
                <a:cubicBezTo>
                  <a:pt x="1272" y="340"/>
                  <a:pt x="1275" y="335"/>
                  <a:pt x="1270" y="329"/>
                </a:cubicBezTo>
                <a:cubicBezTo>
                  <a:pt x="1266" y="323"/>
                  <a:pt x="1264" y="320"/>
                  <a:pt x="1260" y="317"/>
                </a:cubicBezTo>
                <a:cubicBezTo>
                  <a:pt x="1257" y="314"/>
                  <a:pt x="1254" y="307"/>
                  <a:pt x="1254" y="307"/>
                </a:cubicBezTo>
                <a:cubicBezTo>
                  <a:pt x="1254" y="307"/>
                  <a:pt x="1261" y="301"/>
                  <a:pt x="1264" y="299"/>
                </a:cubicBezTo>
                <a:cubicBezTo>
                  <a:pt x="1266" y="297"/>
                  <a:pt x="1269" y="298"/>
                  <a:pt x="1270" y="301"/>
                </a:cubicBezTo>
                <a:cubicBezTo>
                  <a:pt x="1270" y="303"/>
                  <a:pt x="1266" y="306"/>
                  <a:pt x="1265" y="311"/>
                </a:cubicBezTo>
                <a:cubicBezTo>
                  <a:pt x="1265" y="317"/>
                  <a:pt x="1270" y="319"/>
                  <a:pt x="1272" y="317"/>
                </a:cubicBezTo>
                <a:cubicBezTo>
                  <a:pt x="1273" y="315"/>
                  <a:pt x="1277" y="311"/>
                  <a:pt x="1277" y="309"/>
                </a:cubicBezTo>
                <a:cubicBezTo>
                  <a:pt x="1277" y="308"/>
                  <a:pt x="1274" y="309"/>
                  <a:pt x="1274" y="304"/>
                </a:cubicBezTo>
                <a:cubicBezTo>
                  <a:pt x="1273" y="300"/>
                  <a:pt x="1279" y="297"/>
                  <a:pt x="1281" y="298"/>
                </a:cubicBezTo>
                <a:cubicBezTo>
                  <a:pt x="1282" y="300"/>
                  <a:pt x="1295" y="297"/>
                  <a:pt x="1300" y="294"/>
                </a:cubicBezTo>
                <a:cubicBezTo>
                  <a:pt x="1306" y="291"/>
                  <a:pt x="1309" y="284"/>
                  <a:pt x="1313" y="282"/>
                </a:cubicBezTo>
                <a:cubicBezTo>
                  <a:pt x="1316" y="279"/>
                  <a:pt x="1328" y="270"/>
                  <a:pt x="1327" y="266"/>
                </a:cubicBezTo>
                <a:cubicBezTo>
                  <a:pt x="1326" y="262"/>
                  <a:pt x="1328" y="256"/>
                  <a:pt x="1324" y="251"/>
                </a:cubicBezTo>
                <a:cubicBezTo>
                  <a:pt x="1321" y="246"/>
                  <a:pt x="1318" y="242"/>
                  <a:pt x="1316" y="240"/>
                </a:cubicBezTo>
                <a:cubicBezTo>
                  <a:pt x="1315" y="238"/>
                  <a:pt x="1323" y="238"/>
                  <a:pt x="1326" y="234"/>
                </a:cubicBezTo>
                <a:cubicBezTo>
                  <a:pt x="1330" y="231"/>
                  <a:pt x="1326" y="228"/>
                  <a:pt x="1324" y="228"/>
                </a:cubicBezTo>
                <a:cubicBezTo>
                  <a:pt x="1323" y="228"/>
                  <a:pt x="1318" y="230"/>
                  <a:pt x="1316" y="229"/>
                </a:cubicBezTo>
                <a:cubicBezTo>
                  <a:pt x="1314" y="229"/>
                  <a:pt x="1313" y="227"/>
                  <a:pt x="1310" y="225"/>
                </a:cubicBezTo>
                <a:cubicBezTo>
                  <a:pt x="1307" y="222"/>
                  <a:pt x="1310" y="219"/>
                  <a:pt x="1312" y="219"/>
                </a:cubicBezTo>
                <a:cubicBezTo>
                  <a:pt x="1314" y="220"/>
                  <a:pt x="1319" y="216"/>
                  <a:pt x="1321" y="214"/>
                </a:cubicBezTo>
                <a:cubicBezTo>
                  <a:pt x="1324" y="212"/>
                  <a:pt x="1327" y="210"/>
                  <a:pt x="1326" y="212"/>
                </a:cubicBezTo>
                <a:cubicBezTo>
                  <a:pt x="1325" y="214"/>
                  <a:pt x="1322" y="221"/>
                  <a:pt x="1325" y="221"/>
                </a:cubicBezTo>
                <a:cubicBezTo>
                  <a:pt x="1328" y="222"/>
                  <a:pt x="1335" y="216"/>
                  <a:pt x="1337" y="216"/>
                </a:cubicBezTo>
                <a:cubicBezTo>
                  <a:pt x="1338" y="216"/>
                  <a:pt x="1340" y="221"/>
                  <a:pt x="1339" y="223"/>
                </a:cubicBezTo>
                <a:cubicBezTo>
                  <a:pt x="1337" y="226"/>
                  <a:pt x="1337" y="230"/>
                  <a:pt x="1339" y="229"/>
                </a:cubicBezTo>
                <a:cubicBezTo>
                  <a:pt x="1340" y="229"/>
                  <a:pt x="1343" y="225"/>
                  <a:pt x="1344" y="227"/>
                </a:cubicBezTo>
                <a:cubicBezTo>
                  <a:pt x="1345" y="228"/>
                  <a:pt x="1349" y="230"/>
                  <a:pt x="1347" y="234"/>
                </a:cubicBezTo>
                <a:cubicBezTo>
                  <a:pt x="1345" y="238"/>
                  <a:pt x="1341" y="240"/>
                  <a:pt x="1346" y="242"/>
                </a:cubicBezTo>
                <a:cubicBezTo>
                  <a:pt x="1350" y="245"/>
                  <a:pt x="1352" y="243"/>
                  <a:pt x="1355" y="241"/>
                </a:cubicBezTo>
                <a:cubicBezTo>
                  <a:pt x="1359" y="239"/>
                  <a:pt x="1361" y="231"/>
                  <a:pt x="1359" y="228"/>
                </a:cubicBezTo>
                <a:cubicBezTo>
                  <a:pt x="1357" y="225"/>
                  <a:pt x="1353" y="220"/>
                  <a:pt x="1353" y="218"/>
                </a:cubicBezTo>
                <a:cubicBezTo>
                  <a:pt x="1353" y="216"/>
                  <a:pt x="1360" y="216"/>
                  <a:pt x="1360" y="213"/>
                </a:cubicBezTo>
                <a:cubicBezTo>
                  <a:pt x="1360" y="210"/>
                  <a:pt x="1363" y="208"/>
                  <a:pt x="1365" y="207"/>
                </a:cubicBezTo>
                <a:cubicBezTo>
                  <a:pt x="1368" y="206"/>
                  <a:pt x="1371" y="201"/>
                  <a:pt x="1373" y="202"/>
                </a:cubicBezTo>
                <a:cubicBezTo>
                  <a:pt x="1374" y="204"/>
                  <a:pt x="1381" y="206"/>
                  <a:pt x="1382" y="203"/>
                </a:cubicBezTo>
                <a:cubicBezTo>
                  <a:pt x="1384" y="201"/>
                  <a:pt x="1394" y="193"/>
                  <a:pt x="1400" y="188"/>
                </a:cubicBezTo>
                <a:cubicBezTo>
                  <a:pt x="1406" y="184"/>
                  <a:pt x="1409" y="178"/>
                  <a:pt x="1410" y="173"/>
                </a:cubicBezTo>
                <a:cubicBezTo>
                  <a:pt x="1412" y="168"/>
                  <a:pt x="1414" y="164"/>
                  <a:pt x="1413" y="160"/>
                </a:cubicBezTo>
                <a:cubicBezTo>
                  <a:pt x="1415" y="166"/>
                  <a:pt x="1416" y="169"/>
                  <a:pt x="1415" y="174"/>
                </a:cubicBezTo>
                <a:cubicBezTo>
                  <a:pt x="1415" y="178"/>
                  <a:pt x="1415" y="186"/>
                  <a:pt x="1416" y="188"/>
                </a:cubicBezTo>
                <a:cubicBezTo>
                  <a:pt x="1417" y="189"/>
                  <a:pt x="1420" y="191"/>
                  <a:pt x="1422" y="191"/>
                </a:cubicBezTo>
                <a:cubicBezTo>
                  <a:pt x="1424" y="190"/>
                  <a:pt x="1421" y="182"/>
                  <a:pt x="1421" y="181"/>
                </a:cubicBezTo>
                <a:cubicBezTo>
                  <a:pt x="1421" y="179"/>
                  <a:pt x="1424" y="177"/>
                  <a:pt x="1425" y="177"/>
                </a:cubicBezTo>
                <a:cubicBezTo>
                  <a:pt x="1427" y="176"/>
                  <a:pt x="1425" y="170"/>
                  <a:pt x="1423" y="167"/>
                </a:cubicBezTo>
                <a:cubicBezTo>
                  <a:pt x="1421" y="164"/>
                  <a:pt x="1419" y="163"/>
                  <a:pt x="1420" y="163"/>
                </a:cubicBezTo>
                <a:cubicBezTo>
                  <a:pt x="1422" y="162"/>
                  <a:pt x="1424" y="159"/>
                  <a:pt x="1423" y="158"/>
                </a:cubicBezTo>
                <a:cubicBezTo>
                  <a:pt x="1421" y="158"/>
                  <a:pt x="1422" y="155"/>
                  <a:pt x="1419" y="156"/>
                </a:cubicBezTo>
                <a:cubicBezTo>
                  <a:pt x="1418" y="156"/>
                  <a:pt x="1412" y="155"/>
                  <a:pt x="1413" y="159"/>
                </a:cubicBezTo>
                <a:cubicBezTo>
                  <a:pt x="1411" y="155"/>
                  <a:pt x="1409" y="153"/>
                  <a:pt x="1406" y="153"/>
                </a:cubicBezTo>
                <a:cubicBezTo>
                  <a:pt x="1403" y="154"/>
                  <a:pt x="1401" y="156"/>
                  <a:pt x="1398" y="156"/>
                </a:cubicBezTo>
                <a:cubicBezTo>
                  <a:pt x="1394" y="156"/>
                  <a:pt x="1397" y="150"/>
                  <a:pt x="1395" y="150"/>
                </a:cubicBezTo>
                <a:cubicBezTo>
                  <a:pt x="1394" y="150"/>
                  <a:pt x="1390" y="155"/>
                  <a:pt x="1388" y="153"/>
                </a:cubicBezTo>
                <a:cubicBezTo>
                  <a:pt x="1387" y="150"/>
                  <a:pt x="1394" y="147"/>
                  <a:pt x="1399" y="145"/>
                </a:cubicBezTo>
                <a:cubicBezTo>
                  <a:pt x="1405" y="143"/>
                  <a:pt x="1415" y="132"/>
                  <a:pt x="1418" y="132"/>
                </a:cubicBezTo>
                <a:cubicBezTo>
                  <a:pt x="1422" y="131"/>
                  <a:pt x="1432" y="132"/>
                  <a:pt x="1440" y="132"/>
                </a:cubicBezTo>
                <a:cubicBezTo>
                  <a:pt x="1448" y="132"/>
                  <a:pt x="1451" y="128"/>
                  <a:pt x="1454" y="130"/>
                </a:cubicBezTo>
                <a:cubicBezTo>
                  <a:pt x="1456" y="132"/>
                  <a:pt x="1462" y="134"/>
                  <a:pt x="1465" y="134"/>
                </a:cubicBezTo>
                <a:cubicBezTo>
                  <a:pt x="1469" y="133"/>
                  <a:pt x="1467" y="134"/>
                  <a:pt x="1472" y="130"/>
                </a:cubicBezTo>
                <a:cubicBezTo>
                  <a:pt x="1478" y="126"/>
                  <a:pt x="1483" y="124"/>
                  <a:pt x="1485" y="121"/>
                </a:cubicBezTo>
                <a:cubicBezTo>
                  <a:pt x="1488" y="118"/>
                  <a:pt x="1495" y="116"/>
                  <a:pt x="1496" y="119"/>
                </a:cubicBezTo>
                <a:cubicBezTo>
                  <a:pt x="1496" y="122"/>
                  <a:pt x="1495" y="125"/>
                  <a:pt x="1498" y="125"/>
                </a:cubicBezTo>
                <a:cubicBezTo>
                  <a:pt x="1501" y="125"/>
                  <a:pt x="1505" y="122"/>
                  <a:pt x="1509" y="121"/>
                </a:cubicBezTo>
                <a:cubicBezTo>
                  <a:pt x="1513" y="119"/>
                  <a:pt x="1516" y="117"/>
                  <a:pt x="1516" y="117"/>
                </a:cubicBezTo>
                <a:cubicBezTo>
                  <a:pt x="1516" y="117"/>
                  <a:pt x="1500" y="128"/>
                  <a:pt x="1497" y="130"/>
                </a:cubicBezTo>
                <a:cubicBezTo>
                  <a:pt x="1493" y="132"/>
                  <a:pt x="1484" y="134"/>
                  <a:pt x="1480" y="138"/>
                </a:cubicBezTo>
                <a:cubicBezTo>
                  <a:pt x="1476" y="143"/>
                  <a:pt x="1474" y="144"/>
                  <a:pt x="1474" y="149"/>
                </a:cubicBezTo>
                <a:cubicBezTo>
                  <a:pt x="1475" y="154"/>
                  <a:pt x="1481" y="161"/>
                  <a:pt x="1478" y="165"/>
                </a:cubicBezTo>
                <a:cubicBezTo>
                  <a:pt x="1475" y="170"/>
                  <a:pt x="1474" y="176"/>
                  <a:pt x="1474" y="176"/>
                </a:cubicBezTo>
                <a:cubicBezTo>
                  <a:pt x="1474" y="176"/>
                  <a:pt x="1479" y="170"/>
                  <a:pt x="1485" y="166"/>
                </a:cubicBezTo>
                <a:cubicBezTo>
                  <a:pt x="1491" y="161"/>
                  <a:pt x="1495" y="156"/>
                  <a:pt x="1497" y="153"/>
                </a:cubicBezTo>
                <a:cubicBezTo>
                  <a:pt x="1500" y="151"/>
                  <a:pt x="1507" y="151"/>
                  <a:pt x="1507" y="148"/>
                </a:cubicBezTo>
                <a:cubicBezTo>
                  <a:pt x="1507" y="146"/>
                  <a:pt x="1508" y="142"/>
                  <a:pt x="1510" y="139"/>
                </a:cubicBezTo>
                <a:cubicBezTo>
                  <a:pt x="1511" y="136"/>
                  <a:pt x="1507" y="137"/>
                  <a:pt x="1510" y="133"/>
                </a:cubicBezTo>
                <a:cubicBezTo>
                  <a:pt x="1512" y="129"/>
                  <a:pt x="1511" y="126"/>
                  <a:pt x="1523" y="126"/>
                </a:cubicBezTo>
                <a:close/>
                <a:moveTo>
                  <a:pt x="934" y="394"/>
                </a:moveTo>
                <a:cubicBezTo>
                  <a:pt x="936" y="397"/>
                  <a:pt x="930" y="407"/>
                  <a:pt x="926" y="406"/>
                </a:cubicBezTo>
                <a:cubicBezTo>
                  <a:pt x="923" y="406"/>
                  <a:pt x="924" y="397"/>
                  <a:pt x="925" y="395"/>
                </a:cubicBezTo>
                <a:cubicBezTo>
                  <a:pt x="926" y="393"/>
                  <a:pt x="933" y="393"/>
                  <a:pt x="934" y="394"/>
                </a:cubicBezTo>
                <a:close/>
                <a:moveTo>
                  <a:pt x="919" y="122"/>
                </a:moveTo>
                <a:cubicBezTo>
                  <a:pt x="921" y="117"/>
                  <a:pt x="932" y="124"/>
                  <a:pt x="930" y="126"/>
                </a:cubicBezTo>
                <a:cubicBezTo>
                  <a:pt x="928" y="129"/>
                  <a:pt x="918" y="126"/>
                  <a:pt x="919" y="122"/>
                </a:cubicBezTo>
                <a:close/>
                <a:moveTo>
                  <a:pt x="967" y="211"/>
                </a:moveTo>
                <a:cubicBezTo>
                  <a:pt x="963" y="212"/>
                  <a:pt x="954" y="213"/>
                  <a:pt x="951" y="213"/>
                </a:cubicBezTo>
                <a:cubicBezTo>
                  <a:pt x="948" y="212"/>
                  <a:pt x="943" y="209"/>
                  <a:pt x="939" y="208"/>
                </a:cubicBezTo>
                <a:cubicBezTo>
                  <a:pt x="934" y="207"/>
                  <a:pt x="928" y="208"/>
                  <a:pt x="926" y="210"/>
                </a:cubicBezTo>
                <a:cubicBezTo>
                  <a:pt x="924" y="213"/>
                  <a:pt x="917" y="212"/>
                  <a:pt x="914" y="212"/>
                </a:cubicBezTo>
                <a:cubicBezTo>
                  <a:pt x="911" y="212"/>
                  <a:pt x="907" y="216"/>
                  <a:pt x="906" y="214"/>
                </a:cubicBezTo>
                <a:cubicBezTo>
                  <a:pt x="906" y="214"/>
                  <a:pt x="909" y="207"/>
                  <a:pt x="906" y="206"/>
                </a:cubicBezTo>
                <a:cubicBezTo>
                  <a:pt x="904" y="206"/>
                  <a:pt x="907" y="201"/>
                  <a:pt x="909" y="200"/>
                </a:cubicBezTo>
                <a:cubicBezTo>
                  <a:pt x="912" y="198"/>
                  <a:pt x="914" y="194"/>
                  <a:pt x="917" y="191"/>
                </a:cubicBezTo>
                <a:cubicBezTo>
                  <a:pt x="919" y="187"/>
                  <a:pt x="922" y="186"/>
                  <a:pt x="924" y="187"/>
                </a:cubicBezTo>
                <a:cubicBezTo>
                  <a:pt x="926" y="187"/>
                  <a:pt x="930" y="194"/>
                  <a:pt x="931" y="196"/>
                </a:cubicBezTo>
                <a:cubicBezTo>
                  <a:pt x="932" y="199"/>
                  <a:pt x="936" y="195"/>
                  <a:pt x="937" y="195"/>
                </a:cubicBezTo>
                <a:cubicBezTo>
                  <a:pt x="939" y="194"/>
                  <a:pt x="941" y="192"/>
                  <a:pt x="942" y="190"/>
                </a:cubicBezTo>
                <a:cubicBezTo>
                  <a:pt x="942" y="188"/>
                  <a:pt x="945" y="187"/>
                  <a:pt x="949" y="187"/>
                </a:cubicBezTo>
                <a:cubicBezTo>
                  <a:pt x="953" y="187"/>
                  <a:pt x="949" y="190"/>
                  <a:pt x="947" y="191"/>
                </a:cubicBezTo>
                <a:cubicBezTo>
                  <a:pt x="944" y="191"/>
                  <a:pt x="946" y="193"/>
                  <a:pt x="950" y="194"/>
                </a:cubicBezTo>
                <a:cubicBezTo>
                  <a:pt x="955" y="196"/>
                  <a:pt x="959" y="200"/>
                  <a:pt x="964" y="203"/>
                </a:cubicBezTo>
                <a:cubicBezTo>
                  <a:pt x="969" y="205"/>
                  <a:pt x="970" y="211"/>
                  <a:pt x="967" y="211"/>
                </a:cubicBezTo>
                <a:close/>
                <a:moveTo>
                  <a:pt x="1026" y="193"/>
                </a:moveTo>
                <a:cubicBezTo>
                  <a:pt x="1024" y="194"/>
                  <a:pt x="1017" y="195"/>
                  <a:pt x="1015" y="193"/>
                </a:cubicBezTo>
                <a:cubicBezTo>
                  <a:pt x="1013" y="191"/>
                  <a:pt x="1007" y="193"/>
                  <a:pt x="1007" y="197"/>
                </a:cubicBezTo>
                <a:cubicBezTo>
                  <a:pt x="1007" y="202"/>
                  <a:pt x="1009" y="199"/>
                  <a:pt x="1011" y="200"/>
                </a:cubicBezTo>
                <a:cubicBezTo>
                  <a:pt x="1013" y="202"/>
                  <a:pt x="1014" y="204"/>
                  <a:pt x="1015" y="206"/>
                </a:cubicBezTo>
                <a:cubicBezTo>
                  <a:pt x="1017" y="208"/>
                  <a:pt x="1019" y="208"/>
                  <a:pt x="1021" y="209"/>
                </a:cubicBezTo>
                <a:cubicBezTo>
                  <a:pt x="1023" y="211"/>
                  <a:pt x="1016" y="214"/>
                  <a:pt x="1019" y="216"/>
                </a:cubicBezTo>
                <a:cubicBezTo>
                  <a:pt x="1022" y="218"/>
                  <a:pt x="1024" y="227"/>
                  <a:pt x="1024" y="230"/>
                </a:cubicBezTo>
                <a:cubicBezTo>
                  <a:pt x="1024" y="232"/>
                  <a:pt x="1016" y="233"/>
                  <a:pt x="1013" y="233"/>
                </a:cubicBezTo>
                <a:cubicBezTo>
                  <a:pt x="1010" y="232"/>
                  <a:pt x="1002" y="230"/>
                  <a:pt x="1000" y="229"/>
                </a:cubicBezTo>
                <a:cubicBezTo>
                  <a:pt x="997" y="228"/>
                  <a:pt x="996" y="219"/>
                  <a:pt x="999" y="219"/>
                </a:cubicBezTo>
                <a:cubicBezTo>
                  <a:pt x="1002" y="219"/>
                  <a:pt x="1003" y="218"/>
                  <a:pt x="1007" y="215"/>
                </a:cubicBezTo>
                <a:cubicBezTo>
                  <a:pt x="1011" y="211"/>
                  <a:pt x="1001" y="210"/>
                  <a:pt x="999" y="209"/>
                </a:cubicBezTo>
                <a:cubicBezTo>
                  <a:pt x="996" y="208"/>
                  <a:pt x="991" y="200"/>
                  <a:pt x="989" y="197"/>
                </a:cubicBezTo>
                <a:cubicBezTo>
                  <a:pt x="987" y="195"/>
                  <a:pt x="988" y="191"/>
                  <a:pt x="993" y="188"/>
                </a:cubicBezTo>
                <a:cubicBezTo>
                  <a:pt x="995" y="186"/>
                  <a:pt x="1001" y="189"/>
                  <a:pt x="1004" y="188"/>
                </a:cubicBezTo>
                <a:cubicBezTo>
                  <a:pt x="1007" y="186"/>
                  <a:pt x="1010" y="183"/>
                  <a:pt x="1012" y="183"/>
                </a:cubicBezTo>
                <a:cubicBezTo>
                  <a:pt x="1013" y="182"/>
                  <a:pt x="1020" y="184"/>
                  <a:pt x="1021" y="186"/>
                </a:cubicBezTo>
                <a:cubicBezTo>
                  <a:pt x="1023" y="188"/>
                  <a:pt x="1027" y="192"/>
                  <a:pt x="1026" y="193"/>
                </a:cubicBezTo>
                <a:close/>
                <a:moveTo>
                  <a:pt x="1434" y="581"/>
                </a:moveTo>
                <a:cubicBezTo>
                  <a:pt x="1432" y="580"/>
                  <a:pt x="1428" y="579"/>
                  <a:pt x="1428" y="579"/>
                </a:cubicBezTo>
                <a:cubicBezTo>
                  <a:pt x="1424" y="583"/>
                  <a:pt x="1432" y="583"/>
                  <a:pt x="1431" y="587"/>
                </a:cubicBezTo>
                <a:cubicBezTo>
                  <a:pt x="1430" y="591"/>
                  <a:pt x="1437" y="590"/>
                  <a:pt x="1438" y="589"/>
                </a:cubicBezTo>
                <a:cubicBezTo>
                  <a:pt x="1440" y="588"/>
                  <a:pt x="1445" y="580"/>
                  <a:pt x="1444" y="577"/>
                </a:cubicBezTo>
                <a:cubicBezTo>
                  <a:pt x="1443" y="575"/>
                  <a:pt x="1436" y="581"/>
                  <a:pt x="1434" y="581"/>
                </a:cubicBezTo>
                <a:close/>
                <a:moveTo>
                  <a:pt x="1357" y="385"/>
                </a:moveTo>
                <a:cubicBezTo>
                  <a:pt x="1354" y="384"/>
                  <a:pt x="1348" y="398"/>
                  <a:pt x="1352" y="399"/>
                </a:cubicBezTo>
                <a:cubicBezTo>
                  <a:pt x="1357" y="400"/>
                  <a:pt x="1360" y="386"/>
                  <a:pt x="1357" y="385"/>
                </a:cubicBezTo>
                <a:close/>
                <a:moveTo>
                  <a:pt x="1448" y="488"/>
                </a:moveTo>
                <a:cubicBezTo>
                  <a:pt x="1448" y="485"/>
                  <a:pt x="1441" y="485"/>
                  <a:pt x="1438" y="482"/>
                </a:cubicBezTo>
                <a:cubicBezTo>
                  <a:pt x="1435" y="479"/>
                  <a:pt x="1434" y="471"/>
                  <a:pt x="1432" y="467"/>
                </a:cubicBezTo>
                <a:cubicBezTo>
                  <a:pt x="1430" y="462"/>
                  <a:pt x="1427" y="459"/>
                  <a:pt x="1423" y="455"/>
                </a:cubicBezTo>
                <a:cubicBezTo>
                  <a:pt x="1419" y="451"/>
                  <a:pt x="1417" y="441"/>
                  <a:pt x="1416" y="442"/>
                </a:cubicBezTo>
                <a:cubicBezTo>
                  <a:pt x="1415" y="443"/>
                  <a:pt x="1412" y="454"/>
                  <a:pt x="1414" y="457"/>
                </a:cubicBezTo>
                <a:cubicBezTo>
                  <a:pt x="1417" y="461"/>
                  <a:pt x="1413" y="468"/>
                  <a:pt x="1411" y="472"/>
                </a:cubicBezTo>
                <a:cubicBezTo>
                  <a:pt x="1409" y="477"/>
                  <a:pt x="1405" y="471"/>
                  <a:pt x="1401" y="469"/>
                </a:cubicBezTo>
                <a:cubicBezTo>
                  <a:pt x="1397" y="467"/>
                  <a:pt x="1392" y="465"/>
                  <a:pt x="1389" y="463"/>
                </a:cubicBezTo>
                <a:cubicBezTo>
                  <a:pt x="1387" y="460"/>
                  <a:pt x="1394" y="453"/>
                  <a:pt x="1392" y="450"/>
                </a:cubicBezTo>
                <a:cubicBezTo>
                  <a:pt x="1390" y="448"/>
                  <a:pt x="1380" y="450"/>
                  <a:pt x="1379" y="450"/>
                </a:cubicBezTo>
                <a:cubicBezTo>
                  <a:pt x="1377" y="450"/>
                  <a:pt x="1375" y="446"/>
                  <a:pt x="1373" y="446"/>
                </a:cubicBezTo>
                <a:cubicBezTo>
                  <a:pt x="1371" y="446"/>
                  <a:pt x="1371" y="454"/>
                  <a:pt x="1371" y="454"/>
                </a:cubicBezTo>
                <a:cubicBezTo>
                  <a:pt x="1371" y="454"/>
                  <a:pt x="1369" y="451"/>
                  <a:pt x="1365" y="448"/>
                </a:cubicBezTo>
                <a:cubicBezTo>
                  <a:pt x="1362" y="444"/>
                  <a:pt x="1366" y="450"/>
                  <a:pt x="1362" y="453"/>
                </a:cubicBezTo>
                <a:cubicBezTo>
                  <a:pt x="1359" y="457"/>
                  <a:pt x="1360" y="455"/>
                  <a:pt x="1359" y="459"/>
                </a:cubicBezTo>
                <a:cubicBezTo>
                  <a:pt x="1357" y="463"/>
                  <a:pt x="1354" y="462"/>
                  <a:pt x="1350" y="458"/>
                </a:cubicBezTo>
                <a:cubicBezTo>
                  <a:pt x="1347" y="454"/>
                  <a:pt x="1345" y="457"/>
                  <a:pt x="1343" y="458"/>
                </a:cubicBezTo>
                <a:cubicBezTo>
                  <a:pt x="1340" y="459"/>
                  <a:pt x="1339" y="465"/>
                  <a:pt x="1337" y="467"/>
                </a:cubicBezTo>
                <a:cubicBezTo>
                  <a:pt x="1336" y="468"/>
                  <a:pt x="1328" y="470"/>
                  <a:pt x="1326" y="472"/>
                </a:cubicBezTo>
                <a:cubicBezTo>
                  <a:pt x="1324" y="474"/>
                  <a:pt x="1324" y="480"/>
                  <a:pt x="1324" y="482"/>
                </a:cubicBezTo>
                <a:cubicBezTo>
                  <a:pt x="1324" y="483"/>
                  <a:pt x="1316" y="482"/>
                  <a:pt x="1313" y="484"/>
                </a:cubicBezTo>
                <a:cubicBezTo>
                  <a:pt x="1310" y="486"/>
                  <a:pt x="1306" y="485"/>
                  <a:pt x="1304" y="485"/>
                </a:cubicBezTo>
                <a:cubicBezTo>
                  <a:pt x="1301" y="485"/>
                  <a:pt x="1292" y="492"/>
                  <a:pt x="1289" y="494"/>
                </a:cubicBezTo>
                <a:cubicBezTo>
                  <a:pt x="1286" y="496"/>
                  <a:pt x="1286" y="503"/>
                  <a:pt x="1287" y="505"/>
                </a:cubicBezTo>
                <a:cubicBezTo>
                  <a:pt x="1289" y="507"/>
                  <a:pt x="1292" y="511"/>
                  <a:pt x="1290" y="512"/>
                </a:cubicBezTo>
                <a:cubicBezTo>
                  <a:pt x="1288" y="513"/>
                  <a:pt x="1287" y="518"/>
                  <a:pt x="1292" y="522"/>
                </a:cubicBezTo>
                <a:cubicBezTo>
                  <a:pt x="1296" y="527"/>
                  <a:pt x="1295" y="528"/>
                  <a:pt x="1295" y="530"/>
                </a:cubicBezTo>
                <a:cubicBezTo>
                  <a:pt x="1295" y="533"/>
                  <a:pt x="1297" y="533"/>
                  <a:pt x="1300" y="537"/>
                </a:cubicBezTo>
                <a:cubicBezTo>
                  <a:pt x="1303" y="541"/>
                  <a:pt x="1295" y="544"/>
                  <a:pt x="1294" y="546"/>
                </a:cubicBezTo>
                <a:cubicBezTo>
                  <a:pt x="1293" y="549"/>
                  <a:pt x="1296" y="552"/>
                  <a:pt x="1299" y="554"/>
                </a:cubicBezTo>
                <a:cubicBezTo>
                  <a:pt x="1301" y="556"/>
                  <a:pt x="1307" y="555"/>
                  <a:pt x="1310" y="553"/>
                </a:cubicBezTo>
                <a:cubicBezTo>
                  <a:pt x="1314" y="552"/>
                  <a:pt x="1317" y="549"/>
                  <a:pt x="1320" y="549"/>
                </a:cubicBezTo>
                <a:cubicBezTo>
                  <a:pt x="1322" y="549"/>
                  <a:pt x="1332" y="548"/>
                  <a:pt x="1332" y="548"/>
                </a:cubicBezTo>
                <a:cubicBezTo>
                  <a:pt x="1332" y="548"/>
                  <a:pt x="1336" y="543"/>
                  <a:pt x="1339" y="539"/>
                </a:cubicBezTo>
                <a:cubicBezTo>
                  <a:pt x="1342" y="536"/>
                  <a:pt x="1350" y="539"/>
                  <a:pt x="1350" y="539"/>
                </a:cubicBezTo>
                <a:cubicBezTo>
                  <a:pt x="1350" y="539"/>
                  <a:pt x="1353" y="537"/>
                  <a:pt x="1362" y="535"/>
                </a:cubicBezTo>
                <a:cubicBezTo>
                  <a:pt x="1371" y="533"/>
                  <a:pt x="1368" y="537"/>
                  <a:pt x="1371" y="538"/>
                </a:cubicBezTo>
                <a:cubicBezTo>
                  <a:pt x="1374" y="539"/>
                  <a:pt x="1379" y="540"/>
                  <a:pt x="1382" y="542"/>
                </a:cubicBezTo>
                <a:cubicBezTo>
                  <a:pt x="1384" y="544"/>
                  <a:pt x="1382" y="548"/>
                  <a:pt x="1381" y="550"/>
                </a:cubicBezTo>
                <a:cubicBezTo>
                  <a:pt x="1381" y="552"/>
                  <a:pt x="1388" y="551"/>
                  <a:pt x="1388" y="549"/>
                </a:cubicBezTo>
                <a:cubicBezTo>
                  <a:pt x="1388" y="547"/>
                  <a:pt x="1390" y="546"/>
                  <a:pt x="1394" y="543"/>
                </a:cubicBezTo>
                <a:cubicBezTo>
                  <a:pt x="1398" y="541"/>
                  <a:pt x="1395" y="547"/>
                  <a:pt x="1396" y="550"/>
                </a:cubicBezTo>
                <a:cubicBezTo>
                  <a:pt x="1398" y="553"/>
                  <a:pt x="1400" y="545"/>
                  <a:pt x="1400" y="549"/>
                </a:cubicBezTo>
                <a:cubicBezTo>
                  <a:pt x="1400" y="550"/>
                  <a:pt x="1401" y="552"/>
                  <a:pt x="1402" y="553"/>
                </a:cubicBezTo>
                <a:cubicBezTo>
                  <a:pt x="1402" y="554"/>
                  <a:pt x="1407" y="554"/>
                  <a:pt x="1407" y="558"/>
                </a:cubicBezTo>
                <a:cubicBezTo>
                  <a:pt x="1407" y="562"/>
                  <a:pt x="1407" y="564"/>
                  <a:pt x="1408" y="565"/>
                </a:cubicBezTo>
                <a:cubicBezTo>
                  <a:pt x="1409" y="566"/>
                  <a:pt x="1415" y="565"/>
                  <a:pt x="1418" y="569"/>
                </a:cubicBezTo>
                <a:cubicBezTo>
                  <a:pt x="1421" y="574"/>
                  <a:pt x="1423" y="570"/>
                  <a:pt x="1424" y="568"/>
                </a:cubicBezTo>
                <a:cubicBezTo>
                  <a:pt x="1426" y="566"/>
                  <a:pt x="1431" y="569"/>
                  <a:pt x="1432" y="570"/>
                </a:cubicBezTo>
                <a:cubicBezTo>
                  <a:pt x="1434" y="572"/>
                  <a:pt x="1438" y="567"/>
                  <a:pt x="1444" y="566"/>
                </a:cubicBezTo>
                <a:cubicBezTo>
                  <a:pt x="1449" y="564"/>
                  <a:pt x="1449" y="564"/>
                  <a:pt x="1450" y="562"/>
                </a:cubicBezTo>
                <a:cubicBezTo>
                  <a:pt x="1452" y="560"/>
                  <a:pt x="1453" y="554"/>
                  <a:pt x="1456" y="549"/>
                </a:cubicBezTo>
                <a:cubicBezTo>
                  <a:pt x="1460" y="545"/>
                  <a:pt x="1464" y="537"/>
                  <a:pt x="1464" y="531"/>
                </a:cubicBezTo>
                <a:cubicBezTo>
                  <a:pt x="1464" y="525"/>
                  <a:pt x="1464" y="511"/>
                  <a:pt x="1460" y="504"/>
                </a:cubicBezTo>
                <a:cubicBezTo>
                  <a:pt x="1455" y="498"/>
                  <a:pt x="1447" y="491"/>
                  <a:pt x="1448" y="488"/>
                </a:cubicBezTo>
                <a:close/>
                <a:moveTo>
                  <a:pt x="847" y="232"/>
                </a:moveTo>
                <a:cubicBezTo>
                  <a:pt x="848" y="232"/>
                  <a:pt x="853" y="232"/>
                  <a:pt x="852" y="228"/>
                </a:cubicBezTo>
                <a:cubicBezTo>
                  <a:pt x="850" y="224"/>
                  <a:pt x="847" y="224"/>
                  <a:pt x="846" y="224"/>
                </a:cubicBezTo>
                <a:cubicBezTo>
                  <a:pt x="845" y="224"/>
                  <a:pt x="840" y="223"/>
                  <a:pt x="838" y="224"/>
                </a:cubicBezTo>
                <a:cubicBezTo>
                  <a:pt x="836" y="225"/>
                  <a:pt x="840" y="228"/>
                  <a:pt x="842" y="228"/>
                </a:cubicBezTo>
                <a:cubicBezTo>
                  <a:pt x="844" y="229"/>
                  <a:pt x="845" y="231"/>
                  <a:pt x="847" y="232"/>
                </a:cubicBezTo>
                <a:close/>
                <a:moveTo>
                  <a:pt x="1554" y="576"/>
                </a:moveTo>
                <a:cubicBezTo>
                  <a:pt x="1554" y="578"/>
                  <a:pt x="1550" y="578"/>
                  <a:pt x="1548" y="580"/>
                </a:cubicBezTo>
                <a:cubicBezTo>
                  <a:pt x="1546" y="582"/>
                  <a:pt x="1548" y="583"/>
                  <a:pt x="1542" y="586"/>
                </a:cubicBezTo>
                <a:cubicBezTo>
                  <a:pt x="1535" y="590"/>
                  <a:pt x="1527" y="594"/>
                  <a:pt x="1526" y="598"/>
                </a:cubicBezTo>
                <a:cubicBezTo>
                  <a:pt x="1524" y="601"/>
                  <a:pt x="1527" y="603"/>
                  <a:pt x="1533" y="603"/>
                </a:cubicBezTo>
                <a:cubicBezTo>
                  <a:pt x="1539" y="604"/>
                  <a:pt x="1538" y="605"/>
                  <a:pt x="1542" y="600"/>
                </a:cubicBezTo>
                <a:cubicBezTo>
                  <a:pt x="1546" y="596"/>
                  <a:pt x="1550" y="593"/>
                  <a:pt x="1555" y="589"/>
                </a:cubicBezTo>
                <a:cubicBezTo>
                  <a:pt x="1560" y="586"/>
                  <a:pt x="1560" y="580"/>
                  <a:pt x="1560" y="580"/>
                </a:cubicBezTo>
                <a:cubicBezTo>
                  <a:pt x="1560" y="580"/>
                  <a:pt x="1555" y="575"/>
                  <a:pt x="1554" y="576"/>
                </a:cubicBezTo>
                <a:close/>
                <a:moveTo>
                  <a:pt x="1574" y="563"/>
                </a:moveTo>
                <a:cubicBezTo>
                  <a:pt x="1573" y="563"/>
                  <a:pt x="1572" y="565"/>
                  <a:pt x="1569" y="563"/>
                </a:cubicBezTo>
                <a:cubicBezTo>
                  <a:pt x="1565" y="561"/>
                  <a:pt x="1566" y="562"/>
                  <a:pt x="1564" y="558"/>
                </a:cubicBezTo>
                <a:cubicBezTo>
                  <a:pt x="1561" y="555"/>
                  <a:pt x="1561" y="550"/>
                  <a:pt x="1557" y="552"/>
                </a:cubicBezTo>
                <a:cubicBezTo>
                  <a:pt x="1556" y="552"/>
                  <a:pt x="1557" y="557"/>
                  <a:pt x="1559" y="558"/>
                </a:cubicBezTo>
                <a:cubicBezTo>
                  <a:pt x="1560" y="560"/>
                  <a:pt x="1561" y="565"/>
                  <a:pt x="1561" y="566"/>
                </a:cubicBezTo>
                <a:cubicBezTo>
                  <a:pt x="1560" y="568"/>
                  <a:pt x="1554" y="570"/>
                  <a:pt x="1557" y="572"/>
                </a:cubicBezTo>
                <a:cubicBezTo>
                  <a:pt x="1560" y="574"/>
                  <a:pt x="1566" y="572"/>
                  <a:pt x="1565" y="574"/>
                </a:cubicBezTo>
                <a:cubicBezTo>
                  <a:pt x="1564" y="576"/>
                  <a:pt x="1561" y="579"/>
                  <a:pt x="1564" y="580"/>
                </a:cubicBezTo>
                <a:cubicBezTo>
                  <a:pt x="1568" y="581"/>
                  <a:pt x="1569" y="577"/>
                  <a:pt x="1570" y="575"/>
                </a:cubicBezTo>
                <a:cubicBezTo>
                  <a:pt x="1572" y="572"/>
                  <a:pt x="1573" y="570"/>
                  <a:pt x="1576" y="568"/>
                </a:cubicBezTo>
                <a:cubicBezTo>
                  <a:pt x="1578" y="567"/>
                  <a:pt x="1576" y="563"/>
                  <a:pt x="1574" y="563"/>
                </a:cubicBezTo>
                <a:close/>
                <a:moveTo>
                  <a:pt x="1585" y="467"/>
                </a:moveTo>
                <a:cubicBezTo>
                  <a:pt x="1581" y="466"/>
                  <a:pt x="1575" y="475"/>
                  <a:pt x="1575" y="475"/>
                </a:cubicBezTo>
                <a:cubicBezTo>
                  <a:pt x="1580" y="477"/>
                  <a:pt x="1588" y="468"/>
                  <a:pt x="1585" y="467"/>
                </a:cubicBezTo>
                <a:close/>
                <a:moveTo>
                  <a:pt x="825" y="218"/>
                </a:moveTo>
                <a:cubicBezTo>
                  <a:pt x="827" y="216"/>
                  <a:pt x="823" y="212"/>
                  <a:pt x="822" y="212"/>
                </a:cubicBezTo>
                <a:cubicBezTo>
                  <a:pt x="818" y="212"/>
                  <a:pt x="816" y="217"/>
                  <a:pt x="819" y="219"/>
                </a:cubicBezTo>
                <a:cubicBezTo>
                  <a:pt x="821" y="221"/>
                  <a:pt x="823" y="221"/>
                  <a:pt x="825" y="218"/>
                </a:cubicBezTo>
                <a:close/>
                <a:moveTo>
                  <a:pt x="797" y="218"/>
                </a:moveTo>
                <a:cubicBezTo>
                  <a:pt x="797" y="217"/>
                  <a:pt x="795" y="214"/>
                  <a:pt x="793" y="218"/>
                </a:cubicBezTo>
                <a:cubicBezTo>
                  <a:pt x="792" y="219"/>
                  <a:pt x="796" y="220"/>
                  <a:pt x="797" y="218"/>
                </a:cubicBezTo>
                <a:close/>
                <a:moveTo>
                  <a:pt x="1313" y="438"/>
                </a:moveTo>
                <a:cubicBezTo>
                  <a:pt x="1312" y="441"/>
                  <a:pt x="1319" y="443"/>
                  <a:pt x="1319" y="439"/>
                </a:cubicBezTo>
                <a:cubicBezTo>
                  <a:pt x="1320" y="435"/>
                  <a:pt x="1314" y="435"/>
                  <a:pt x="1313" y="438"/>
                </a:cubicBezTo>
                <a:close/>
                <a:moveTo>
                  <a:pt x="1340" y="389"/>
                </a:moveTo>
                <a:cubicBezTo>
                  <a:pt x="1339" y="389"/>
                  <a:pt x="1328" y="391"/>
                  <a:pt x="1327" y="391"/>
                </a:cubicBezTo>
                <a:cubicBezTo>
                  <a:pt x="1326" y="392"/>
                  <a:pt x="1319" y="390"/>
                  <a:pt x="1319" y="390"/>
                </a:cubicBezTo>
                <a:cubicBezTo>
                  <a:pt x="1316" y="393"/>
                  <a:pt x="1318" y="396"/>
                  <a:pt x="1322" y="395"/>
                </a:cubicBezTo>
                <a:cubicBezTo>
                  <a:pt x="1326" y="395"/>
                  <a:pt x="1335" y="394"/>
                  <a:pt x="1337" y="394"/>
                </a:cubicBezTo>
                <a:cubicBezTo>
                  <a:pt x="1339" y="394"/>
                  <a:pt x="1342" y="389"/>
                  <a:pt x="1340" y="389"/>
                </a:cubicBezTo>
                <a:close/>
                <a:moveTo>
                  <a:pt x="1293" y="433"/>
                </a:moveTo>
                <a:cubicBezTo>
                  <a:pt x="1294" y="431"/>
                  <a:pt x="1289" y="427"/>
                  <a:pt x="1287" y="427"/>
                </a:cubicBezTo>
                <a:cubicBezTo>
                  <a:pt x="1286" y="427"/>
                  <a:pt x="1276" y="425"/>
                  <a:pt x="1276" y="425"/>
                </a:cubicBezTo>
                <a:cubicBezTo>
                  <a:pt x="1274" y="426"/>
                  <a:pt x="1272" y="426"/>
                  <a:pt x="1271" y="427"/>
                </a:cubicBezTo>
                <a:cubicBezTo>
                  <a:pt x="1271" y="427"/>
                  <a:pt x="1271" y="427"/>
                  <a:pt x="1270" y="426"/>
                </a:cubicBezTo>
                <a:cubicBezTo>
                  <a:pt x="1266" y="424"/>
                  <a:pt x="1261" y="426"/>
                  <a:pt x="1259" y="423"/>
                </a:cubicBezTo>
                <a:cubicBezTo>
                  <a:pt x="1258" y="420"/>
                  <a:pt x="1256" y="420"/>
                  <a:pt x="1254" y="422"/>
                </a:cubicBezTo>
                <a:cubicBezTo>
                  <a:pt x="1251" y="426"/>
                  <a:pt x="1255" y="428"/>
                  <a:pt x="1256" y="429"/>
                </a:cubicBezTo>
                <a:cubicBezTo>
                  <a:pt x="1257" y="430"/>
                  <a:pt x="1261" y="430"/>
                  <a:pt x="1265" y="430"/>
                </a:cubicBezTo>
                <a:cubicBezTo>
                  <a:pt x="1268" y="430"/>
                  <a:pt x="1271" y="429"/>
                  <a:pt x="1271" y="428"/>
                </a:cubicBezTo>
                <a:cubicBezTo>
                  <a:pt x="1271" y="429"/>
                  <a:pt x="1272" y="429"/>
                  <a:pt x="1272" y="430"/>
                </a:cubicBezTo>
                <a:cubicBezTo>
                  <a:pt x="1275" y="432"/>
                  <a:pt x="1277" y="434"/>
                  <a:pt x="1282" y="433"/>
                </a:cubicBezTo>
                <a:cubicBezTo>
                  <a:pt x="1286" y="433"/>
                  <a:pt x="1293" y="435"/>
                  <a:pt x="1293" y="433"/>
                </a:cubicBezTo>
                <a:close/>
                <a:moveTo>
                  <a:pt x="1227" y="366"/>
                </a:moveTo>
                <a:cubicBezTo>
                  <a:pt x="1229" y="373"/>
                  <a:pt x="1233" y="380"/>
                  <a:pt x="1234" y="382"/>
                </a:cubicBezTo>
                <a:cubicBezTo>
                  <a:pt x="1236" y="385"/>
                  <a:pt x="1242" y="389"/>
                  <a:pt x="1245" y="391"/>
                </a:cubicBezTo>
                <a:cubicBezTo>
                  <a:pt x="1247" y="393"/>
                  <a:pt x="1250" y="390"/>
                  <a:pt x="1249" y="388"/>
                </a:cubicBezTo>
                <a:cubicBezTo>
                  <a:pt x="1247" y="385"/>
                  <a:pt x="1244" y="382"/>
                  <a:pt x="1244" y="379"/>
                </a:cubicBezTo>
                <a:cubicBezTo>
                  <a:pt x="1244" y="377"/>
                  <a:pt x="1242" y="373"/>
                  <a:pt x="1239" y="368"/>
                </a:cubicBezTo>
                <a:cubicBezTo>
                  <a:pt x="1236" y="364"/>
                  <a:pt x="1233" y="362"/>
                  <a:pt x="1231" y="359"/>
                </a:cubicBezTo>
                <a:cubicBezTo>
                  <a:pt x="1229" y="356"/>
                  <a:pt x="1222" y="351"/>
                  <a:pt x="1222" y="351"/>
                </a:cubicBezTo>
                <a:cubicBezTo>
                  <a:pt x="1219" y="351"/>
                  <a:pt x="1219" y="357"/>
                  <a:pt x="1221" y="359"/>
                </a:cubicBezTo>
                <a:cubicBezTo>
                  <a:pt x="1222" y="360"/>
                  <a:pt x="1225" y="359"/>
                  <a:pt x="1227" y="366"/>
                </a:cubicBezTo>
                <a:close/>
                <a:moveTo>
                  <a:pt x="1313" y="413"/>
                </a:moveTo>
                <a:cubicBezTo>
                  <a:pt x="1316" y="415"/>
                  <a:pt x="1321" y="406"/>
                  <a:pt x="1323" y="409"/>
                </a:cubicBezTo>
                <a:cubicBezTo>
                  <a:pt x="1324" y="412"/>
                  <a:pt x="1323" y="413"/>
                  <a:pt x="1325" y="416"/>
                </a:cubicBezTo>
                <a:cubicBezTo>
                  <a:pt x="1328" y="420"/>
                  <a:pt x="1333" y="419"/>
                  <a:pt x="1333" y="419"/>
                </a:cubicBezTo>
                <a:cubicBezTo>
                  <a:pt x="1333" y="419"/>
                  <a:pt x="1332" y="410"/>
                  <a:pt x="1328" y="408"/>
                </a:cubicBezTo>
                <a:cubicBezTo>
                  <a:pt x="1324" y="406"/>
                  <a:pt x="1321" y="403"/>
                  <a:pt x="1326" y="404"/>
                </a:cubicBezTo>
                <a:cubicBezTo>
                  <a:pt x="1331" y="404"/>
                  <a:pt x="1334" y="402"/>
                  <a:pt x="1333" y="400"/>
                </a:cubicBezTo>
                <a:cubicBezTo>
                  <a:pt x="1332" y="398"/>
                  <a:pt x="1324" y="399"/>
                  <a:pt x="1322" y="399"/>
                </a:cubicBezTo>
                <a:cubicBezTo>
                  <a:pt x="1320" y="400"/>
                  <a:pt x="1317" y="398"/>
                  <a:pt x="1317" y="398"/>
                </a:cubicBezTo>
                <a:cubicBezTo>
                  <a:pt x="1314" y="399"/>
                  <a:pt x="1315" y="401"/>
                  <a:pt x="1314" y="404"/>
                </a:cubicBezTo>
                <a:cubicBezTo>
                  <a:pt x="1313" y="408"/>
                  <a:pt x="1310" y="411"/>
                  <a:pt x="1313" y="413"/>
                </a:cubicBezTo>
                <a:close/>
                <a:moveTo>
                  <a:pt x="1256" y="409"/>
                </a:moveTo>
                <a:cubicBezTo>
                  <a:pt x="1258" y="407"/>
                  <a:pt x="1257" y="403"/>
                  <a:pt x="1254" y="404"/>
                </a:cubicBezTo>
                <a:cubicBezTo>
                  <a:pt x="1251" y="404"/>
                  <a:pt x="1248" y="399"/>
                  <a:pt x="1244" y="395"/>
                </a:cubicBezTo>
                <a:cubicBezTo>
                  <a:pt x="1239" y="392"/>
                  <a:pt x="1235" y="390"/>
                  <a:pt x="1230" y="385"/>
                </a:cubicBezTo>
                <a:cubicBezTo>
                  <a:pt x="1226" y="380"/>
                  <a:pt x="1220" y="377"/>
                  <a:pt x="1217" y="374"/>
                </a:cubicBezTo>
                <a:cubicBezTo>
                  <a:pt x="1214" y="371"/>
                  <a:pt x="1209" y="370"/>
                  <a:pt x="1208" y="371"/>
                </a:cubicBezTo>
                <a:cubicBezTo>
                  <a:pt x="1203" y="372"/>
                  <a:pt x="1214" y="380"/>
                  <a:pt x="1216" y="381"/>
                </a:cubicBezTo>
                <a:cubicBezTo>
                  <a:pt x="1217" y="382"/>
                  <a:pt x="1227" y="391"/>
                  <a:pt x="1227" y="395"/>
                </a:cubicBezTo>
                <a:cubicBezTo>
                  <a:pt x="1227" y="399"/>
                  <a:pt x="1234" y="409"/>
                  <a:pt x="1236" y="410"/>
                </a:cubicBezTo>
                <a:cubicBezTo>
                  <a:pt x="1237" y="412"/>
                  <a:pt x="1247" y="418"/>
                  <a:pt x="1248" y="421"/>
                </a:cubicBezTo>
                <a:cubicBezTo>
                  <a:pt x="1250" y="424"/>
                  <a:pt x="1253" y="424"/>
                  <a:pt x="1253" y="420"/>
                </a:cubicBezTo>
                <a:cubicBezTo>
                  <a:pt x="1253" y="416"/>
                  <a:pt x="1254" y="411"/>
                  <a:pt x="1256" y="409"/>
                </a:cubicBezTo>
                <a:close/>
                <a:moveTo>
                  <a:pt x="1315" y="327"/>
                </a:moveTo>
                <a:cubicBezTo>
                  <a:pt x="1317" y="331"/>
                  <a:pt x="1325" y="335"/>
                  <a:pt x="1323" y="337"/>
                </a:cubicBezTo>
                <a:cubicBezTo>
                  <a:pt x="1321" y="339"/>
                  <a:pt x="1316" y="342"/>
                  <a:pt x="1315" y="346"/>
                </a:cubicBezTo>
                <a:cubicBezTo>
                  <a:pt x="1314" y="349"/>
                  <a:pt x="1324" y="340"/>
                  <a:pt x="1327" y="337"/>
                </a:cubicBezTo>
                <a:cubicBezTo>
                  <a:pt x="1329" y="334"/>
                  <a:pt x="1335" y="336"/>
                  <a:pt x="1336" y="334"/>
                </a:cubicBezTo>
                <a:cubicBezTo>
                  <a:pt x="1337" y="332"/>
                  <a:pt x="1337" y="332"/>
                  <a:pt x="1337" y="332"/>
                </a:cubicBezTo>
                <a:cubicBezTo>
                  <a:pt x="1337" y="332"/>
                  <a:pt x="1333" y="331"/>
                  <a:pt x="1329" y="330"/>
                </a:cubicBezTo>
                <a:cubicBezTo>
                  <a:pt x="1326" y="329"/>
                  <a:pt x="1322" y="333"/>
                  <a:pt x="1324" y="327"/>
                </a:cubicBezTo>
                <a:cubicBezTo>
                  <a:pt x="1326" y="321"/>
                  <a:pt x="1331" y="322"/>
                  <a:pt x="1330" y="317"/>
                </a:cubicBezTo>
                <a:cubicBezTo>
                  <a:pt x="1329" y="313"/>
                  <a:pt x="1325" y="312"/>
                  <a:pt x="1324" y="312"/>
                </a:cubicBezTo>
                <a:cubicBezTo>
                  <a:pt x="1321" y="312"/>
                  <a:pt x="1324" y="316"/>
                  <a:pt x="1321" y="318"/>
                </a:cubicBezTo>
                <a:cubicBezTo>
                  <a:pt x="1317" y="321"/>
                  <a:pt x="1313" y="322"/>
                  <a:pt x="1315" y="327"/>
                </a:cubicBezTo>
                <a:close/>
                <a:moveTo>
                  <a:pt x="1140" y="353"/>
                </a:moveTo>
                <a:cubicBezTo>
                  <a:pt x="1138" y="354"/>
                  <a:pt x="1136" y="367"/>
                  <a:pt x="1140" y="368"/>
                </a:cubicBezTo>
                <a:cubicBezTo>
                  <a:pt x="1145" y="370"/>
                  <a:pt x="1147" y="362"/>
                  <a:pt x="1146" y="360"/>
                </a:cubicBezTo>
                <a:cubicBezTo>
                  <a:pt x="1144" y="359"/>
                  <a:pt x="1144" y="351"/>
                  <a:pt x="1140" y="353"/>
                </a:cubicBezTo>
                <a:close/>
                <a:moveTo>
                  <a:pt x="1296" y="373"/>
                </a:moveTo>
                <a:cubicBezTo>
                  <a:pt x="1289" y="373"/>
                  <a:pt x="1289" y="379"/>
                  <a:pt x="1287" y="380"/>
                </a:cubicBezTo>
                <a:cubicBezTo>
                  <a:pt x="1286" y="381"/>
                  <a:pt x="1284" y="382"/>
                  <a:pt x="1281" y="382"/>
                </a:cubicBezTo>
                <a:cubicBezTo>
                  <a:pt x="1278" y="383"/>
                  <a:pt x="1277" y="386"/>
                  <a:pt x="1276" y="388"/>
                </a:cubicBezTo>
                <a:cubicBezTo>
                  <a:pt x="1276" y="390"/>
                  <a:pt x="1270" y="385"/>
                  <a:pt x="1269" y="386"/>
                </a:cubicBezTo>
                <a:cubicBezTo>
                  <a:pt x="1267" y="388"/>
                  <a:pt x="1268" y="395"/>
                  <a:pt x="1271" y="401"/>
                </a:cubicBezTo>
                <a:cubicBezTo>
                  <a:pt x="1274" y="407"/>
                  <a:pt x="1281" y="411"/>
                  <a:pt x="1282" y="411"/>
                </a:cubicBezTo>
                <a:cubicBezTo>
                  <a:pt x="1284" y="411"/>
                  <a:pt x="1288" y="411"/>
                  <a:pt x="1291" y="412"/>
                </a:cubicBezTo>
                <a:cubicBezTo>
                  <a:pt x="1293" y="412"/>
                  <a:pt x="1302" y="413"/>
                  <a:pt x="1302" y="410"/>
                </a:cubicBezTo>
                <a:cubicBezTo>
                  <a:pt x="1301" y="406"/>
                  <a:pt x="1301" y="401"/>
                  <a:pt x="1304" y="398"/>
                </a:cubicBezTo>
                <a:cubicBezTo>
                  <a:pt x="1308" y="394"/>
                  <a:pt x="1312" y="392"/>
                  <a:pt x="1310" y="387"/>
                </a:cubicBezTo>
                <a:cubicBezTo>
                  <a:pt x="1308" y="382"/>
                  <a:pt x="1304" y="379"/>
                  <a:pt x="1307" y="377"/>
                </a:cubicBezTo>
                <a:cubicBezTo>
                  <a:pt x="1310" y="375"/>
                  <a:pt x="1313" y="374"/>
                  <a:pt x="1313" y="372"/>
                </a:cubicBezTo>
                <a:cubicBezTo>
                  <a:pt x="1313" y="370"/>
                  <a:pt x="1306" y="378"/>
                  <a:pt x="1306" y="365"/>
                </a:cubicBezTo>
                <a:cubicBezTo>
                  <a:pt x="1305" y="362"/>
                  <a:pt x="1300" y="366"/>
                  <a:pt x="1299" y="368"/>
                </a:cubicBezTo>
                <a:cubicBezTo>
                  <a:pt x="1299" y="371"/>
                  <a:pt x="1303" y="373"/>
                  <a:pt x="1296" y="373"/>
                </a:cubicBezTo>
                <a:close/>
                <a:moveTo>
                  <a:pt x="1337" y="351"/>
                </a:moveTo>
                <a:cubicBezTo>
                  <a:pt x="1335" y="349"/>
                  <a:pt x="1332" y="343"/>
                  <a:pt x="1328" y="345"/>
                </a:cubicBezTo>
                <a:cubicBezTo>
                  <a:pt x="1326" y="345"/>
                  <a:pt x="1323" y="352"/>
                  <a:pt x="1327" y="352"/>
                </a:cubicBezTo>
                <a:cubicBezTo>
                  <a:pt x="1331" y="352"/>
                  <a:pt x="1339" y="353"/>
                  <a:pt x="1337" y="351"/>
                </a:cubicBezTo>
                <a:close/>
                <a:moveTo>
                  <a:pt x="1341" y="353"/>
                </a:moveTo>
                <a:cubicBezTo>
                  <a:pt x="1336" y="360"/>
                  <a:pt x="1336" y="358"/>
                  <a:pt x="1332" y="357"/>
                </a:cubicBezTo>
                <a:cubicBezTo>
                  <a:pt x="1329" y="355"/>
                  <a:pt x="1323" y="360"/>
                  <a:pt x="1324" y="362"/>
                </a:cubicBezTo>
                <a:cubicBezTo>
                  <a:pt x="1325" y="364"/>
                  <a:pt x="1333" y="362"/>
                  <a:pt x="1335" y="365"/>
                </a:cubicBezTo>
                <a:cubicBezTo>
                  <a:pt x="1337" y="368"/>
                  <a:pt x="1337" y="369"/>
                  <a:pt x="1341" y="368"/>
                </a:cubicBezTo>
                <a:cubicBezTo>
                  <a:pt x="1345" y="367"/>
                  <a:pt x="1348" y="362"/>
                  <a:pt x="1347" y="359"/>
                </a:cubicBezTo>
                <a:cubicBezTo>
                  <a:pt x="1346" y="357"/>
                  <a:pt x="1341" y="353"/>
                  <a:pt x="1341" y="353"/>
                </a:cubicBezTo>
                <a:close/>
                <a:moveTo>
                  <a:pt x="1340" y="339"/>
                </a:moveTo>
                <a:cubicBezTo>
                  <a:pt x="1339" y="339"/>
                  <a:pt x="1334" y="347"/>
                  <a:pt x="1340" y="346"/>
                </a:cubicBezTo>
                <a:cubicBezTo>
                  <a:pt x="1347" y="346"/>
                  <a:pt x="1345" y="339"/>
                  <a:pt x="1340" y="339"/>
                </a:cubicBezTo>
                <a:close/>
                <a:moveTo>
                  <a:pt x="1324" y="284"/>
                </a:moveTo>
                <a:cubicBezTo>
                  <a:pt x="1318" y="285"/>
                  <a:pt x="1315" y="297"/>
                  <a:pt x="1319" y="296"/>
                </a:cubicBezTo>
                <a:cubicBezTo>
                  <a:pt x="1324" y="296"/>
                  <a:pt x="1329" y="283"/>
                  <a:pt x="1324" y="284"/>
                </a:cubicBezTo>
                <a:close/>
                <a:moveTo>
                  <a:pt x="1003" y="450"/>
                </a:moveTo>
                <a:cubicBezTo>
                  <a:pt x="998" y="449"/>
                  <a:pt x="998" y="455"/>
                  <a:pt x="994" y="459"/>
                </a:cubicBezTo>
                <a:cubicBezTo>
                  <a:pt x="990" y="463"/>
                  <a:pt x="986" y="467"/>
                  <a:pt x="984" y="466"/>
                </a:cubicBezTo>
                <a:cubicBezTo>
                  <a:pt x="983" y="466"/>
                  <a:pt x="974" y="469"/>
                  <a:pt x="977" y="475"/>
                </a:cubicBezTo>
                <a:cubicBezTo>
                  <a:pt x="980" y="480"/>
                  <a:pt x="979" y="486"/>
                  <a:pt x="977" y="489"/>
                </a:cubicBezTo>
                <a:cubicBezTo>
                  <a:pt x="974" y="491"/>
                  <a:pt x="979" y="499"/>
                  <a:pt x="978" y="503"/>
                </a:cubicBezTo>
                <a:cubicBezTo>
                  <a:pt x="977" y="507"/>
                  <a:pt x="979" y="510"/>
                  <a:pt x="985" y="510"/>
                </a:cubicBezTo>
                <a:cubicBezTo>
                  <a:pt x="990" y="510"/>
                  <a:pt x="992" y="508"/>
                  <a:pt x="994" y="503"/>
                </a:cubicBezTo>
                <a:cubicBezTo>
                  <a:pt x="996" y="498"/>
                  <a:pt x="997" y="493"/>
                  <a:pt x="999" y="489"/>
                </a:cubicBezTo>
                <a:cubicBezTo>
                  <a:pt x="1001" y="485"/>
                  <a:pt x="1003" y="476"/>
                  <a:pt x="1004" y="474"/>
                </a:cubicBezTo>
                <a:cubicBezTo>
                  <a:pt x="1005" y="472"/>
                  <a:pt x="1008" y="465"/>
                  <a:pt x="1007" y="460"/>
                </a:cubicBezTo>
                <a:cubicBezTo>
                  <a:pt x="1007" y="456"/>
                  <a:pt x="1005" y="451"/>
                  <a:pt x="1003" y="450"/>
                </a:cubicBezTo>
                <a:close/>
                <a:moveTo>
                  <a:pt x="1342" y="438"/>
                </a:moveTo>
                <a:cubicBezTo>
                  <a:pt x="1342" y="438"/>
                  <a:pt x="1348" y="437"/>
                  <a:pt x="1348" y="435"/>
                </a:cubicBezTo>
                <a:cubicBezTo>
                  <a:pt x="1348" y="432"/>
                  <a:pt x="1342" y="429"/>
                  <a:pt x="1339" y="432"/>
                </a:cubicBezTo>
                <a:cubicBezTo>
                  <a:pt x="1337" y="435"/>
                  <a:pt x="1333" y="438"/>
                  <a:pt x="1333" y="440"/>
                </a:cubicBezTo>
                <a:cubicBezTo>
                  <a:pt x="1334" y="444"/>
                  <a:pt x="1342" y="438"/>
                  <a:pt x="1342" y="438"/>
                </a:cubicBezTo>
                <a:close/>
              </a:path>
            </a:pathLst>
          </a:custGeom>
          <a:solidFill>
            <a:srgbClr val="009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grpSp>
        <p:nvGrpSpPr>
          <p:cNvPr id="21552" name="组合 122"/>
          <p:cNvGrpSpPr/>
          <p:nvPr/>
        </p:nvGrpSpPr>
        <p:grpSpPr bwMode="auto">
          <a:xfrm>
            <a:off x="7693490" y="2591633"/>
            <a:ext cx="2828460" cy="1241832"/>
            <a:chOff x="13163" y="-30893"/>
            <a:chExt cx="2828089" cy="1240863"/>
          </a:xfrm>
        </p:grpSpPr>
        <p:sp>
          <p:nvSpPr>
            <p:cNvPr id="21553" name="直接连接符 123"/>
            <p:cNvSpPr>
              <a:spLocks noChangeShapeType="1"/>
            </p:cNvSpPr>
            <p:nvPr/>
          </p:nvSpPr>
          <p:spPr bwMode="auto">
            <a:xfrm>
              <a:off x="86064" y="0"/>
              <a:ext cx="2029323" cy="1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矩形 124"/>
            <p:cNvSpPr>
              <a:spLocks noChangeArrowheads="1"/>
            </p:cNvSpPr>
            <p:nvPr/>
          </p:nvSpPr>
          <p:spPr bwMode="auto">
            <a:xfrm>
              <a:off x="13852" y="-30893"/>
              <a:ext cx="2814824" cy="399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 b="1" dirty="0">
                  <a:solidFill>
                    <a:srgbClr val="0098A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WORLDWIDE USERS</a:t>
              </a:r>
              <a:endParaRPr lang="zh-CN" altLang="en-US" sz="2000" b="1" dirty="0">
                <a:solidFill>
                  <a:srgbClr val="0098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555" name="直接连接符 125"/>
            <p:cNvSpPr>
              <a:spLocks noChangeShapeType="1"/>
            </p:cNvSpPr>
            <p:nvPr/>
          </p:nvSpPr>
          <p:spPr bwMode="auto">
            <a:xfrm>
              <a:off x="86064" y="315423"/>
              <a:ext cx="2029323" cy="1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556" name="矩形 126"/>
            <p:cNvSpPr>
              <a:spLocks noChangeArrowheads="1"/>
            </p:cNvSpPr>
            <p:nvPr/>
          </p:nvSpPr>
          <p:spPr bwMode="auto">
            <a:xfrm>
              <a:off x="13163" y="318115"/>
              <a:ext cx="2828089" cy="891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sz="1200" dirty="0">
                <a:solidFill>
                  <a:srgbClr val="D8D8D8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  <a:p>
              <a:r>
                <a:rPr lang="en-US" altLang="zh-CN" sz="2000" dirty="0">
                  <a:solidFill>
                    <a:srgbClr val="D8D8D8"/>
                  </a:solidFill>
                  <a:latin typeface="Calibri" panose="020F0502020204030204" pitchFamily="34" charset="0"/>
                  <a:sym typeface="SimSun" panose="02010600030101010101" pitchFamily="2" charset="-122"/>
                </a:rPr>
                <a:t>Current users : 52.21 millions</a:t>
              </a:r>
              <a:endParaRPr lang="zh-CN" altLang="en-US" sz="2000" dirty="0">
                <a:solidFill>
                  <a:srgbClr val="D8D8D8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grpSp>
        <p:nvGrpSpPr>
          <p:cNvPr id="21557" name="组合 127"/>
          <p:cNvGrpSpPr/>
          <p:nvPr/>
        </p:nvGrpSpPr>
        <p:grpSpPr bwMode="auto">
          <a:xfrm>
            <a:off x="7818470" y="4527572"/>
            <a:ext cx="2828460" cy="1241326"/>
            <a:chOff x="13163" y="-30961"/>
            <a:chExt cx="2828089" cy="1242400"/>
          </a:xfrm>
        </p:grpSpPr>
        <p:sp>
          <p:nvSpPr>
            <p:cNvPr id="21558" name="直接连接符 128"/>
            <p:cNvSpPr>
              <a:spLocks noChangeShapeType="1"/>
            </p:cNvSpPr>
            <p:nvPr/>
          </p:nvSpPr>
          <p:spPr bwMode="auto">
            <a:xfrm>
              <a:off x="86064" y="0"/>
              <a:ext cx="2034132" cy="1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矩形 129"/>
            <p:cNvSpPr>
              <a:spLocks noChangeArrowheads="1"/>
            </p:cNvSpPr>
            <p:nvPr/>
          </p:nvSpPr>
          <p:spPr bwMode="auto">
            <a:xfrm>
              <a:off x="55410" y="-30961"/>
              <a:ext cx="2098376" cy="40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 b="1" dirty="0">
                  <a:solidFill>
                    <a:srgbClr val="0098A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INDIAN USERS</a:t>
              </a:r>
              <a:endParaRPr lang="zh-CN" altLang="en-US" sz="2000" b="1" dirty="0">
                <a:solidFill>
                  <a:srgbClr val="0098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560" name="直接连接符 130"/>
            <p:cNvSpPr>
              <a:spLocks noChangeShapeType="1"/>
            </p:cNvSpPr>
            <p:nvPr/>
          </p:nvSpPr>
          <p:spPr bwMode="auto">
            <a:xfrm>
              <a:off x="86064" y="315423"/>
              <a:ext cx="2034132" cy="1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矩形 131"/>
            <p:cNvSpPr>
              <a:spLocks noChangeArrowheads="1"/>
            </p:cNvSpPr>
            <p:nvPr/>
          </p:nvSpPr>
          <p:spPr bwMode="auto">
            <a:xfrm>
              <a:off x="13163" y="318115"/>
              <a:ext cx="2828089" cy="89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sz="1200" dirty="0">
                <a:solidFill>
                  <a:srgbClr val="D8D8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r>
                <a:rPr lang="en-US" altLang="zh-CN" sz="2000" dirty="0">
                  <a:solidFill>
                    <a:srgbClr val="D8D8D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Current users :  7.2 million</a:t>
              </a:r>
              <a:endParaRPr lang="zh-CN" altLang="en-US" sz="2000" dirty="0">
                <a:solidFill>
                  <a:srgbClr val="D8D8D8"/>
                </a:solidFill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sp>
        <p:nvSpPr>
          <p:cNvPr id="21562" name="椭圆 76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63" name="椭圆 77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64" name="椭圆 78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65" name="椭圆 79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66" name="椭圆 80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1567" name="直接连接符 81"/>
          <p:cNvSpPr>
            <a:spLocks noChangeShapeType="1"/>
          </p:cNvSpPr>
          <p:nvPr/>
        </p:nvSpPr>
        <p:spPr bwMode="auto">
          <a:xfrm>
            <a:off x="11293475" y="3897313"/>
            <a:ext cx="247650" cy="1587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直接连接符 82"/>
          <p:cNvSpPr>
            <a:spLocks noChangeShapeType="1"/>
          </p:cNvSpPr>
          <p:nvPr/>
        </p:nvSpPr>
        <p:spPr bwMode="auto">
          <a:xfrm>
            <a:off x="11310938" y="4559300"/>
            <a:ext cx="249237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215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55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18"/>
          <p:cNvSpPr>
            <a:spLocks noChangeArrowheads="1"/>
          </p:cNvSpPr>
          <p:nvPr/>
        </p:nvSpPr>
        <p:spPr bwMode="auto">
          <a:xfrm>
            <a:off x="890588" y="1101725"/>
            <a:ext cx="51225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YOU LEARNED</a:t>
            </a:r>
          </a:p>
        </p:txBody>
      </p:sp>
      <p:grpSp>
        <p:nvGrpSpPr>
          <p:cNvPr id="2356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3565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85" name="矩形 77"/>
          <p:cNvSpPr>
            <a:spLocks noChangeArrowheads="1"/>
          </p:cNvSpPr>
          <p:nvPr/>
        </p:nvSpPr>
        <p:spPr bwMode="auto">
          <a:xfrm>
            <a:off x="2533650" y="2217351"/>
            <a:ext cx="4818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Ebrima" panose="02000000000000000000" pitchFamily="2" charset="0"/>
              </a:rPr>
              <a:t>WE RESEARCHES ON A GREAT PERSONALITY RICHARD STALLMAN</a:t>
            </a:r>
          </a:p>
        </p:txBody>
      </p:sp>
      <p:sp>
        <p:nvSpPr>
          <p:cNvPr id="23588" name="矩形 80"/>
          <p:cNvSpPr>
            <a:spLocks noChangeArrowheads="1"/>
          </p:cNvSpPr>
          <p:nvPr/>
        </p:nvSpPr>
        <p:spPr bwMode="auto">
          <a:xfrm>
            <a:off x="2533650" y="3269616"/>
            <a:ext cx="4818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Ebrima" panose="02000000000000000000" pitchFamily="2" charset="0"/>
              </a:rPr>
              <a:t>WE UNDERSTOOD THE HISTORY FOSS</a:t>
            </a:r>
          </a:p>
        </p:txBody>
      </p:sp>
      <p:grpSp>
        <p:nvGrpSpPr>
          <p:cNvPr id="23589" name="组合 15"/>
          <p:cNvGrpSpPr/>
          <p:nvPr/>
        </p:nvGrpSpPr>
        <p:grpSpPr bwMode="auto">
          <a:xfrm>
            <a:off x="1010444" y="2064384"/>
            <a:ext cx="758825" cy="758825"/>
            <a:chOff x="0" y="0"/>
            <a:chExt cx="858750" cy="858750"/>
          </a:xfrm>
        </p:grpSpPr>
        <p:sp>
          <p:nvSpPr>
            <p:cNvPr id="23590" name="椭圆 76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pic>
          <p:nvPicPr>
            <p:cNvPr id="23591" name="图片 8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5" y="173110"/>
              <a:ext cx="619693" cy="51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2" name="组合 19"/>
          <p:cNvGrpSpPr/>
          <p:nvPr/>
        </p:nvGrpSpPr>
        <p:grpSpPr bwMode="auto">
          <a:xfrm>
            <a:off x="1010444" y="3237835"/>
            <a:ext cx="758825" cy="760413"/>
            <a:chOff x="0" y="0"/>
            <a:chExt cx="858750" cy="858750"/>
          </a:xfrm>
        </p:grpSpPr>
        <p:sp>
          <p:nvSpPr>
            <p:cNvPr id="23593" name="椭圆 73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pic>
          <p:nvPicPr>
            <p:cNvPr id="23594" name="图片 8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70" y="49416"/>
              <a:ext cx="522188" cy="62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5" name="组合 21"/>
          <p:cNvGrpSpPr/>
          <p:nvPr/>
        </p:nvGrpSpPr>
        <p:grpSpPr bwMode="auto">
          <a:xfrm>
            <a:off x="1010444" y="4388485"/>
            <a:ext cx="758825" cy="758825"/>
            <a:chOff x="0" y="0"/>
            <a:chExt cx="858750" cy="858750"/>
          </a:xfrm>
        </p:grpSpPr>
        <p:sp>
          <p:nvSpPr>
            <p:cNvPr id="23596" name="椭圆 74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pic>
          <p:nvPicPr>
            <p:cNvPr id="23597" name="图片 8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39" y="49148"/>
              <a:ext cx="565419" cy="67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533650" y="4567842"/>
            <a:ext cx="548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WE GOT TO KNOW ABOUT COMMUNITIES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85" grpId="0"/>
      <p:bldP spid="2358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矩形 4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sym typeface="SimSun" panose="02010600030101010101" pitchFamily="2" charset="-122"/>
              </a:rPr>
              <a:t>?</a:t>
            </a:r>
            <a:endParaRPr lang="zh-CN" altLang="zh-CN" sz="3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sym typeface="SimSun" panose="02010600030101010101" pitchFamily="2" charset="-122"/>
            </a:endParaRPr>
          </a:p>
        </p:txBody>
      </p:sp>
      <p:sp>
        <p:nvSpPr>
          <p:cNvPr id="2355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18"/>
          <p:cNvSpPr>
            <a:spLocks noChangeArrowheads="1"/>
          </p:cNvSpPr>
          <p:nvPr/>
        </p:nvSpPr>
        <p:spPr bwMode="auto">
          <a:xfrm>
            <a:off x="890588" y="1101725"/>
            <a:ext cx="22060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QUERIES</a:t>
            </a:r>
          </a:p>
        </p:txBody>
      </p:sp>
      <p:grpSp>
        <p:nvGrpSpPr>
          <p:cNvPr id="5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3565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888759" y="2582863"/>
            <a:ext cx="84144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THANKS FOR </a:t>
            </a:r>
            <a:r>
              <a:rPr lang="en-US" altLang="zh-CN" sz="5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LISTEN</a:t>
            </a:r>
            <a:r>
              <a:rPr lang="zh-CN" altLang="en-US" sz="5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ING!</a:t>
            </a:r>
          </a:p>
        </p:txBody>
      </p:sp>
      <p:sp>
        <p:nvSpPr>
          <p:cNvPr id="24581" name="矩形 6"/>
          <p:cNvSpPr>
            <a:spLocks noChangeArrowheads="1"/>
          </p:cNvSpPr>
          <p:nvPr/>
        </p:nvSpPr>
        <p:spPr bwMode="auto">
          <a:xfrm>
            <a:off x="5045075" y="4060825"/>
            <a:ext cx="2095500" cy="495300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4582" name="文本框 8"/>
          <p:cNvSpPr>
            <a:spLocks noChangeArrowheads="1"/>
          </p:cNvSpPr>
          <p:nvPr/>
        </p:nvSpPr>
        <p:spPr bwMode="auto">
          <a:xfrm>
            <a:off x="5526088" y="4159250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LEARN MORE</a:t>
            </a:r>
            <a:endParaRPr lang="zh-CN" altLang="en-US" sz="1400">
              <a:solidFill>
                <a:srgbClr val="FFFFFF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Www.SangSan.Cn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桑三博客</dc:creator>
  <cp:lastModifiedBy>aemmngfuz@yomail.info</cp:lastModifiedBy>
  <cp:revision>111</cp:revision>
  <dcterms:created xsi:type="dcterms:W3CDTF">2015-10-24T13:04:00Z</dcterms:created>
  <dcterms:modified xsi:type="dcterms:W3CDTF">2022-10-20T04:59:08Z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F63CC72420A74C45BE6FF0B6DBDDCC04</vt:lpwstr>
  </property>
</Properties>
</file>