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3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4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2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F5CECD-29EE-4B25-AC49-9BB7A81E182C}" type="doc">
      <dgm:prSet loTypeId="urn:microsoft.com/office/officeart/2005/8/layout/radial4" loCatId="relationship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IN"/>
        </a:p>
      </dgm:t>
    </dgm:pt>
    <dgm:pt modelId="{434B007D-872D-45F3-B571-9BBFB9367F65}">
      <dgm:prSet phldrT="[Text]"/>
      <dgm:spPr/>
      <dgm:t>
        <a:bodyPr/>
        <a:lstStyle/>
        <a:p>
          <a:r>
            <a:rPr lang="en-IN" b="1" strike="noStrike" spc="-5">
              <a:latin typeface="+mn-lt"/>
              <a:cs typeface="Arial"/>
            </a:rPr>
            <a:t>Change</a:t>
          </a:r>
          <a:r>
            <a:rPr lang="en-IN" b="1" strike="noStrike" spc="-15">
              <a:latin typeface="+mn-lt"/>
              <a:cs typeface="Arial"/>
            </a:rPr>
            <a:t> of </a:t>
          </a:r>
          <a:r>
            <a:rPr lang="en-IN" b="1" strike="noStrike" spc="-5">
              <a:latin typeface="+mn-lt"/>
              <a:cs typeface="Arial"/>
            </a:rPr>
            <a:t>behaviour</a:t>
          </a:r>
          <a:endParaRPr lang="en-IN" dirty="0"/>
        </a:p>
      </dgm:t>
    </dgm:pt>
    <dgm:pt modelId="{90EC88F9-AC55-4607-889B-6CE65A2DE858}" type="parTrans" cxnId="{571DF79B-748D-4130-8AA6-0523A0EA5DFF}">
      <dgm:prSet/>
      <dgm:spPr/>
      <dgm:t>
        <a:bodyPr/>
        <a:lstStyle/>
        <a:p>
          <a:endParaRPr lang="en-IN"/>
        </a:p>
      </dgm:t>
    </dgm:pt>
    <dgm:pt modelId="{723561EE-DD2D-4CB4-B2B3-FB62BB54A163}" type="sibTrans" cxnId="{571DF79B-748D-4130-8AA6-0523A0EA5DFF}">
      <dgm:prSet/>
      <dgm:spPr/>
      <dgm:t>
        <a:bodyPr/>
        <a:lstStyle/>
        <a:p>
          <a:endParaRPr lang="en-IN"/>
        </a:p>
      </dgm:t>
    </dgm:pt>
    <dgm:pt modelId="{8D9874EF-963E-40CE-A7B6-5D1647593D51}">
      <dgm:prSet phldrT="[Text]"/>
      <dgm:spPr/>
      <dgm:t>
        <a:bodyPr/>
        <a:lstStyle/>
        <a:p>
          <a:r>
            <a:rPr lang="en-IN" b="1" spc="-5">
              <a:latin typeface="+mn-lt"/>
              <a:cs typeface="Arial"/>
            </a:rPr>
            <a:t>To get</a:t>
          </a:r>
          <a:r>
            <a:rPr lang="en-IN" b="1" spc="-80">
              <a:latin typeface="+mn-lt"/>
              <a:cs typeface="Arial"/>
            </a:rPr>
            <a:t> </a:t>
          </a:r>
          <a:r>
            <a:rPr lang="en-IN" b="1">
              <a:latin typeface="+mn-lt"/>
              <a:cs typeface="Arial"/>
            </a:rPr>
            <a:t>action</a:t>
          </a:r>
          <a:endParaRPr lang="en-IN" dirty="0"/>
        </a:p>
      </dgm:t>
    </dgm:pt>
    <dgm:pt modelId="{286009B4-0660-451D-BCC3-F470E2CB6107}" type="parTrans" cxnId="{A546AFD1-3C67-46A2-AD20-88BF3BFF3769}">
      <dgm:prSet/>
      <dgm:spPr/>
      <dgm:t>
        <a:bodyPr/>
        <a:lstStyle/>
        <a:p>
          <a:endParaRPr lang="en-IN"/>
        </a:p>
      </dgm:t>
    </dgm:pt>
    <dgm:pt modelId="{DD0A52F4-AC01-4CAA-B0AB-68D123B58E8F}" type="sibTrans" cxnId="{A546AFD1-3C67-46A2-AD20-88BF3BFF3769}">
      <dgm:prSet/>
      <dgm:spPr/>
      <dgm:t>
        <a:bodyPr/>
        <a:lstStyle/>
        <a:p>
          <a:endParaRPr lang="en-IN"/>
        </a:p>
      </dgm:t>
    </dgm:pt>
    <dgm:pt modelId="{02510A5B-0DD1-4FA4-882A-DE26A3733E9E}">
      <dgm:prSet phldrT="[Text]"/>
      <dgm:spPr/>
      <dgm:t>
        <a:bodyPr/>
        <a:lstStyle/>
        <a:p>
          <a:r>
            <a:rPr lang="en-US" b="1"/>
            <a:t>To ensure understanding</a:t>
          </a:r>
          <a:endParaRPr lang="en-IN" dirty="0"/>
        </a:p>
      </dgm:t>
    </dgm:pt>
    <dgm:pt modelId="{4D075179-DE95-4169-B079-68262FB69E08}" type="parTrans" cxnId="{0E740568-078E-42F9-AE69-3E471C51E958}">
      <dgm:prSet/>
      <dgm:spPr/>
      <dgm:t>
        <a:bodyPr/>
        <a:lstStyle/>
        <a:p>
          <a:endParaRPr lang="en-IN"/>
        </a:p>
      </dgm:t>
    </dgm:pt>
    <dgm:pt modelId="{16DFF33B-2DC0-425D-8FAD-EE2C633D0C8D}" type="sibTrans" cxnId="{0E740568-078E-42F9-AE69-3E471C51E958}">
      <dgm:prSet/>
      <dgm:spPr/>
      <dgm:t>
        <a:bodyPr/>
        <a:lstStyle/>
        <a:p>
          <a:endParaRPr lang="en-IN"/>
        </a:p>
      </dgm:t>
    </dgm:pt>
    <dgm:pt modelId="{72FDEA62-C200-4AC9-80CC-DC381D791A5C}">
      <dgm:prSet phldrT="[Text]" phldr="1"/>
      <dgm:spPr/>
      <dgm:t>
        <a:bodyPr/>
        <a:lstStyle/>
        <a:p>
          <a:endParaRPr lang="en-IN" dirty="0"/>
        </a:p>
      </dgm:t>
    </dgm:pt>
    <dgm:pt modelId="{F6F09837-2DE6-4D2D-8E67-CFCC907175FC}" type="sibTrans" cxnId="{FB21D33C-E242-4E81-9B0D-DB06305BAC47}">
      <dgm:prSet/>
      <dgm:spPr/>
      <dgm:t>
        <a:bodyPr/>
        <a:lstStyle/>
        <a:p>
          <a:endParaRPr lang="en-IN"/>
        </a:p>
      </dgm:t>
    </dgm:pt>
    <dgm:pt modelId="{8F3DF4A5-F804-4D28-A431-1ED149E7CE81}" type="parTrans" cxnId="{FB21D33C-E242-4E81-9B0D-DB06305BAC47}">
      <dgm:prSet/>
      <dgm:spPr/>
      <dgm:t>
        <a:bodyPr/>
        <a:lstStyle/>
        <a:p>
          <a:endParaRPr lang="en-IN"/>
        </a:p>
      </dgm:t>
    </dgm:pt>
    <dgm:pt modelId="{8B9B1EBA-EA10-4260-BF04-C0EB7902ADC9}">
      <dgm:prSet/>
      <dgm:spPr/>
      <dgm:t>
        <a:bodyPr/>
        <a:lstStyle/>
        <a:p>
          <a:r>
            <a:rPr lang="en-US" b="1"/>
            <a:t>To persuade</a:t>
          </a:r>
          <a:endParaRPr lang="en-IN" b="1" dirty="0"/>
        </a:p>
      </dgm:t>
    </dgm:pt>
    <dgm:pt modelId="{E854EE82-CDCF-47DF-82BA-2F295CAB617D}" type="parTrans" cxnId="{71ECCE56-83EC-440F-8AA9-C71A6BE04971}">
      <dgm:prSet/>
      <dgm:spPr/>
      <dgm:t>
        <a:bodyPr/>
        <a:lstStyle/>
        <a:p>
          <a:endParaRPr lang="en-IN"/>
        </a:p>
      </dgm:t>
    </dgm:pt>
    <dgm:pt modelId="{D71DAD1B-1D92-4069-A141-FE0EF99FFA92}" type="sibTrans" cxnId="{71ECCE56-83EC-440F-8AA9-C71A6BE04971}">
      <dgm:prSet/>
      <dgm:spPr/>
      <dgm:t>
        <a:bodyPr/>
        <a:lstStyle/>
        <a:p>
          <a:endParaRPr lang="en-IN"/>
        </a:p>
      </dgm:t>
    </dgm:pt>
    <dgm:pt modelId="{A11E4CD7-DA58-48BC-B2DF-DB3F1F43EB5D}">
      <dgm:prSet/>
      <dgm:spPr/>
      <dgm:t>
        <a:bodyPr/>
        <a:lstStyle/>
        <a:p>
          <a:r>
            <a:rPr lang="en-IN" b="1" spc="-5">
              <a:latin typeface="+mn-lt"/>
              <a:cs typeface="Arial"/>
            </a:rPr>
            <a:t>To get and</a:t>
          </a:r>
          <a:r>
            <a:rPr lang="en-IN" b="1" spc="-45">
              <a:latin typeface="+mn-lt"/>
              <a:cs typeface="Arial"/>
            </a:rPr>
            <a:t> </a:t>
          </a:r>
          <a:r>
            <a:rPr lang="en-IN" b="1" spc="-5">
              <a:latin typeface="+mn-lt"/>
              <a:cs typeface="Arial"/>
            </a:rPr>
            <a:t>give  information</a:t>
          </a:r>
          <a:endParaRPr lang="en-IN" dirty="0">
            <a:latin typeface="+mn-lt"/>
            <a:cs typeface="Arial"/>
          </a:endParaRPr>
        </a:p>
      </dgm:t>
    </dgm:pt>
    <dgm:pt modelId="{6E22D649-EB08-4760-8115-E97C85504C1D}" type="parTrans" cxnId="{1BA7DA20-3FFA-476F-A0DF-B2525252E74A}">
      <dgm:prSet/>
      <dgm:spPr/>
      <dgm:t>
        <a:bodyPr/>
        <a:lstStyle/>
        <a:p>
          <a:endParaRPr lang="en-IN"/>
        </a:p>
      </dgm:t>
    </dgm:pt>
    <dgm:pt modelId="{81E5F23E-1FC3-4CB9-B83F-100185A25E7C}" type="sibTrans" cxnId="{1BA7DA20-3FFA-476F-A0DF-B2525252E74A}">
      <dgm:prSet/>
      <dgm:spPr/>
      <dgm:t>
        <a:bodyPr/>
        <a:lstStyle/>
        <a:p>
          <a:endParaRPr lang="en-IN"/>
        </a:p>
      </dgm:t>
    </dgm:pt>
    <dgm:pt modelId="{EB4B7786-DEDF-4BAC-976D-5BEDFA37F85A}" type="pres">
      <dgm:prSet presAssocID="{61F5CECD-29EE-4B25-AC49-9BB7A81E182C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0B82F0D-B706-467A-B2CF-9D2CB3F53E25}" type="pres">
      <dgm:prSet presAssocID="{72FDEA62-C200-4AC9-80CC-DC381D791A5C}" presName="centerShape" presStyleLbl="node0" presStyleIdx="0" presStyleCnt="1" custScaleY="88085" custLinFactNeighborX="0" custLinFactNeighborY="124"/>
      <dgm:spPr>
        <a:prstGeom prst="ellipse">
          <a:avLst/>
        </a:prstGeom>
      </dgm:spPr>
    </dgm:pt>
    <dgm:pt modelId="{E71347B1-94FC-493B-B4E3-E88F1A2C5B8A}" type="pres">
      <dgm:prSet presAssocID="{90EC88F9-AC55-4607-889B-6CE65A2DE858}" presName="parTrans" presStyleLbl="bgSibTrans2D1" presStyleIdx="0" presStyleCnt="5"/>
      <dgm:spPr/>
    </dgm:pt>
    <dgm:pt modelId="{446F4A46-DE83-4CFE-B6F7-DA5B358EA4AF}" type="pres">
      <dgm:prSet presAssocID="{434B007D-872D-45F3-B571-9BBFB9367F65}" presName="node" presStyleLbl="node1" presStyleIdx="0" presStyleCnt="5">
        <dgm:presLayoutVars>
          <dgm:bulletEnabled val="1"/>
        </dgm:presLayoutVars>
      </dgm:prSet>
      <dgm:spPr/>
    </dgm:pt>
    <dgm:pt modelId="{2A17D9BA-0321-452F-B456-82FFBD8868E9}" type="pres">
      <dgm:prSet presAssocID="{286009B4-0660-451D-BCC3-F470E2CB6107}" presName="parTrans" presStyleLbl="bgSibTrans2D1" presStyleIdx="1" presStyleCnt="5"/>
      <dgm:spPr/>
    </dgm:pt>
    <dgm:pt modelId="{CE4A3B1E-419F-4C3A-B50C-3AE87566DEE0}" type="pres">
      <dgm:prSet presAssocID="{8D9874EF-963E-40CE-A7B6-5D1647593D51}" presName="node" presStyleLbl="node1" presStyleIdx="1" presStyleCnt="5">
        <dgm:presLayoutVars>
          <dgm:bulletEnabled val="1"/>
        </dgm:presLayoutVars>
      </dgm:prSet>
      <dgm:spPr/>
    </dgm:pt>
    <dgm:pt modelId="{7A3F14C0-54A6-4EB9-A1A6-1FC47C89A5B7}" type="pres">
      <dgm:prSet presAssocID="{4D075179-DE95-4169-B079-68262FB69E08}" presName="parTrans" presStyleLbl="bgSibTrans2D1" presStyleIdx="2" presStyleCnt="5"/>
      <dgm:spPr/>
    </dgm:pt>
    <dgm:pt modelId="{8F482A35-8193-4BE1-8B8B-DC39DC633148}" type="pres">
      <dgm:prSet presAssocID="{02510A5B-0DD1-4FA4-882A-DE26A3733E9E}" presName="node" presStyleLbl="node1" presStyleIdx="2" presStyleCnt="5">
        <dgm:presLayoutVars>
          <dgm:bulletEnabled val="1"/>
        </dgm:presLayoutVars>
      </dgm:prSet>
      <dgm:spPr/>
    </dgm:pt>
    <dgm:pt modelId="{53FBBCD3-37E1-4379-824C-27C14DA1536A}" type="pres">
      <dgm:prSet presAssocID="{E854EE82-CDCF-47DF-82BA-2F295CAB617D}" presName="parTrans" presStyleLbl="bgSibTrans2D1" presStyleIdx="3" presStyleCnt="5"/>
      <dgm:spPr/>
    </dgm:pt>
    <dgm:pt modelId="{65CB318A-2E78-43E2-B819-1EB7C90DFEDF}" type="pres">
      <dgm:prSet presAssocID="{8B9B1EBA-EA10-4260-BF04-C0EB7902ADC9}" presName="node" presStyleLbl="node1" presStyleIdx="3" presStyleCnt="5">
        <dgm:presLayoutVars>
          <dgm:bulletEnabled val="1"/>
        </dgm:presLayoutVars>
      </dgm:prSet>
      <dgm:spPr/>
    </dgm:pt>
    <dgm:pt modelId="{A49E0F7E-42CB-41D6-8535-7E5FAD0A4B40}" type="pres">
      <dgm:prSet presAssocID="{6E22D649-EB08-4760-8115-E97C85504C1D}" presName="parTrans" presStyleLbl="bgSibTrans2D1" presStyleIdx="4" presStyleCnt="5"/>
      <dgm:spPr/>
    </dgm:pt>
    <dgm:pt modelId="{795F6F43-859E-4A53-A27E-42E0551F67AE}" type="pres">
      <dgm:prSet presAssocID="{A11E4CD7-DA58-48BC-B2DF-DB3F1F43EB5D}" presName="node" presStyleLbl="node1" presStyleIdx="4" presStyleCnt="5">
        <dgm:presLayoutVars>
          <dgm:bulletEnabled val="1"/>
        </dgm:presLayoutVars>
      </dgm:prSet>
      <dgm:spPr/>
    </dgm:pt>
  </dgm:ptLst>
  <dgm:cxnLst>
    <dgm:cxn modelId="{1BA7DA20-3FFA-476F-A0DF-B2525252E74A}" srcId="{72FDEA62-C200-4AC9-80CC-DC381D791A5C}" destId="{A11E4CD7-DA58-48BC-B2DF-DB3F1F43EB5D}" srcOrd="4" destOrd="0" parTransId="{6E22D649-EB08-4760-8115-E97C85504C1D}" sibTransId="{81E5F23E-1FC3-4CB9-B83F-100185A25E7C}"/>
    <dgm:cxn modelId="{A1B93937-B4F1-4485-84F8-AB54F65A6A46}" type="presOf" srcId="{434B007D-872D-45F3-B571-9BBFB9367F65}" destId="{446F4A46-DE83-4CFE-B6F7-DA5B358EA4AF}" srcOrd="0" destOrd="0" presId="urn:microsoft.com/office/officeart/2005/8/layout/radial4"/>
    <dgm:cxn modelId="{2B9EDD3A-B1D6-4519-915D-7EB08FCC145D}" type="presOf" srcId="{02510A5B-0DD1-4FA4-882A-DE26A3733E9E}" destId="{8F482A35-8193-4BE1-8B8B-DC39DC633148}" srcOrd="0" destOrd="0" presId="urn:microsoft.com/office/officeart/2005/8/layout/radial4"/>
    <dgm:cxn modelId="{FB21D33C-E242-4E81-9B0D-DB06305BAC47}" srcId="{61F5CECD-29EE-4B25-AC49-9BB7A81E182C}" destId="{72FDEA62-C200-4AC9-80CC-DC381D791A5C}" srcOrd="0" destOrd="0" parTransId="{8F3DF4A5-F804-4D28-A431-1ED149E7CE81}" sibTransId="{F6F09837-2DE6-4D2D-8E67-CFCC907175FC}"/>
    <dgm:cxn modelId="{2DCE8C46-DF8A-4FFC-9DC0-1D5F7CDCE8A8}" type="presOf" srcId="{6E22D649-EB08-4760-8115-E97C85504C1D}" destId="{A49E0F7E-42CB-41D6-8535-7E5FAD0A4B40}" srcOrd="0" destOrd="0" presId="urn:microsoft.com/office/officeart/2005/8/layout/radial4"/>
    <dgm:cxn modelId="{0E740568-078E-42F9-AE69-3E471C51E958}" srcId="{72FDEA62-C200-4AC9-80CC-DC381D791A5C}" destId="{02510A5B-0DD1-4FA4-882A-DE26A3733E9E}" srcOrd="2" destOrd="0" parTransId="{4D075179-DE95-4169-B079-68262FB69E08}" sibTransId="{16DFF33B-2DC0-425D-8FAD-EE2C633D0C8D}"/>
    <dgm:cxn modelId="{8AD99674-1090-408D-A316-07FC2809D722}" type="presOf" srcId="{8D9874EF-963E-40CE-A7B6-5D1647593D51}" destId="{CE4A3B1E-419F-4C3A-B50C-3AE87566DEE0}" srcOrd="0" destOrd="0" presId="urn:microsoft.com/office/officeart/2005/8/layout/radial4"/>
    <dgm:cxn modelId="{3B45BB54-DAD9-4127-91ED-59B20E30A698}" type="presOf" srcId="{8B9B1EBA-EA10-4260-BF04-C0EB7902ADC9}" destId="{65CB318A-2E78-43E2-B819-1EB7C90DFEDF}" srcOrd="0" destOrd="0" presId="urn:microsoft.com/office/officeart/2005/8/layout/radial4"/>
    <dgm:cxn modelId="{71ECCE56-83EC-440F-8AA9-C71A6BE04971}" srcId="{72FDEA62-C200-4AC9-80CC-DC381D791A5C}" destId="{8B9B1EBA-EA10-4260-BF04-C0EB7902ADC9}" srcOrd="3" destOrd="0" parTransId="{E854EE82-CDCF-47DF-82BA-2F295CAB617D}" sibTransId="{D71DAD1B-1D92-4069-A141-FE0EF99FFA92}"/>
    <dgm:cxn modelId="{61CD868F-C6B7-4878-B2E2-2E31BED61B84}" type="presOf" srcId="{61F5CECD-29EE-4B25-AC49-9BB7A81E182C}" destId="{EB4B7786-DEDF-4BAC-976D-5BEDFA37F85A}" srcOrd="0" destOrd="0" presId="urn:microsoft.com/office/officeart/2005/8/layout/radial4"/>
    <dgm:cxn modelId="{571DF79B-748D-4130-8AA6-0523A0EA5DFF}" srcId="{72FDEA62-C200-4AC9-80CC-DC381D791A5C}" destId="{434B007D-872D-45F3-B571-9BBFB9367F65}" srcOrd="0" destOrd="0" parTransId="{90EC88F9-AC55-4607-889B-6CE65A2DE858}" sibTransId="{723561EE-DD2D-4CB4-B2B3-FB62BB54A163}"/>
    <dgm:cxn modelId="{FDBDA2A0-EFEA-49C9-9AB0-978632596959}" type="presOf" srcId="{286009B4-0660-451D-BCC3-F470E2CB6107}" destId="{2A17D9BA-0321-452F-B456-82FFBD8868E9}" srcOrd="0" destOrd="0" presId="urn:microsoft.com/office/officeart/2005/8/layout/radial4"/>
    <dgm:cxn modelId="{269619AD-F773-48A0-8E64-A340DED21AFD}" type="presOf" srcId="{90EC88F9-AC55-4607-889B-6CE65A2DE858}" destId="{E71347B1-94FC-493B-B4E3-E88F1A2C5B8A}" srcOrd="0" destOrd="0" presId="urn:microsoft.com/office/officeart/2005/8/layout/radial4"/>
    <dgm:cxn modelId="{3D53CBB7-5FB5-4F98-819D-B8FDCAB6AE57}" type="presOf" srcId="{A11E4CD7-DA58-48BC-B2DF-DB3F1F43EB5D}" destId="{795F6F43-859E-4A53-A27E-42E0551F67AE}" srcOrd="0" destOrd="0" presId="urn:microsoft.com/office/officeart/2005/8/layout/radial4"/>
    <dgm:cxn modelId="{E6B375C2-83AD-4EF8-BE9D-DCFD89915A02}" type="presOf" srcId="{4D075179-DE95-4169-B079-68262FB69E08}" destId="{7A3F14C0-54A6-4EB9-A1A6-1FC47C89A5B7}" srcOrd="0" destOrd="0" presId="urn:microsoft.com/office/officeart/2005/8/layout/radial4"/>
    <dgm:cxn modelId="{A546AFD1-3C67-46A2-AD20-88BF3BFF3769}" srcId="{72FDEA62-C200-4AC9-80CC-DC381D791A5C}" destId="{8D9874EF-963E-40CE-A7B6-5D1647593D51}" srcOrd="1" destOrd="0" parTransId="{286009B4-0660-451D-BCC3-F470E2CB6107}" sibTransId="{DD0A52F4-AC01-4CAA-B0AB-68D123B58E8F}"/>
    <dgm:cxn modelId="{4D714AD9-BC45-4E82-8359-FD405413C180}" type="presOf" srcId="{E854EE82-CDCF-47DF-82BA-2F295CAB617D}" destId="{53FBBCD3-37E1-4379-824C-27C14DA1536A}" srcOrd="0" destOrd="0" presId="urn:microsoft.com/office/officeart/2005/8/layout/radial4"/>
    <dgm:cxn modelId="{6447C6E5-9F91-4290-A895-AFA8C6D15B1E}" type="presOf" srcId="{72FDEA62-C200-4AC9-80CC-DC381D791A5C}" destId="{F0B82F0D-B706-467A-B2CF-9D2CB3F53E25}" srcOrd="0" destOrd="0" presId="urn:microsoft.com/office/officeart/2005/8/layout/radial4"/>
    <dgm:cxn modelId="{6B4B08A5-B1DF-48B1-B27F-C61CE79B6BEF}" type="presParOf" srcId="{EB4B7786-DEDF-4BAC-976D-5BEDFA37F85A}" destId="{F0B82F0D-B706-467A-B2CF-9D2CB3F53E25}" srcOrd="0" destOrd="0" presId="urn:microsoft.com/office/officeart/2005/8/layout/radial4"/>
    <dgm:cxn modelId="{D61A39B1-256F-4448-89A4-1394D40328D4}" type="presParOf" srcId="{EB4B7786-DEDF-4BAC-976D-5BEDFA37F85A}" destId="{E71347B1-94FC-493B-B4E3-E88F1A2C5B8A}" srcOrd="1" destOrd="0" presId="urn:microsoft.com/office/officeart/2005/8/layout/radial4"/>
    <dgm:cxn modelId="{2BFB4CF6-6F24-4141-99DF-AEB51C1BF116}" type="presParOf" srcId="{EB4B7786-DEDF-4BAC-976D-5BEDFA37F85A}" destId="{446F4A46-DE83-4CFE-B6F7-DA5B358EA4AF}" srcOrd="2" destOrd="0" presId="urn:microsoft.com/office/officeart/2005/8/layout/radial4"/>
    <dgm:cxn modelId="{A327588B-B164-4562-8278-11A875F0C361}" type="presParOf" srcId="{EB4B7786-DEDF-4BAC-976D-5BEDFA37F85A}" destId="{2A17D9BA-0321-452F-B456-82FFBD8868E9}" srcOrd="3" destOrd="0" presId="urn:microsoft.com/office/officeart/2005/8/layout/radial4"/>
    <dgm:cxn modelId="{266B4F40-4F13-4976-82F6-F530298B0EDF}" type="presParOf" srcId="{EB4B7786-DEDF-4BAC-976D-5BEDFA37F85A}" destId="{CE4A3B1E-419F-4C3A-B50C-3AE87566DEE0}" srcOrd="4" destOrd="0" presId="urn:microsoft.com/office/officeart/2005/8/layout/radial4"/>
    <dgm:cxn modelId="{60778271-F023-4822-960D-12B9576692C7}" type="presParOf" srcId="{EB4B7786-DEDF-4BAC-976D-5BEDFA37F85A}" destId="{7A3F14C0-54A6-4EB9-A1A6-1FC47C89A5B7}" srcOrd="5" destOrd="0" presId="urn:microsoft.com/office/officeart/2005/8/layout/radial4"/>
    <dgm:cxn modelId="{D05D291B-B0D5-4D79-81B9-28CD5F7EE182}" type="presParOf" srcId="{EB4B7786-DEDF-4BAC-976D-5BEDFA37F85A}" destId="{8F482A35-8193-4BE1-8B8B-DC39DC633148}" srcOrd="6" destOrd="0" presId="urn:microsoft.com/office/officeart/2005/8/layout/radial4"/>
    <dgm:cxn modelId="{89D0C5F9-907E-4F4F-BE5E-861C1DD3000B}" type="presParOf" srcId="{EB4B7786-DEDF-4BAC-976D-5BEDFA37F85A}" destId="{53FBBCD3-37E1-4379-824C-27C14DA1536A}" srcOrd="7" destOrd="0" presId="urn:microsoft.com/office/officeart/2005/8/layout/radial4"/>
    <dgm:cxn modelId="{65259E5E-AF01-4D3F-8B02-7478B5065FC1}" type="presParOf" srcId="{EB4B7786-DEDF-4BAC-976D-5BEDFA37F85A}" destId="{65CB318A-2E78-43E2-B819-1EB7C90DFEDF}" srcOrd="8" destOrd="0" presId="urn:microsoft.com/office/officeart/2005/8/layout/radial4"/>
    <dgm:cxn modelId="{63ED94AB-5397-45E6-8CD5-5221AD8C68E7}" type="presParOf" srcId="{EB4B7786-DEDF-4BAC-976D-5BEDFA37F85A}" destId="{A49E0F7E-42CB-41D6-8535-7E5FAD0A4B40}" srcOrd="9" destOrd="0" presId="urn:microsoft.com/office/officeart/2005/8/layout/radial4"/>
    <dgm:cxn modelId="{CBB2456B-274B-4910-A30B-90EF97461077}" type="presParOf" srcId="{EB4B7786-DEDF-4BAC-976D-5BEDFA37F85A}" destId="{795F6F43-859E-4A53-A27E-42E0551F67AE}" srcOrd="1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D84E1A-7617-45F4-BCD2-E98FDA4B778D}" type="doc">
      <dgm:prSet loTypeId="urn:microsoft.com/office/officeart/2005/8/layout/matrix1" loCatId="matrix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878E416-9773-4F2D-80C9-6C9EAD1B9A9F}">
      <dgm:prSet phldrT="[Text]"/>
      <dgm:spPr/>
      <dgm:t>
        <a:bodyPr/>
        <a:lstStyle/>
        <a:p>
          <a:r>
            <a:rPr lang="en-US" dirty="0"/>
            <a:t>Qualities</a:t>
          </a:r>
          <a:endParaRPr lang="en-IN" dirty="0"/>
        </a:p>
      </dgm:t>
    </dgm:pt>
    <dgm:pt modelId="{E86DBBF3-0FAE-477D-815B-E1157752B411}" type="parTrans" cxnId="{A5C6200E-B5A1-40B9-9E8E-F582300A7E0A}">
      <dgm:prSet/>
      <dgm:spPr/>
      <dgm:t>
        <a:bodyPr/>
        <a:lstStyle/>
        <a:p>
          <a:endParaRPr lang="en-IN"/>
        </a:p>
      </dgm:t>
    </dgm:pt>
    <dgm:pt modelId="{06CBF34B-4A39-45E2-AF62-6ABD145608C4}" type="sibTrans" cxnId="{A5C6200E-B5A1-40B9-9E8E-F582300A7E0A}">
      <dgm:prSet/>
      <dgm:spPr/>
      <dgm:t>
        <a:bodyPr/>
        <a:lstStyle/>
        <a:p>
          <a:endParaRPr lang="en-IN"/>
        </a:p>
      </dgm:t>
    </dgm:pt>
    <dgm:pt modelId="{1E0E21D3-C444-46E5-898A-EAE5D3FA6DC4}">
      <dgm:prSet phldrT="[Text]"/>
      <dgm:spPr/>
      <dgm:t>
        <a:bodyPr/>
        <a:lstStyle/>
        <a:p>
          <a:r>
            <a:rPr lang="en-IN" spc="-5" dirty="0">
              <a:latin typeface="Arial"/>
              <a:cs typeface="Arial"/>
            </a:rPr>
            <a:t>C</a:t>
          </a:r>
          <a:r>
            <a:rPr lang="en-IN" spc="-15" dirty="0">
              <a:latin typeface="Arial"/>
              <a:cs typeface="Arial"/>
            </a:rPr>
            <a:t>l</a:t>
          </a:r>
          <a:r>
            <a:rPr lang="en-IN" dirty="0">
              <a:latin typeface="Arial"/>
              <a:cs typeface="Arial"/>
            </a:rPr>
            <a:t>ar</a:t>
          </a:r>
          <a:r>
            <a:rPr lang="en-IN" spc="-5" dirty="0">
              <a:latin typeface="Arial"/>
              <a:cs typeface="Arial"/>
            </a:rPr>
            <a:t>i</a:t>
          </a:r>
          <a:r>
            <a:rPr lang="en-IN" dirty="0">
              <a:latin typeface="Arial"/>
              <a:cs typeface="Arial"/>
            </a:rPr>
            <a:t>ty</a:t>
          </a:r>
          <a:endParaRPr lang="en-IN" dirty="0"/>
        </a:p>
      </dgm:t>
    </dgm:pt>
    <dgm:pt modelId="{90946CFB-647B-403A-91ED-606E0CD324F8}" type="parTrans" cxnId="{67AA6E31-546E-4A42-A88C-3D82E98C2EEE}">
      <dgm:prSet/>
      <dgm:spPr/>
      <dgm:t>
        <a:bodyPr/>
        <a:lstStyle/>
        <a:p>
          <a:endParaRPr lang="en-IN"/>
        </a:p>
      </dgm:t>
    </dgm:pt>
    <dgm:pt modelId="{DE49CDDB-D55A-49D8-A09E-406D9C6247F8}" type="sibTrans" cxnId="{67AA6E31-546E-4A42-A88C-3D82E98C2EEE}">
      <dgm:prSet/>
      <dgm:spPr/>
      <dgm:t>
        <a:bodyPr/>
        <a:lstStyle/>
        <a:p>
          <a:endParaRPr lang="en-IN"/>
        </a:p>
      </dgm:t>
    </dgm:pt>
    <dgm:pt modelId="{EE158B63-884B-4AB6-BC80-F2E69A579A9F}">
      <dgm:prSet phldrT="[Text]"/>
      <dgm:spPr/>
      <dgm:t>
        <a:bodyPr/>
        <a:lstStyle/>
        <a:p>
          <a:r>
            <a:rPr lang="en-US" dirty="0"/>
            <a:t>Timing</a:t>
          </a:r>
          <a:endParaRPr lang="en-IN" dirty="0"/>
        </a:p>
      </dgm:t>
    </dgm:pt>
    <dgm:pt modelId="{F408C9E6-352A-4F01-855F-F1B43EB6A29D}" type="parTrans" cxnId="{BD3A2931-938A-49FF-8870-C21F30B88E8D}">
      <dgm:prSet/>
      <dgm:spPr/>
      <dgm:t>
        <a:bodyPr/>
        <a:lstStyle/>
        <a:p>
          <a:endParaRPr lang="en-IN"/>
        </a:p>
      </dgm:t>
    </dgm:pt>
    <dgm:pt modelId="{D25135D1-5A97-4AD9-BE99-20758B62D8ED}" type="sibTrans" cxnId="{BD3A2931-938A-49FF-8870-C21F30B88E8D}">
      <dgm:prSet/>
      <dgm:spPr/>
      <dgm:t>
        <a:bodyPr/>
        <a:lstStyle/>
        <a:p>
          <a:endParaRPr lang="en-IN"/>
        </a:p>
      </dgm:t>
    </dgm:pt>
    <dgm:pt modelId="{B5A86D9C-B1FE-4D60-BE2D-97FB889799FD}">
      <dgm:prSet phldrT="[Text]"/>
      <dgm:spPr/>
      <dgm:t>
        <a:bodyPr/>
        <a:lstStyle/>
        <a:p>
          <a:r>
            <a:rPr lang="en-US" dirty="0"/>
            <a:t>Integrity</a:t>
          </a:r>
          <a:endParaRPr lang="en-IN" dirty="0"/>
        </a:p>
      </dgm:t>
    </dgm:pt>
    <dgm:pt modelId="{9CAC6B8D-2038-468F-AA5F-1426ADC21479}" type="parTrans" cxnId="{F9AB8313-6A7B-461A-8DF5-3400EB1109C4}">
      <dgm:prSet/>
      <dgm:spPr/>
      <dgm:t>
        <a:bodyPr/>
        <a:lstStyle/>
        <a:p>
          <a:endParaRPr lang="en-IN"/>
        </a:p>
      </dgm:t>
    </dgm:pt>
    <dgm:pt modelId="{C259F124-DCAD-4162-9BC9-8826B186B6EC}" type="sibTrans" cxnId="{F9AB8313-6A7B-461A-8DF5-3400EB1109C4}">
      <dgm:prSet/>
      <dgm:spPr/>
      <dgm:t>
        <a:bodyPr/>
        <a:lstStyle/>
        <a:p>
          <a:endParaRPr lang="en-IN"/>
        </a:p>
      </dgm:t>
    </dgm:pt>
    <dgm:pt modelId="{FE42AC41-EB3F-46E3-A4AF-4D4B587BEF6E}">
      <dgm:prSet phldrT="[Text]"/>
      <dgm:spPr/>
      <dgm:t>
        <a:bodyPr/>
        <a:lstStyle/>
        <a:p>
          <a:r>
            <a:rPr lang="en-US" dirty="0"/>
            <a:t>Adequacy</a:t>
          </a:r>
          <a:endParaRPr lang="en-IN" dirty="0"/>
        </a:p>
      </dgm:t>
    </dgm:pt>
    <dgm:pt modelId="{E9841E7F-035C-4D70-9704-B6359D53F409}" type="parTrans" cxnId="{6B0F497A-935B-4C55-B7DD-09C368A9373F}">
      <dgm:prSet/>
      <dgm:spPr/>
      <dgm:t>
        <a:bodyPr/>
        <a:lstStyle/>
        <a:p>
          <a:endParaRPr lang="en-IN"/>
        </a:p>
      </dgm:t>
    </dgm:pt>
    <dgm:pt modelId="{6C5DC734-0735-4977-990E-A13AA19BF58E}" type="sibTrans" cxnId="{6B0F497A-935B-4C55-B7DD-09C368A9373F}">
      <dgm:prSet/>
      <dgm:spPr/>
      <dgm:t>
        <a:bodyPr/>
        <a:lstStyle/>
        <a:p>
          <a:endParaRPr lang="en-IN"/>
        </a:p>
      </dgm:t>
    </dgm:pt>
    <dgm:pt modelId="{8F6185B6-BE3D-44B8-AD8A-4323AF633403}" type="pres">
      <dgm:prSet presAssocID="{5DD84E1A-7617-45F4-BCD2-E98FDA4B778D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B5F755B-3C60-4927-A35D-C717D9D4DB4B}" type="pres">
      <dgm:prSet presAssocID="{5DD84E1A-7617-45F4-BCD2-E98FDA4B778D}" presName="matrix" presStyleCnt="0"/>
      <dgm:spPr/>
    </dgm:pt>
    <dgm:pt modelId="{D1EFB56D-6583-4173-AF7B-91D7C5326CB1}" type="pres">
      <dgm:prSet presAssocID="{5DD84E1A-7617-45F4-BCD2-E98FDA4B778D}" presName="tile1" presStyleLbl="node1" presStyleIdx="0" presStyleCnt="4"/>
      <dgm:spPr/>
    </dgm:pt>
    <dgm:pt modelId="{8207E67C-C885-48ED-8C77-1B94E2B82477}" type="pres">
      <dgm:prSet presAssocID="{5DD84E1A-7617-45F4-BCD2-E98FDA4B778D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332B718-B3D2-477F-9B58-507E7E97FD5E}" type="pres">
      <dgm:prSet presAssocID="{5DD84E1A-7617-45F4-BCD2-E98FDA4B778D}" presName="tile2" presStyleLbl="node1" presStyleIdx="1" presStyleCnt="4"/>
      <dgm:spPr/>
    </dgm:pt>
    <dgm:pt modelId="{98E30E74-5D53-4125-8D79-AC2F0AAECD74}" type="pres">
      <dgm:prSet presAssocID="{5DD84E1A-7617-45F4-BCD2-E98FDA4B778D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C1195EF-800F-4FA0-B0E4-AEF1DF72EAED}" type="pres">
      <dgm:prSet presAssocID="{5DD84E1A-7617-45F4-BCD2-E98FDA4B778D}" presName="tile3" presStyleLbl="node1" presStyleIdx="2" presStyleCnt="4"/>
      <dgm:spPr/>
    </dgm:pt>
    <dgm:pt modelId="{EB0ECCA1-B9F8-4C66-8722-6DB7B5297828}" type="pres">
      <dgm:prSet presAssocID="{5DD84E1A-7617-45F4-BCD2-E98FDA4B778D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0446AC7-5628-452D-BFC9-BF5ED7C1D088}" type="pres">
      <dgm:prSet presAssocID="{5DD84E1A-7617-45F4-BCD2-E98FDA4B778D}" presName="tile4" presStyleLbl="node1" presStyleIdx="3" presStyleCnt="4"/>
      <dgm:spPr/>
    </dgm:pt>
    <dgm:pt modelId="{9C62ADDE-05C7-46A9-BDAE-CD16339B5866}" type="pres">
      <dgm:prSet presAssocID="{5DD84E1A-7617-45F4-BCD2-E98FDA4B778D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6B9A3B67-E9D4-44A7-9F36-9D4B2CAFF683}" type="pres">
      <dgm:prSet presAssocID="{5DD84E1A-7617-45F4-BCD2-E98FDA4B778D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A5C6200E-B5A1-40B9-9E8E-F582300A7E0A}" srcId="{5DD84E1A-7617-45F4-BCD2-E98FDA4B778D}" destId="{3878E416-9773-4F2D-80C9-6C9EAD1B9A9F}" srcOrd="0" destOrd="0" parTransId="{E86DBBF3-0FAE-477D-815B-E1157752B411}" sibTransId="{06CBF34B-4A39-45E2-AF62-6ABD145608C4}"/>
    <dgm:cxn modelId="{56184A0F-819D-4D58-80E2-C10105370C98}" type="presOf" srcId="{3878E416-9773-4F2D-80C9-6C9EAD1B9A9F}" destId="{6B9A3B67-E9D4-44A7-9F36-9D4B2CAFF683}" srcOrd="0" destOrd="0" presId="urn:microsoft.com/office/officeart/2005/8/layout/matrix1"/>
    <dgm:cxn modelId="{7DC6790F-C640-4DAE-9323-B6B0FE1A16EF}" type="presOf" srcId="{5DD84E1A-7617-45F4-BCD2-E98FDA4B778D}" destId="{8F6185B6-BE3D-44B8-AD8A-4323AF633403}" srcOrd="0" destOrd="0" presId="urn:microsoft.com/office/officeart/2005/8/layout/matrix1"/>
    <dgm:cxn modelId="{F9AB8313-6A7B-461A-8DF5-3400EB1109C4}" srcId="{3878E416-9773-4F2D-80C9-6C9EAD1B9A9F}" destId="{B5A86D9C-B1FE-4D60-BE2D-97FB889799FD}" srcOrd="2" destOrd="0" parTransId="{9CAC6B8D-2038-468F-AA5F-1426ADC21479}" sibTransId="{C259F124-DCAD-4162-9BC9-8826B186B6EC}"/>
    <dgm:cxn modelId="{BD3A2931-938A-49FF-8870-C21F30B88E8D}" srcId="{3878E416-9773-4F2D-80C9-6C9EAD1B9A9F}" destId="{EE158B63-884B-4AB6-BC80-F2E69A579A9F}" srcOrd="1" destOrd="0" parTransId="{F408C9E6-352A-4F01-855F-F1B43EB6A29D}" sibTransId="{D25135D1-5A97-4AD9-BE99-20758B62D8ED}"/>
    <dgm:cxn modelId="{67AA6E31-546E-4A42-A88C-3D82E98C2EEE}" srcId="{3878E416-9773-4F2D-80C9-6C9EAD1B9A9F}" destId="{1E0E21D3-C444-46E5-898A-EAE5D3FA6DC4}" srcOrd="0" destOrd="0" parTransId="{90946CFB-647B-403A-91ED-606E0CD324F8}" sibTransId="{DE49CDDB-D55A-49D8-A09E-406D9C6247F8}"/>
    <dgm:cxn modelId="{1C221846-5FAE-4881-87D6-433AF39DEEED}" type="presOf" srcId="{1E0E21D3-C444-46E5-898A-EAE5D3FA6DC4}" destId="{8207E67C-C885-48ED-8C77-1B94E2B82477}" srcOrd="1" destOrd="0" presId="urn:microsoft.com/office/officeart/2005/8/layout/matrix1"/>
    <dgm:cxn modelId="{6B0F497A-935B-4C55-B7DD-09C368A9373F}" srcId="{3878E416-9773-4F2D-80C9-6C9EAD1B9A9F}" destId="{FE42AC41-EB3F-46E3-A4AF-4D4B587BEF6E}" srcOrd="3" destOrd="0" parTransId="{E9841E7F-035C-4D70-9704-B6359D53F409}" sibTransId="{6C5DC734-0735-4977-990E-A13AA19BF58E}"/>
    <dgm:cxn modelId="{C38B6284-FC41-4E79-B86A-CA08B1EA493A}" type="presOf" srcId="{EE158B63-884B-4AB6-BC80-F2E69A579A9F}" destId="{98E30E74-5D53-4125-8D79-AC2F0AAECD74}" srcOrd="1" destOrd="0" presId="urn:microsoft.com/office/officeart/2005/8/layout/matrix1"/>
    <dgm:cxn modelId="{516D1D9E-A0E8-4783-B1B4-D27A30EB75F3}" type="presOf" srcId="{FE42AC41-EB3F-46E3-A4AF-4D4B587BEF6E}" destId="{9C62ADDE-05C7-46A9-BDAE-CD16339B5866}" srcOrd="1" destOrd="0" presId="urn:microsoft.com/office/officeart/2005/8/layout/matrix1"/>
    <dgm:cxn modelId="{ABCC609F-EED5-411C-8DB3-B3B10CC15BD6}" type="presOf" srcId="{1E0E21D3-C444-46E5-898A-EAE5D3FA6DC4}" destId="{D1EFB56D-6583-4173-AF7B-91D7C5326CB1}" srcOrd="0" destOrd="0" presId="urn:microsoft.com/office/officeart/2005/8/layout/matrix1"/>
    <dgm:cxn modelId="{CCF37EA6-F098-4D97-A3B5-EE314F845D74}" type="presOf" srcId="{B5A86D9C-B1FE-4D60-BE2D-97FB889799FD}" destId="{EB0ECCA1-B9F8-4C66-8722-6DB7B5297828}" srcOrd="1" destOrd="0" presId="urn:microsoft.com/office/officeart/2005/8/layout/matrix1"/>
    <dgm:cxn modelId="{F47B83E3-1F44-4E22-A840-88E6DCA5BA79}" type="presOf" srcId="{B5A86D9C-B1FE-4D60-BE2D-97FB889799FD}" destId="{CC1195EF-800F-4FA0-B0E4-AEF1DF72EAED}" srcOrd="0" destOrd="0" presId="urn:microsoft.com/office/officeart/2005/8/layout/matrix1"/>
    <dgm:cxn modelId="{494BADF0-D93F-484B-A0A4-62C66B9BD777}" type="presOf" srcId="{FE42AC41-EB3F-46E3-A4AF-4D4B587BEF6E}" destId="{70446AC7-5628-452D-BFC9-BF5ED7C1D088}" srcOrd="0" destOrd="0" presId="urn:microsoft.com/office/officeart/2005/8/layout/matrix1"/>
    <dgm:cxn modelId="{5197F0F6-47D6-4DB2-93CB-BE9F9EBFB050}" type="presOf" srcId="{EE158B63-884B-4AB6-BC80-F2E69A579A9F}" destId="{2332B718-B3D2-477F-9B58-507E7E97FD5E}" srcOrd="0" destOrd="0" presId="urn:microsoft.com/office/officeart/2005/8/layout/matrix1"/>
    <dgm:cxn modelId="{42689F10-B396-4A3E-8B3C-F1B4CBA78438}" type="presParOf" srcId="{8F6185B6-BE3D-44B8-AD8A-4323AF633403}" destId="{2B5F755B-3C60-4927-A35D-C717D9D4DB4B}" srcOrd="0" destOrd="0" presId="urn:microsoft.com/office/officeart/2005/8/layout/matrix1"/>
    <dgm:cxn modelId="{FAE72D56-1601-4B80-829A-BD0900C77192}" type="presParOf" srcId="{2B5F755B-3C60-4927-A35D-C717D9D4DB4B}" destId="{D1EFB56D-6583-4173-AF7B-91D7C5326CB1}" srcOrd="0" destOrd="0" presId="urn:microsoft.com/office/officeart/2005/8/layout/matrix1"/>
    <dgm:cxn modelId="{11927E31-CE8B-4331-A3E8-05BB7029FCD3}" type="presParOf" srcId="{2B5F755B-3C60-4927-A35D-C717D9D4DB4B}" destId="{8207E67C-C885-48ED-8C77-1B94E2B82477}" srcOrd="1" destOrd="0" presId="urn:microsoft.com/office/officeart/2005/8/layout/matrix1"/>
    <dgm:cxn modelId="{D4FF6A5F-B17A-42BB-9DB3-C6EAB633AA08}" type="presParOf" srcId="{2B5F755B-3C60-4927-A35D-C717D9D4DB4B}" destId="{2332B718-B3D2-477F-9B58-507E7E97FD5E}" srcOrd="2" destOrd="0" presId="urn:microsoft.com/office/officeart/2005/8/layout/matrix1"/>
    <dgm:cxn modelId="{D8ABDD84-2EEE-45CC-BB17-FF4BE34D1F35}" type="presParOf" srcId="{2B5F755B-3C60-4927-A35D-C717D9D4DB4B}" destId="{98E30E74-5D53-4125-8D79-AC2F0AAECD74}" srcOrd="3" destOrd="0" presId="urn:microsoft.com/office/officeart/2005/8/layout/matrix1"/>
    <dgm:cxn modelId="{C57E3501-51F4-4765-BB23-B899738FF47A}" type="presParOf" srcId="{2B5F755B-3C60-4927-A35D-C717D9D4DB4B}" destId="{CC1195EF-800F-4FA0-B0E4-AEF1DF72EAED}" srcOrd="4" destOrd="0" presId="urn:microsoft.com/office/officeart/2005/8/layout/matrix1"/>
    <dgm:cxn modelId="{AB00ECD6-B542-44B7-B482-DCD19816D502}" type="presParOf" srcId="{2B5F755B-3C60-4927-A35D-C717D9D4DB4B}" destId="{EB0ECCA1-B9F8-4C66-8722-6DB7B5297828}" srcOrd="5" destOrd="0" presId="urn:microsoft.com/office/officeart/2005/8/layout/matrix1"/>
    <dgm:cxn modelId="{95D53448-EB33-4507-A69B-D02CEFE08FAC}" type="presParOf" srcId="{2B5F755B-3C60-4927-A35D-C717D9D4DB4B}" destId="{70446AC7-5628-452D-BFC9-BF5ED7C1D088}" srcOrd="6" destOrd="0" presId="urn:microsoft.com/office/officeart/2005/8/layout/matrix1"/>
    <dgm:cxn modelId="{5E81B758-266B-4D67-997A-338AB5B956A6}" type="presParOf" srcId="{2B5F755B-3C60-4927-A35D-C717D9D4DB4B}" destId="{9C62ADDE-05C7-46A9-BDAE-CD16339B5866}" srcOrd="7" destOrd="0" presId="urn:microsoft.com/office/officeart/2005/8/layout/matrix1"/>
    <dgm:cxn modelId="{A3239094-945F-44B7-B105-BE4C69C44A05}" type="presParOf" srcId="{8F6185B6-BE3D-44B8-AD8A-4323AF633403}" destId="{6B9A3B67-E9D4-44A7-9F36-9D4B2CAFF683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B82F0D-B706-467A-B2CF-9D2CB3F53E25}">
      <dsp:nvSpPr>
        <dsp:cNvPr id="0" name=""/>
        <dsp:cNvSpPr/>
      </dsp:nvSpPr>
      <dsp:spPr>
        <a:xfrm>
          <a:off x="3462932" y="3202176"/>
          <a:ext cx="2218134" cy="195384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4800" kern="1200" dirty="0"/>
        </a:p>
      </dsp:txBody>
      <dsp:txXfrm>
        <a:off x="3787770" y="3488310"/>
        <a:ext cx="1568458" cy="1381575"/>
      </dsp:txXfrm>
    </dsp:sp>
    <dsp:sp modelId="{E71347B1-94FC-493B-B4E3-E88F1A2C5B8A}">
      <dsp:nvSpPr>
        <dsp:cNvPr id="0" name=""/>
        <dsp:cNvSpPr/>
      </dsp:nvSpPr>
      <dsp:spPr>
        <a:xfrm rot="10808526">
          <a:off x="1310893" y="3857448"/>
          <a:ext cx="2033684" cy="632168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6F4A46-DE83-4CFE-B6F7-DA5B358EA4AF}">
      <dsp:nvSpPr>
        <dsp:cNvPr id="0" name=""/>
        <dsp:cNvSpPr/>
      </dsp:nvSpPr>
      <dsp:spPr>
        <a:xfrm>
          <a:off x="257283" y="3328120"/>
          <a:ext cx="2107227" cy="168578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1" strike="noStrike" kern="1200" spc="-5">
              <a:latin typeface="+mn-lt"/>
              <a:cs typeface="Arial"/>
            </a:rPr>
            <a:t>Change</a:t>
          </a:r>
          <a:r>
            <a:rPr lang="en-IN" sz="2300" b="1" strike="noStrike" kern="1200" spc="-15">
              <a:latin typeface="+mn-lt"/>
              <a:cs typeface="Arial"/>
            </a:rPr>
            <a:t> of </a:t>
          </a:r>
          <a:r>
            <a:rPr lang="en-IN" sz="2300" b="1" strike="noStrike" kern="1200" spc="-5">
              <a:latin typeface="+mn-lt"/>
              <a:cs typeface="Arial"/>
            </a:rPr>
            <a:t>behaviour</a:t>
          </a:r>
          <a:endParaRPr lang="en-IN" sz="2300" kern="1200" dirty="0"/>
        </a:p>
      </dsp:txBody>
      <dsp:txXfrm>
        <a:off x="306658" y="3377495"/>
        <a:ext cx="2008477" cy="1587031"/>
      </dsp:txXfrm>
    </dsp:sp>
    <dsp:sp modelId="{2A17D9BA-0321-452F-B456-82FFBD8868E9}">
      <dsp:nvSpPr>
        <dsp:cNvPr id="0" name=""/>
        <dsp:cNvSpPr/>
      </dsp:nvSpPr>
      <dsp:spPr>
        <a:xfrm rot="13506018">
          <a:off x="1956086" y="2295451"/>
          <a:ext cx="2107657" cy="632168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4A3B1E-419F-4C3A-B50C-3AE87566DEE0}">
      <dsp:nvSpPr>
        <dsp:cNvPr id="0" name=""/>
        <dsp:cNvSpPr/>
      </dsp:nvSpPr>
      <dsp:spPr>
        <a:xfrm>
          <a:off x="1212437" y="1022172"/>
          <a:ext cx="2107227" cy="168578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1" kern="1200" spc="-5">
              <a:latin typeface="+mn-lt"/>
              <a:cs typeface="Arial"/>
            </a:rPr>
            <a:t>To get</a:t>
          </a:r>
          <a:r>
            <a:rPr lang="en-IN" sz="2300" b="1" kern="1200" spc="-80">
              <a:latin typeface="+mn-lt"/>
              <a:cs typeface="Arial"/>
            </a:rPr>
            <a:t> </a:t>
          </a:r>
          <a:r>
            <a:rPr lang="en-IN" sz="2300" b="1" kern="1200">
              <a:latin typeface="+mn-lt"/>
              <a:cs typeface="Arial"/>
            </a:rPr>
            <a:t>action</a:t>
          </a:r>
          <a:endParaRPr lang="en-IN" sz="2300" kern="1200" dirty="0"/>
        </a:p>
      </dsp:txBody>
      <dsp:txXfrm>
        <a:off x="1261812" y="1071547"/>
        <a:ext cx="2008477" cy="1587031"/>
      </dsp:txXfrm>
    </dsp:sp>
    <dsp:sp modelId="{7A3F14C0-54A6-4EB9-A1A6-1FC47C89A5B7}">
      <dsp:nvSpPr>
        <dsp:cNvPr id="0" name=""/>
        <dsp:cNvSpPr/>
      </dsp:nvSpPr>
      <dsp:spPr>
        <a:xfrm rot="16200000">
          <a:off x="3488902" y="1676921"/>
          <a:ext cx="2166193" cy="632168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482A35-8193-4BE1-8B8B-DC39DC633148}">
      <dsp:nvSpPr>
        <dsp:cNvPr id="0" name=""/>
        <dsp:cNvSpPr/>
      </dsp:nvSpPr>
      <dsp:spPr>
        <a:xfrm>
          <a:off x="3518385" y="67017"/>
          <a:ext cx="2107227" cy="168578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To ensure understanding</a:t>
          </a:r>
          <a:endParaRPr lang="en-IN" sz="2300" kern="1200" dirty="0"/>
        </a:p>
      </dsp:txBody>
      <dsp:txXfrm>
        <a:off x="3567760" y="116392"/>
        <a:ext cx="2008477" cy="1587031"/>
      </dsp:txXfrm>
    </dsp:sp>
    <dsp:sp modelId="{53FBBCD3-37E1-4379-824C-27C14DA1536A}">
      <dsp:nvSpPr>
        <dsp:cNvPr id="0" name=""/>
        <dsp:cNvSpPr/>
      </dsp:nvSpPr>
      <dsp:spPr>
        <a:xfrm rot="18893982">
          <a:off x="5080255" y="2295451"/>
          <a:ext cx="2107657" cy="632168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CB318A-2E78-43E2-B819-1EB7C90DFEDF}">
      <dsp:nvSpPr>
        <dsp:cNvPr id="0" name=""/>
        <dsp:cNvSpPr/>
      </dsp:nvSpPr>
      <dsp:spPr>
        <a:xfrm>
          <a:off x="5824333" y="1022172"/>
          <a:ext cx="2107227" cy="168578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To persuade</a:t>
          </a:r>
          <a:endParaRPr lang="en-IN" sz="2300" b="1" kern="1200" dirty="0"/>
        </a:p>
      </dsp:txBody>
      <dsp:txXfrm>
        <a:off x="5873708" y="1071547"/>
        <a:ext cx="2008477" cy="1587031"/>
      </dsp:txXfrm>
    </dsp:sp>
    <dsp:sp modelId="{A49E0F7E-42CB-41D6-8535-7E5FAD0A4B40}">
      <dsp:nvSpPr>
        <dsp:cNvPr id="0" name=""/>
        <dsp:cNvSpPr/>
      </dsp:nvSpPr>
      <dsp:spPr>
        <a:xfrm rot="21591474">
          <a:off x="5799421" y="3857448"/>
          <a:ext cx="2033684" cy="632168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5F6F43-859E-4A53-A27E-42E0551F67AE}">
      <dsp:nvSpPr>
        <dsp:cNvPr id="0" name=""/>
        <dsp:cNvSpPr/>
      </dsp:nvSpPr>
      <dsp:spPr>
        <a:xfrm>
          <a:off x="6779488" y="3328120"/>
          <a:ext cx="2107227" cy="168578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1" kern="1200" spc="-5">
              <a:latin typeface="+mn-lt"/>
              <a:cs typeface="Arial"/>
            </a:rPr>
            <a:t>To get and</a:t>
          </a:r>
          <a:r>
            <a:rPr lang="en-IN" sz="2300" b="1" kern="1200" spc="-45">
              <a:latin typeface="+mn-lt"/>
              <a:cs typeface="Arial"/>
            </a:rPr>
            <a:t> </a:t>
          </a:r>
          <a:r>
            <a:rPr lang="en-IN" sz="2300" b="1" kern="1200" spc="-5">
              <a:latin typeface="+mn-lt"/>
              <a:cs typeface="Arial"/>
            </a:rPr>
            <a:t>give  information</a:t>
          </a:r>
          <a:endParaRPr lang="en-IN" sz="2300" kern="1200" dirty="0">
            <a:latin typeface="+mn-lt"/>
            <a:cs typeface="Arial"/>
          </a:endParaRPr>
        </a:p>
      </dsp:txBody>
      <dsp:txXfrm>
        <a:off x="6828863" y="3377495"/>
        <a:ext cx="2008477" cy="15870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EFB56D-6583-4173-AF7B-91D7C5326CB1}">
      <dsp:nvSpPr>
        <dsp:cNvPr id="0" name=""/>
        <dsp:cNvSpPr/>
      </dsp:nvSpPr>
      <dsp:spPr>
        <a:xfrm rot="16200000">
          <a:off x="910834" y="-910834"/>
          <a:ext cx="2464611" cy="4286280"/>
        </a:xfrm>
        <a:prstGeom prst="round1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kern="1200" spc="-5" dirty="0">
              <a:latin typeface="Arial"/>
              <a:cs typeface="Arial"/>
            </a:rPr>
            <a:t>C</a:t>
          </a:r>
          <a:r>
            <a:rPr lang="en-IN" sz="4400" kern="1200" spc="-15" dirty="0">
              <a:latin typeface="Arial"/>
              <a:cs typeface="Arial"/>
            </a:rPr>
            <a:t>l</a:t>
          </a:r>
          <a:r>
            <a:rPr lang="en-IN" sz="4400" kern="1200" dirty="0">
              <a:latin typeface="Arial"/>
              <a:cs typeface="Arial"/>
            </a:rPr>
            <a:t>ar</a:t>
          </a:r>
          <a:r>
            <a:rPr lang="en-IN" sz="4400" kern="1200" spc="-5" dirty="0">
              <a:latin typeface="Arial"/>
              <a:cs typeface="Arial"/>
            </a:rPr>
            <a:t>i</a:t>
          </a:r>
          <a:r>
            <a:rPr lang="en-IN" sz="4400" kern="1200" dirty="0">
              <a:latin typeface="Arial"/>
              <a:cs typeface="Arial"/>
            </a:rPr>
            <a:t>ty</a:t>
          </a:r>
          <a:endParaRPr lang="en-IN" sz="4400" kern="1200" dirty="0"/>
        </a:p>
      </dsp:txBody>
      <dsp:txXfrm rot="5400000">
        <a:off x="0" y="0"/>
        <a:ext cx="4286280" cy="1848458"/>
      </dsp:txXfrm>
    </dsp:sp>
    <dsp:sp modelId="{2332B718-B3D2-477F-9B58-507E7E97FD5E}">
      <dsp:nvSpPr>
        <dsp:cNvPr id="0" name=""/>
        <dsp:cNvSpPr/>
      </dsp:nvSpPr>
      <dsp:spPr>
        <a:xfrm>
          <a:off x="4286280" y="0"/>
          <a:ext cx="4286280" cy="2464611"/>
        </a:xfrm>
        <a:prstGeom prst="round1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Timing</a:t>
          </a:r>
          <a:endParaRPr lang="en-IN" sz="4400" kern="1200" dirty="0"/>
        </a:p>
      </dsp:txBody>
      <dsp:txXfrm>
        <a:off x="4286280" y="0"/>
        <a:ext cx="4286280" cy="1848458"/>
      </dsp:txXfrm>
    </dsp:sp>
    <dsp:sp modelId="{CC1195EF-800F-4FA0-B0E4-AEF1DF72EAED}">
      <dsp:nvSpPr>
        <dsp:cNvPr id="0" name=""/>
        <dsp:cNvSpPr/>
      </dsp:nvSpPr>
      <dsp:spPr>
        <a:xfrm rot="10800000">
          <a:off x="0" y="2464611"/>
          <a:ext cx="4286280" cy="2464611"/>
        </a:xfrm>
        <a:prstGeom prst="round1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Integrity</a:t>
          </a:r>
          <a:endParaRPr lang="en-IN" sz="4400" kern="1200" dirty="0"/>
        </a:p>
      </dsp:txBody>
      <dsp:txXfrm rot="10800000">
        <a:off x="0" y="3080763"/>
        <a:ext cx="4286280" cy="1848458"/>
      </dsp:txXfrm>
    </dsp:sp>
    <dsp:sp modelId="{70446AC7-5628-452D-BFC9-BF5ED7C1D088}">
      <dsp:nvSpPr>
        <dsp:cNvPr id="0" name=""/>
        <dsp:cNvSpPr/>
      </dsp:nvSpPr>
      <dsp:spPr>
        <a:xfrm rot="5400000">
          <a:off x="5197115" y="1553776"/>
          <a:ext cx="2464611" cy="4286280"/>
        </a:xfrm>
        <a:prstGeom prst="round1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Adequacy</a:t>
          </a:r>
          <a:endParaRPr lang="en-IN" sz="4400" kern="1200" dirty="0"/>
        </a:p>
      </dsp:txBody>
      <dsp:txXfrm rot="-5400000">
        <a:off x="4286280" y="3080763"/>
        <a:ext cx="4286280" cy="1848458"/>
      </dsp:txXfrm>
    </dsp:sp>
    <dsp:sp modelId="{6B9A3B67-E9D4-44A7-9F36-9D4B2CAFF683}">
      <dsp:nvSpPr>
        <dsp:cNvPr id="0" name=""/>
        <dsp:cNvSpPr/>
      </dsp:nvSpPr>
      <dsp:spPr>
        <a:xfrm>
          <a:off x="3000396" y="1848458"/>
          <a:ext cx="2571768" cy="1232305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Qualities</a:t>
          </a:r>
          <a:endParaRPr lang="en-IN" sz="4400" kern="1200" dirty="0"/>
        </a:p>
      </dsp:txBody>
      <dsp:txXfrm>
        <a:off x="3060552" y="1908614"/>
        <a:ext cx="2451456" cy="11119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107" y="1905000"/>
            <a:ext cx="6859786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" name="line" descr="Line graphic"/>
          <p:cNvGrpSpPr/>
          <p:nvPr/>
        </p:nvGrpSpPr>
        <p:grpSpPr bwMode="invGray">
          <a:xfrm>
            <a:off x="1188982" y="4724400"/>
            <a:ext cx="6475638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107" y="5105400"/>
            <a:ext cx="6859786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142108" y="1514475"/>
            <a:ext cx="7929246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8490-0EFB-43A4-B655-92426D3BFBBB}" type="datetimeFigureOut">
              <a:rPr lang="en-US" smtClean="0"/>
              <a:pPr/>
              <a:t>2/3/2024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21625-2A5C-44ED-9659-D447E16BC3C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73233" y="274639"/>
            <a:ext cx="1028968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4338754" y="3480593"/>
            <a:ext cx="6492240" cy="48019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56128" y="277814"/>
            <a:ext cx="6859787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8490-0EFB-43A4-B655-92426D3BFBBB}" type="datetimeFigureOut">
              <a:rPr lang="en-US" smtClean="0"/>
              <a:pPr/>
              <a:t>2/3/2024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21625-2A5C-44ED-9659-D447E16BC3C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142108" y="1514475"/>
            <a:ext cx="7929246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8490-0EFB-43A4-B655-92426D3BFBBB}" type="datetimeFigureOut">
              <a:rPr lang="en-US" smtClean="0"/>
              <a:pPr/>
              <a:t>2/3/2024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21625-2A5C-44ED-9659-D447E16BC3C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7" y="1905000"/>
            <a:ext cx="6859786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188982" y="4724400"/>
            <a:ext cx="6475638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7" y="5102526"/>
            <a:ext cx="6859786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8490-0EFB-43A4-B655-92426D3BFBBB}" type="datetimeFigureOut">
              <a:rPr lang="en-US" smtClean="0"/>
              <a:pPr/>
              <a:t>2/3/2024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21625-2A5C-44ED-9659-D447E16BC3C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8" name="line" descr="Line graphic"/>
          <p:cNvGrpSpPr/>
          <p:nvPr/>
        </p:nvGrpSpPr>
        <p:grpSpPr bwMode="invGray">
          <a:xfrm>
            <a:off x="1142108" y="1514475"/>
            <a:ext cx="7929246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2107" y="1905000"/>
            <a:ext cx="3315563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32" y="1905000"/>
            <a:ext cx="3315562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8490-0EFB-43A4-B655-92426D3BFBBB}" type="datetimeFigureOut">
              <a:rPr lang="en-US" smtClean="0"/>
              <a:pPr/>
              <a:t>2/3/2024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21625-2A5C-44ED-9659-D447E16BC3C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0" name="line" descr="Line graphic"/>
          <p:cNvGrpSpPr/>
          <p:nvPr/>
        </p:nvGrpSpPr>
        <p:grpSpPr bwMode="invGray">
          <a:xfrm>
            <a:off x="1142108" y="1514475"/>
            <a:ext cx="7929246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7" y="1905000"/>
            <a:ext cx="3313277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2107" y="2819400"/>
            <a:ext cx="3313277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8616" y="1905000"/>
            <a:ext cx="3313277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8616" y="2819400"/>
            <a:ext cx="3313277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8490-0EFB-43A4-B655-92426D3BFBBB}" type="datetimeFigureOut">
              <a:rPr lang="en-US" smtClean="0"/>
              <a:pPr/>
              <a:t>2/3/2024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21625-2A5C-44ED-9659-D447E16BC3C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6" name="line" descr="Line graphic"/>
          <p:cNvGrpSpPr/>
          <p:nvPr/>
        </p:nvGrpSpPr>
        <p:grpSpPr bwMode="invGray">
          <a:xfrm>
            <a:off x="1142108" y="1514475"/>
            <a:ext cx="7929246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8490-0EFB-43A4-B655-92426D3BFBBB}" type="datetimeFigureOut">
              <a:rPr lang="en-US" smtClean="0"/>
              <a:pPr/>
              <a:t>2/3/2024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21625-2A5C-44ED-9659-D447E16BC3C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8490-0EFB-43A4-B655-92426D3BFBBB}" type="datetimeFigureOut">
              <a:rPr lang="en-US" smtClean="0"/>
              <a:pPr/>
              <a:t>2/3/2024</a:t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21625-2A5C-44ED-9659-D447E16BC3C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2107" y="3429000"/>
            <a:ext cx="2057936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3436" y="1905000"/>
            <a:ext cx="4253068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8" name="frame" descr="Box graphic"/>
          <p:cNvGrpSpPr/>
          <p:nvPr/>
        </p:nvGrpSpPr>
        <p:grpSpPr bwMode="invGray">
          <a:xfrm>
            <a:off x="3314242" y="1630822"/>
            <a:ext cx="4719500" cy="4575885"/>
            <a:chOff x="4417839" y="1630821"/>
            <a:chExt cx="6291028" cy="4575885"/>
          </a:xfrm>
        </p:grpSpPr>
        <p:grpSp>
          <p:nvGrpSpPr>
            <p:cNvPr id="9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10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11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12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13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14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8490-0EFB-43A4-B655-92426D3BFBBB}" type="datetimeFigureOut">
              <a:rPr lang="en-US" smtClean="0"/>
              <a:pPr/>
              <a:t>2/3/2024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21625-2A5C-44ED-9659-D447E16BC3C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309719" y="1884311"/>
            <a:ext cx="4253068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8" name="frame" descr="Box graphic"/>
          <p:cNvGrpSpPr/>
          <p:nvPr/>
        </p:nvGrpSpPr>
        <p:grpSpPr bwMode="invGray">
          <a:xfrm flipH="1">
            <a:off x="1085908" y="1630822"/>
            <a:ext cx="4719500" cy="4575885"/>
            <a:chOff x="4417839" y="1630821"/>
            <a:chExt cx="6291028" cy="4575885"/>
          </a:xfrm>
        </p:grpSpPr>
        <p:grpSp>
          <p:nvGrpSpPr>
            <p:cNvPr id="9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10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11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12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13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14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1014" y="3411748"/>
            <a:ext cx="2057936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8490-0EFB-43A4-B655-92426D3BFBBB}" type="datetimeFigureOut">
              <a:rPr lang="en-US" smtClean="0"/>
              <a:pPr/>
              <a:t>2/3/2024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21625-2A5C-44ED-9659-D447E16BC3C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8" y="1905000"/>
            <a:ext cx="6859786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2107" y="6400801"/>
            <a:ext cx="4744685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58287" y="6400801"/>
            <a:ext cx="933137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D8490-0EFB-43A4-B655-92426D3BFBBB}" type="datetimeFigureOut">
              <a:rPr lang="en-US" smtClean="0"/>
              <a:pPr/>
              <a:t>2/3/2024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44419" y="6400801"/>
            <a:ext cx="857475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21625-2A5C-44ED-9659-D447E16BC3C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4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8821" y="2366206"/>
            <a:ext cx="7606357" cy="2125588"/>
          </a:xfrm>
        </p:spPr>
        <p:txBody>
          <a:bodyPr/>
          <a:lstStyle/>
          <a:p>
            <a:pPr algn="ctr"/>
            <a:r>
              <a:rPr lang="en-US" sz="5000" b="1" dirty="0">
                <a:solidFill>
                  <a:srgbClr val="FF0000"/>
                </a:solidFill>
                <a:latin typeface="Informal Roman" panose="030604020304060B0204" pitchFamily="66" charset="0"/>
              </a:rPr>
              <a:t>From Silence to Symphony: Crafting Your Communication Symphony</a:t>
            </a:r>
            <a:endParaRPr lang="en-IN" sz="5000" b="1" dirty="0">
              <a:solidFill>
                <a:srgbClr val="FF0000"/>
              </a:solidFill>
              <a:latin typeface="Informal Roman" panose="030604020304060B0204" pitchFamily="66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914400" indent="-914400">
              <a:buFont typeface="+mj-lt"/>
              <a:buAutoNum type="arabicPeriod"/>
            </a:pPr>
            <a:r>
              <a:rPr lang="en-IN" sz="5400" b="1" spc="-20" dirty="0">
                <a:latin typeface="Bradley Hand ITC" pitchFamily="66" charset="0"/>
              </a:rPr>
              <a:t>Semantic</a:t>
            </a:r>
            <a:r>
              <a:rPr lang="en-IN" sz="5400" b="1" spc="-35" dirty="0">
                <a:latin typeface="Bradley Hand ITC" pitchFamily="66" charset="0"/>
              </a:rPr>
              <a:t> </a:t>
            </a:r>
            <a:r>
              <a:rPr lang="en-IN" sz="5400" b="1" spc="-140" dirty="0">
                <a:latin typeface="Bradley Hand ITC" pitchFamily="66" charset="0"/>
              </a:rPr>
              <a:t>Barriers</a:t>
            </a:r>
            <a:endParaRPr lang="en-IN" sz="5400" b="1" dirty="0">
              <a:latin typeface="Bradley Hand ITC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1000" indent="-342900">
              <a:lnSpc>
                <a:spcPct val="100000"/>
              </a:lnSpc>
              <a:spcBef>
                <a:spcPts val="850"/>
              </a:spcBef>
              <a:buClr>
                <a:schemeClr val="tx1"/>
              </a:buClr>
              <a:buSzPct val="65000"/>
              <a:buFont typeface="Wingdings" pitchFamily="2" charset="2"/>
              <a:buChar char="ü"/>
              <a:tabLst>
                <a:tab pos="380365" algn="l"/>
                <a:tab pos="381000" algn="l"/>
              </a:tabLst>
            </a:pPr>
            <a:r>
              <a:rPr lang="en-IN" sz="3200" dirty="0">
                <a:cs typeface="Arial"/>
              </a:rPr>
              <a:t>Symbols </a:t>
            </a:r>
            <a:r>
              <a:rPr lang="en-IN" sz="3200" spc="-5" dirty="0">
                <a:cs typeface="Arial"/>
              </a:rPr>
              <a:t>with different</a:t>
            </a:r>
            <a:r>
              <a:rPr lang="en-IN" sz="3200" spc="-65" dirty="0">
                <a:cs typeface="Arial"/>
              </a:rPr>
              <a:t> </a:t>
            </a:r>
            <a:r>
              <a:rPr lang="en-IN" sz="3200" spc="-5" dirty="0">
                <a:cs typeface="Arial"/>
              </a:rPr>
              <a:t>meaning</a:t>
            </a:r>
            <a:endParaRPr lang="en-IN" sz="3200" dirty="0">
              <a:cs typeface="Arial"/>
            </a:endParaRPr>
          </a:p>
          <a:p>
            <a:pPr marL="381000" indent="-342900">
              <a:lnSpc>
                <a:spcPct val="100000"/>
              </a:lnSpc>
              <a:spcBef>
                <a:spcPts val="750"/>
              </a:spcBef>
              <a:buClr>
                <a:schemeClr val="tx1"/>
              </a:buClr>
              <a:buSzPct val="65000"/>
              <a:buFont typeface="Wingdings" pitchFamily="2" charset="2"/>
              <a:buChar char="ü"/>
              <a:tabLst>
                <a:tab pos="380365" algn="l"/>
                <a:tab pos="381000" algn="l"/>
              </a:tabLst>
            </a:pPr>
            <a:r>
              <a:rPr lang="en-IN" sz="3200" dirty="0">
                <a:cs typeface="Arial"/>
              </a:rPr>
              <a:t>Badly </a:t>
            </a:r>
            <a:r>
              <a:rPr lang="en-IN" sz="3200" spc="-5" dirty="0">
                <a:cs typeface="Arial"/>
              </a:rPr>
              <a:t>expressed</a:t>
            </a:r>
            <a:r>
              <a:rPr lang="en-IN" sz="3200" spc="-30" dirty="0">
                <a:cs typeface="Arial"/>
              </a:rPr>
              <a:t> </a:t>
            </a:r>
            <a:r>
              <a:rPr lang="en-IN" sz="3200" spc="-5" dirty="0">
                <a:cs typeface="Arial"/>
              </a:rPr>
              <a:t>message</a:t>
            </a:r>
            <a:endParaRPr lang="en-IN" sz="3200" dirty="0">
              <a:cs typeface="Arial"/>
            </a:endParaRPr>
          </a:p>
          <a:p>
            <a:pPr marL="381000" indent="-342900">
              <a:lnSpc>
                <a:spcPct val="100000"/>
              </a:lnSpc>
              <a:spcBef>
                <a:spcPts val="740"/>
              </a:spcBef>
              <a:buClr>
                <a:schemeClr val="tx1"/>
              </a:buClr>
              <a:buSzPct val="65000"/>
              <a:buFont typeface="Wingdings" pitchFamily="2" charset="2"/>
              <a:buChar char="ü"/>
              <a:tabLst>
                <a:tab pos="380365" algn="l"/>
                <a:tab pos="381000" algn="l"/>
              </a:tabLst>
            </a:pPr>
            <a:r>
              <a:rPr lang="en-IN" sz="3200" spc="-5" dirty="0">
                <a:cs typeface="Arial"/>
              </a:rPr>
              <a:t>Faulty</a:t>
            </a:r>
            <a:r>
              <a:rPr lang="en-IN" sz="3200" spc="-15" dirty="0">
                <a:cs typeface="Arial"/>
              </a:rPr>
              <a:t> </a:t>
            </a:r>
            <a:r>
              <a:rPr lang="en-IN" sz="3200" spc="-5" dirty="0">
                <a:cs typeface="Arial"/>
              </a:rPr>
              <a:t>translation</a:t>
            </a:r>
            <a:endParaRPr lang="en-IN" sz="3200" dirty="0">
              <a:cs typeface="Arial"/>
            </a:endParaRPr>
          </a:p>
          <a:p>
            <a:pPr marL="381000" indent="-342900">
              <a:lnSpc>
                <a:spcPct val="100000"/>
              </a:lnSpc>
              <a:spcBef>
                <a:spcPts val="750"/>
              </a:spcBef>
              <a:buClr>
                <a:schemeClr val="tx1"/>
              </a:buClr>
              <a:buSzPct val="65000"/>
              <a:buFont typeface="Wingdings" pitchFamily="2" charset="2"/>
              <a:buChar char="ü"/>
              <a:tabLst>
                <a:tab pos="380365" algn="l"/>
                <a:tab pos="381000" algn="l"/>
              </a:tabLst>
            </a:pPr>
            <a:r>
              <a:rPr lang="en-IN" sz="3200" spc="-5" dirty="0">
                <a:cs typeface="Arial"/>
              </a:rPr>
              <a:t>Un-clarified assumption</a:t>
            </a:r>
            <a:endParaRPr lang="en-IN" sz="3200" dirty="0">
              <a:cs typeface="Arial"/>
            </a:endParaRPr>
          </a:p>
          <a:p>
            <a:pPr marL="381000" indent="-342900">
              <a:lnSpc>
                <a:spcPct val="100000"/>
              </a:lnSpc>
              <a:spcBef>
                <a:spcPts val="740"/>
              </a:spcBef>
              <a:buClr>
                <a:schemeClr val="tx1"/>
              </a:buClr>
              <a:buSzPct val="65000"/>
              <a:buFont typeface="Wingdings" pitchFamily="2" charset="2"/>
              <a:buChar char="ü"/>
              <a:tabLst>
                <a:tab pos="380365" algn="l"/>
                <a:tab pos="381000" algn="l"/>
              </a:tabLst>
            </a:pPr>
            <a:r>
              <a:rPr lang="en-IN" sz="3200" dirty="0">
                <a:cs typeface="Arial"/>
              </a:rPr>
              <a:t>Specialist’s</a:t>
            </a:r>
            <a:r>
              <a:rPr lang="en-IN" sz="3200" spc="-10" dirty="0">
                <a:cs typeface="Arial"/>
              </a:rPr>
              <a:t> </a:t>
            </a:r>
            <a:r>
              <a:rPr lang="en-IN" sz="3200" spc="-5" dirty="0">
                <a:cs typeface="Arial"/>
              </a:rPr>
              <a:t>language</a:t>
            </a:r>
            <a:endParaRPr lang="en-IN" sz="3200" dirty="0"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1296974"/>
          </a:xfrm>
        </p:spPr>
        <p:txBody>
          <a:bodyPr>
            <a:noAutofit/>
          </a:bodyPr>
          <a:lstStyle/>
          <a:p>
            <a:pPr marL="857250" indent="-857250"/>
            <a:r>
              <a:rPr lang="en-IN" sz="4800" b="1" spc="10" dirty="0">
                <a:latin typeface="Bradley Hand ITC" pitchFamily="66" charset="0"/>
              </a:rPr>
              <a:t>2. Emotional </a:t>
            </a:r>
            <a:r>
              <a:rPr lang="en-IN" sz="4800" b="1" spc="-165" dirty="0">
                <a:latin typeface="Bradley Hand ITC" pitchFamily="66" charset="0"/>
              </a:rPr>
              <a:t>Or </a:t>
            </a:r>
            <a:r>
              <a:rPr lang="en-IN" sz="4800" b="1" spc="20" dirty="0">
                <a:latin typeface="Bradley Hand ITC" pitchFamily="66" charset="0"/>
              </a:rPr>
              <a:t>Psychological</a:t>
            </a:r>
            <a:r>
              <a:rPr lang="en-IN" sz="4800" b="1" spc="185" dirty="0">
                <a:latin typeface="Bradley Hand ITC" pitchFamily="66" charset="0"/>
              </a:rPr>
              <a:t> </a:t>
            </a:r>
            <a:r>
              <a:rPr lang="en-IN" sz="4800" b="1" spc="-125" dirty="0">
                <a:latin typeface="Bradley Hand ITC" pitchFamily="66" charset="0"/>
              </a:rPr>
              <a:t>Barriers</a:t>
            </a:r>
            <a:endParaRPr lang="en-IN" sz="4800" b="1" dirty="0">
              <a:latin typeface="Bradley Hand ITC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1000" indent="-342900">
              <a:lnSpc>
                <a:spcPct val="100000"/>
              </a:lnSpc>
              <a:spcBef>
                <a:spcPts val="850"/>
              </a:spcBef>
              <a:buClr>
                <a:schemeClr val="tx1"/>
              </a:buClr>
              <a:buSzPct val="65000"/>
              <a:buFont typeface="Wingdings" pitchFamily="2" charset="2"/>
              <a:buChar char="ü"/>
              <a:tabLst>
                <a:tab pos="380365" algn="l"/>
                <a:tab pos="381000" algn="l"/>
              </a:tabLst>
            </a:pPr>
            <a:r>
              <a:rPr lang="en-IN" sz="3200" spc="-5" dirty="0">
                <a:cs typeface="Arial"/>
              </a:rPr>
              <a:t>Premature evolution</a:t>
            </a:r>
            <a:endParaRPr lang="en-IN" sz="3200" dirty="0">
              <a:cs typeface="Arial"/>
            </a:endParaRPr>
          </a:p>
          <a:p>
            <a:pPr marL="381000" indent="-342900">
              <a:lnSpc>
                <a:spcPct val="100000"/>
              </a:lnSpc>
              <a:spcBef>
                <a:spcPts val="750"/>
              </a:spcBef>
              <a:buClr>
                <a:schemeClr val="tx1"/>
              </a:buClr>
              <a:buSzPct val="65000"/>
              <a:buFont typeface="Wingdings" pitchFamily="2" charset="2"/>
              <a:buChar char="ü"/>
              <a:tabLst>
                <a:tab pos="380365" algn="l"/>
                <a:tab pos="381000" algn="l"/>
              </a:tabLst>
            </a:pPr>
            <a:r>
              <a:rPr lang="en-IN" sz="3200" spc="-5" dirty="0">
                <a:cs typeface="Arial"/>
              </a:rPr>
              <a:t>Inattention</a:t>
            </a:r>
            <a:endParaRPr lang="en-IN" sz="3200" dirty="0">
              <a:cs typeface="Arial"/>
            </a:endParaRPr>
          </a:p>
          <a:p>
            <a:pPr marL="381000" indent="-342900">
              <a:lnSpc>
                <a:spcPct val="100000"/>
              </a:lnSpc>
              <a:spcBef>
                <a:spcPts val="740"/>
              </a:spcBef>
              <a:buClr>
                <a:schemeClr val="tx1"/>
              </a:buClr>
              <a:buSzPct val="65000"/>
              <a:buFont typeface="Wingdings" pitchFamily="2" charset="2"/>
              <a:buChar char="ü"/>
              <a:tabLst>
                <a:tab pos="380365" algn="l"/>
                <a:tab pos="381000" algn="l"/>
              </a:tabLst>
            </a:pPr>
            <a:r>
              <a:rPr lang="en-IN" sz="3200" spc="-5" dirty="0">
                <a:cs typeface="Arial"/>
              </a:rPr>
              <a:t>Loss </a:t>
            </a:r>
            <a:r>
              <a:rPr lang="en-IN" sz="3200" dirty="0">
                <a:cs typeface="Arial"/>
              </a:rPr>
              <a:t>of </a:t>
            </a:r>
            <a:r>
              <a:rPr lang="en-IN" sz="3200" spc="-5" dirty="0">
                <a:cs typeface="Arial"/>
              </a:rPr>
              <a:t>transmission </a:t>
            </a:r>
            <a:r>
              <a:rPr lang="en-IN" sz="3200" dirty="0">
                <a:cs typeface="Arial"/>
              </a:rPr>
              <a:t>&amp; poor</a:t>
            </a:r>
            <a:r>
              <a:rPr lang="en-IN" sz="3200" spc="-55" dirty="0">
                <a:cs typeface="Arial"/>
              </a:rPr>
              <a:t> </a:t>
            </a:r>
            <a:r>
              <a:rPr lang="en-IN" sz="3200" spc="-5" dirty="0">
                <a:cs typeface="Arial"/>
              </a:rPr>
              <a:t>retention</a:t>
            </a:r>
            <a:endParaRPr lang="en-IN" sz="3200" dirty="0">
              <a:cs typeface="Arial"/>
            </a:endParaRPr>
          </a:p>
          <a:p>
            <a:pPr marL="381000" indent="-342900">
              <a:lnSpc>
                <a:spcPct val="100000"/>
              </a:lnSpc>
              <a:spcBef>
                <a:spcPts val="750"/>
              </a:spcBef>
              <a:buClr>
                <a:schemeClr val="tx1"/>
              </a:buClr>
              <a:buSzPct val="65000"/>
              <a:buFont typeface="Wingdings" pitchFamily="2" charset="2"/>
              <a:buChar char="ü"/>
              <a:tabLst>
                <a:tab pos="380365" algn="l"/>
                <a:tab pos="381000" algn="l"/>
              </a:tabLst>
            </a:pPr>
            <a:r>
              <a:rPr lang="en-IN" sz="3200" spc="-5" dirty="0">
                <a:cs typeface="Arial"/>
              </a:rPr>
              <a:t>Undue reliance </a:t>
            </a:r>
            <a:r>
              <a:rPr lang="en-IN" sz="3200" dirty="0">
                <a:cs typeface="Arial"/>
              </a:rPr>
              <a:t>on </a:t>
            </a:r>
            <a:r>
              <a:rPr lang="en-IN" sz="3200" spc="-5" dirty="0">
                <a:cs typeface="Arial"/>
              </a:rPr>
              <a:t>the written</a:t>
            </a:r>
            <a:r>
              <a:rPr lang="en-IN" sz="3200" spc="-35" dirty="0">
                <a:cs typeface="Arial"/>
              </a:rPr>
              <a:t> </a:t>
            </a:r>
            <a:r>
              <a:rPr lang="en-IN" sz="3200" dirty="0">
                <a:cs typeface="Arial"/>
              </a:rPr>
              <a:t>word</a:t>
            </a:r>
          </a:p>
          <a:p>
            <a:pPr marL="381000" indent="-342900">
              <a:lnSpc>
                <a:spcPct val="100000"/>
              </a:lnSpc>
              <a:spcBef>
                <a:spcPts val="740"/>
              </a:spcBef>
              <a:buClr>
                <a:schemeClr val="tx1"/>
              </a:buClr>
              <a:buSzPct val="65000"/>
              <a:buFont typeface="Wingdings" pitchFamily="2" charset="2"/>
              <a:buChar char="ü"/>
              <a:tabLst>
                <a:tab pos="380365" algn="l"/>
                <a:tab pos="381000" algn="l"/>
              </a:tabLst>
            </a:pPr>
            <a:r>
              <a:rPr lang="en-IN" sz="3200" spc="-5" dirty="0">
                <a:cs typeface="Arial"/>
              </a:rPr>
              <a:t>Distrust </a:t>
            </a:r>
            <a:r>
              <a:rPr lang="en-IN" sz="3200" dirty="0">
                <a:cs typeface="Arial"/>
              </a:rPr>
              <a:t>of</a:t>
            </a:r>
            <a:r>
              <a:rPr lang="en-IN" sz="3200" spc="-25" dirty="0">
                <a:cs typeface="Arial"/>
              </a:rPr>
              <a:t> </a:t>
            </a:r>
            <a:r>
              <a:rPr lang="en-IN" sz="3200" spc="-5" dirty="0">
                <a:cs typeface="Arial"/>
              </a:rPr>
              <a:t>communication</a:t>
            </a:r>
            <a:endParaRPr lang="en-IN" sz="3200" dirty="0">
              <a:cs typeface="Arial"/>
            </a:endParaRPr>
          </a:p>
          <a:p>
            <a:pPr marL="381000" indent="-342900">
              <a:lnSpc>
                <a:spcPct val="100000"/>
              </a:lnSpc>
              <a:spcBef>
                <a:spcPts val="750"/>
              </a:spcBef>
              <a:buClr>
                <a:schemeClr val="tx1"/>
              </a:buClr>
              <a:buSzPct val="65000"/>
              <a:buFont typeface="Wingdings" pitchFamily="2" charset="2"/>
              <a:buChar char="ü"/>
              <a:tabLst>
                <a:tab pos="380365" algn="l"/>
                <a:tab pos="381000" algn="l"/>
              </a:tabLst>
            </a:pPr>
            <a:r>
              <a:rPr lang="en-IN" sz="3200" spc="-5" dirty="0">
                <a:cs typeface="Arial"/>
              </a:rPr>
              <a:t>Failure </a:t>
            </a:r>
            <a:r>
              <a:rPr lang="en-IN" sz="3200" spc="-10" dirty="0">
                <a:cs typeface="Arial"/>
              </a:rPr>
              <a:t>to</a:t>
            </a:r>
            <a:r>
              <a:rPr lang="en-IN" sz="3200" dirty="0">
                <a:cs typeface="Arial"/>
              </a:rPr>
              <a:t> </a:t>
            </a:r>
            <a:r>
              <a:rPr lang="en-IN" sz="3200" spc="-5" dirty="0">
                <a:cs typeface="Arial"/>
              </a:rPr>
              <a:t>communicate</a:t>
            </a:r>
            <a:endParaRPr lang="en-IN" sz="3200" dirty="0"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spc="-25" dirty="0">
                <a:latin typeface="Bradley Hand ITC" pitchFamily="66" charset="0"/>
              </a:rPr>
              <a:t>3. </a:t>
            </a:r>
            <a:r>
              <a:rPr lang="en-IN" sz="5400" b="1" spc="-25" dirty="0">
                <a:latin typeface="Bradley Hand ITC" pitchFamily="66" charset="0"/>
              </a:rPr>
              <a:t>Organization</a:t>
            </a:r>
            <a:r>
              <a:rPr lang="en-IN" sz="4800" b="1" spc="-70" dirty="0">
                <a:latin typeface="Bradley Hand ITC" pitchFamily="66" charset="0"/>
              </a:rPr>
              <a:t> </a:t>
            </a:r>
            <a:r>
              <a:rPr lang="en-IN" sz="4800" b="1" spc="-140" dirty="0">
                <a:latin typeface="Bradley Hand ITC" pitchFamily="66" charset="0"/>
              </a:rPr>
              <a:t>Barriers</a:t>
            </a:r>
            <a:endParaRPr lang="en-IN" sz="4800" b="1" dirty="0">
              <a:latin typeface="Bradley Hand ITC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1000" indent="-342900">
              <a:lnSpc>
                <a:spcPct val="100000"/>
              </a:lnSpc>
              <a:spcBef>
                <a:spcPts val="850"/>
              </a:spcBef>
              <a:buClr>
                <a:schemeClr val="tx1"/>
              </a:buClr>
              <a:buSzPct val="65000"/>
              <a:buFont typeface="Wingdings" pitchFamily="2" charset="2"/>
              <a:buChar char="ü"/>
              <a:tabLst>
                <a:tab pos="380365" algn="l"/>
                <a:tab pos="381000" algn="l"/>
              </a:tabLst>
            </a:pPr>
            <a:r>
              <a:rPr lang="en-IN" sz="3200" spc="-5" dirty="0">
                <a:cs typeface="Arial"/>
              </a:rPr>
              <a:t>Organizational </a:t>
            </a:r>
            <a:r>
              <a:rPr lang="en-IN" sz="3200" dirty="0">
                <a:cs typeface="Arial"/>
              </a:rPr>
              <a:t>policy</a:t>
            </a:r>
          </a:p>
          <a:p>
            <a:pPr marL="381000" indent="-342900">
              <a:lnSpc>
                <a:spcPct val="100000"/>
              </a:lnSpc>
              <a:spcBef>
                <a:spcPts val="750"/>
              </a:spcBef>
              <a:buClr>
                <a:schemeClr val="tx1"/>
              </a:buClr>
              <a:buSzPct val="65000"/>
              <a:buFont typeface="Wingdings" pitchFamily="2" charset="2"/>
              <a:buChar char="ü"/>
              <a:tabLst>
                <a:tab pos="380365" algn="l"/>
                <a:tab pos="381000" algn="l"/>
              </a:tabLst>
            </a:pPr>
            <a:r>
              <a:rPr lang="en-IN" sz="3200" spc="-5" dirty="0">
                <a:cs typeface="Arial"/>
              </a:rPr>
              <a:t>Organization rules </a:t>
            </a:r>
            <a:r>
              <a:rPr lang="en-IN" sz="3200" dirty="0">
                <a:cs typeface="Arial"/>
              </a:rPr>
              <a:t>&amp;</a:t>
            </a:r>
            <a:r>
              <a:rPr lang="en-IN" sz="3200" spc="-20" dirty="0">
                <a:cs typeface="Arial"/>
              </a:rPr>
              <a:t> </a:t>
            </a:r>
            <a:r>
              <a:rPr lang="en-IN" sz="3200" spc="-5" dirty="0">
                <a:cs typeface="Arial"/>
              </a:rPr>
              <a:t>regulation</a:t>
            </a:r>
            <a:endParaRPr lang="en-IN" sz="3200" dirty="0">
              <a:cs typeface="Arial"/>
            </a:endParaRPr>
          </a:p>
          <a:p>
            <a:pPr marL="381000" indent="-342900">
              <a:lnSpc>
                <a:spcPct val="100000"/>
              </a:lnSpc>
              <a:spcBef>
                <a:spcPts val="740"/>
              </a:spcBef>
              <a:buClr>
                <a:schemeClr val="tx1"/>
              </a:buClr>
              <a:buSzPct val="65000"/>
              <a:buFont typeface="Wingdings" pitchFamily="2" charset="2"/>
              <a:buChar char="ü"/>
              <a:tabLst>
                <a:tab pos="380365" algn="l"/>
                <a:tab pos="381000" algn="l"/>
              </a:tabLst>
            </a:pPr>
            <a:r>
              <a:rPr lang="en-IN" sz="3200" spc="-5" dirty="0">
                <a:cs typeface="Arial"/>
              </a:rPr>
              <a:t>Status</a:t>
            </a:r>
            <a:r>
              <a:rPr lang="en-IN" sz="3200" spc="-10" dirty="0">
                <a:cs typeface="Arial"/>
              </a:rPr>
              <a:t> </a:t>
            </a:r>
            <a:r>
              <a:rPr lang="en-IN" sz="3200" spc="-5" dirty="0">
                <a:cs typeface="Arial"/>
              </a:rPr>
              <a:t>relation</a:t>
            </a:r>
            <a:endParaRPr lang="en-IN" sz="3200" dirty="0">
              <a:cs typeface="Arial"/>
            </a:endParaRPr>
          </a:p>
          <a:p>
            <a:pPr marL="381000" indent="-342900">
              <a:lnSpc>
                <a:spcPct val="100000"/>
              </a:lnSpc>
              <a:spcBef>
                <a:spcPts val="750"/>
              </a:spcBef>
              <a:buClr>
                <a:schemeClr val="tx1"/>
              </a:buClr>
              <a:buSzPct val="65000"/>
              <a:buFont typeface="Wingdings" pitchFamily="2" charset="2"/>
              <a:buChar char="ü"/>
              <a:tabLst>
                <a:tab pos="380365" algn="l"/>
                <a:tab pos="381000" algn="l"/>
              </a:tabLst>
            </a:pPr>
            <a:r>
              <a:rPr lang="en-IN" sz="3200" spc="-5" dirty="0">
                <a:cs typeface="Arial"/>
              </a:rPr>
              <a:t>Complexity </a:t>
            </a:r>
            <a:r>
              <a:rPr lang="en-IN" sz="3200" dirty="0">
                <a:cs typeface="Arial"/>
              </a:rPr>
              <a:t>in</a:t>
            </a:r>
            <a:r>
              <a:rPr lang="en-IN" sz="3200" spc="-15" dirty="0">
                <a:cs typeface="Arial"/>
              </a:rPr>
              <a:t> </a:t>
            </a:r>
            <a:r>
              <a:rPr lang="en-IN" sz="3200" spc="-5" dirty="0">
                <a:cs typeface="Arial"/>
              </a:rPr>
              <a:t>organization</a:t>
            </a:r>
            <a:endParaRPr lang="en-IN" sz="3200" dirty="0"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spc="-40" dirty="0">
                <a:latin typeface="Bradley Hand ITC" pitchFamily="66" charset="0"/>
              </a:rPr>
              <a:t>4. Personal</a:t>
            </a:r>
            <a:r>
              <a:rPr lang="en-IN" sz="5400" b="1" spc="-35" dirty="0">
                <a:latin typeface="Bradley Hand ITC" pitchFamily="66" charset="0"/>
              </a:rPr>
              <a:t> </a:t>
            </a:r>
            <a:r>
              <a:rPr lang="en-IN" sz="5400" b="1" spc="-140" dirty="0">
                <a:latin typeface="Bradley Hand ITC" pitchFamily="66" charset="0"/>
              </a:rPr>
              <a:t>Barriers</a:t>
            </a:r>
            <a:endParaRPr lang="en-IN" sz="5400" b="1" dirty="0">
              <a:latin typeface="Bradley Hand ITC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200" b="1" i="1" dirty="0">
                <a:solidFill>
                  <a:srgbClr val="FF0000"/>
                </a:solidFill>
              </a:rPr>
              <a:t>Barriers in superior:-</a:t>
            </a:r>
          </a:p>
          <a:p>
            <a:pPr>
              <a:buFont typeface="Wingdings" pitchFamily="2" charset="2"/>
              <a:buChar char="ü"/>
            </a:pPr>
            <a:r>
              <a:rPr lang="en-US" sz="3200" b="1" dirty="0"/>
              <a:t>Attitude of superior</a:t>
            </a:r>
          </a:p>
          <a:p>
            <a:pPr>
              <a:buFont typeface="Wingdings" pitchFamily="2" charset="2"/>
              <a:buChar char="ü"/>
            </a:pPr>
            <a:r>
              <a:rPr lang="en-US" sz="3200" b="1" dirty="0"/>
              <a:t>Fear of challenge</a:t>
            </a:r>
          </a:p>
          <a:p>
            <a:pPr>
              <a:buFont typeface="Wingdings" pitchFamily="2" charset="2"/>
              <a:buChar char="ü"/>
            </a:pPr>
            <a:r>
              <a:rPr lang="en-US" sz="3200" b="1" dirty="0"/>
              <a:t>Lack of time</a:t>
            </a:r>
          </a:p>
          <a:p>
            <a:pPr>
              <a:buFont typeface="Wingdings" pitchFamily="2" charset="2"/>
              <a:buChar char="ü"/>
            </a:pPr>
            <a:r>
              <a:rPr lang="en-US" sz="3200" b="1" dirty="0"/>
              <a:t>Lack of awareness</a:t>
            </a:r>
            <a:endParaRPr lang="en-IN" sz="32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662" y="274638"/>
            <a:ext cx="7643866" cy="1225536"/>
          </a:xfrm>
        </p:spPr>
        <p:txBody>
          <a:bodyPr>
            <a:noAutofit/>
          </a:bodyPr>
          <a:lstStyle/>
          <a:p>
            <a:r>
              <a:rPr lang="en-IN" sz="5400" b="1" spc="-40" dirty="0">
                <a:latin typeface="Bradley Hand ITC" pitchFamily="66" charset="0"/>
              </a:rPr>
              <a:t>4. Personal</a:t>
            </a:r>
            <a:r>
              <a:rPr lang="en-IN" sz="5400" b="1" spc="-35" dirty="0">
                <a:latin typeface="Bradley Hand ITC" pitchFamily="66" charset="0"/>
              </a:rPr>
              <a:t> </a:t>
            </a:r>
            <a:r>
              <a:rPr lang="en-IN" sz="5400" b="1" spc="-140" dirty="0">
                <a:latin typeface="Bradley Hand ITC" pitchFamily="66" charset="0"/>
              </a:rPr>
              <a:t>Barriers cont...</a:t>
            </a:r>
            <a:endParaRPr lang="en-IN" sz="5400" b="1" dirty="0">
              <a:latin typeface="Bradley Hand ITC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200" b="1" i="1" dirty="0">
                <a:solidFill>
                  <a:srgbClr val="FF0000"/>
                </a:solidFill>
              </a:rPr>
              <a:t>Barriers in subordinates:-</a:t>
            </a:r>
          </a:p>
          <a:p>
            <a:pPr>
              <a:buFont typeface="Wingdings" pitchFamily="2" charset="2"/>
              <a:buChar char="ü"/>
            </a:pPr>
            <a:r>
              <a:rPr lang="en-US" sz="3200" b="1" dirty="0"/>
              <a:t>Unwillingness to communicate</a:t>
            </a:r>
          </a:p>
          <a:p>
            <a:pPr>
              <a:buFont typeface="Wingdings" pitchFamily="2" charset="2"/>
              <a:buChar char="ü"/>
            </a:pPr>
            <a:r>
              <a:rPr lang="en-US" sz="3200" b="1" dirty="0"/>
              <a:t>Lack of proper initiative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Memes of communication - but why are they so important?">
            <a:extLst>
              <a:ext uri="{FF2B5EF4-FFF2-40B4-BE49-F238E27FC236}">
                <a16:creationId xmlns:a16="http://schemas.microsoft.com/office/drawing/2014/main" id="{DCD1D5AA-A7A5-FDF3-5E65-2F4077EAD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19" y="-275676"/>
            <a:ext cx="9409652" cy="7449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27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274638"/>
            <a:ext cx="8001056" cy="1020762"/>
          </a:xfrm>
        </p:spPr>
        <p:txBody>
          <a:bodyPr>
            <a:noAutofit/>
          </a:bodyPr>
          <a:lstStyle/>
          <a:p>
            <a:pPr algn="ctr"/>
            <a:r>
              <a:rPr lang="en-IN" sz="5400" b="1" spc="-5" dirty="0">
                <a:latin typeface="Bradley Hand ITC" pitchFamily="66" charset="0"/>
              </a:rPr>
              <a:t>Communication p</a:t>
            </a:r>
            <a:r>
              <a:rPr lang="en-IN" sz="5400" b="1" spc="15" dirty="0">
                <a:latin typeface="Bradley Hand ITC" pitchFamily="66" charset="0"/>
              </a:rPr>
              <a:t>rocess</a:t>
            </a:r>
            <a:endParaRPr lang="en-IN" sz="5400" b="1" dirty="0">
              <a:latin typeface="Bradley Hand ITC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cs typeface="Arial"/>
              </a:rPr>
              <a:t>Communication</a:t>
            </a:r>
            <a:r>
              <a:rPr lang="en-IN" sz="2800" spc="5" dirty="0">
                <a:cs typeface="Arial"/>
              </a:rPr>
              <a:t> </a:t>
            </a:r>
            <a:r>
              <a:rPr lang="en-IN" sz="2800" spc="-5" dirty="0">
                <a:cs typeface="Arial"/>
              </a:rPr>
              <a:t>is</a:t>
            </a:r>
            <a:r>
              <a:rPr lang="en-IN" sz="2800" spc="5" dirty="0">
                <a:cs typeface="Arial"/>
              </a:rPr>
              <a:t> </a:t>
            </a:r>
            <a:r>
              <a:rPr lang="en-IN" sz="2800" spc="-5" dirty="0">
                <a:cs typeface="Arial"/>
              </a:rPr>
              <a:t>the </a:t>
            </a:r>
            <a:r>
              <a:rPr lang="en-IN" sz="2800" dirty="0">
                <a:cs typeface="Arial"/>
              </a:rPr>
              <a:t>process </a:t>
            </a:r>
            <a:r>
              <a:rPr lang="en-IN" sz="2800" spc="-5" dirty="0">
                <a:cs typeface="Arial"/>
              </a:rPr>
              <a:t>of </a:t>
            </a:r>
            <a:r>
              <a:rPr lang="en-IN" sz="2800" dirty="0">
                <a:cs typeface="Arial"/>
              </a:rPr>
              <a:t>sending and receiving </a:t>
            </a:r>
            <a:r>
              <a:rPr lang="en-IN" sz="2800" spc="-5" dirty="0">
                <a:cs typeface="Arial"/>
              </a:rPr>
              <a:t>information </a:t>
            </a:r>
            <a:r>
              <a:rPr lang="en-IN" sz="2800" dirty="0">
                <a:cs typeface="Arial"/>
              </a:rPr>
              <a:t>among</a:t>
            </a:r>
            <a:r>
              <a:rPr lang="en-IN" sz="2800" spc="-10" dirty="0">
                <a:cs typeface="Arial"/>
              </a:rPr>
              <a:t> </a:t>
            </a:r>
            <a:r>
              <a:rPr lang="en-IN" sz="2800" dirty="0">
                <a:cs typeface="Arial"/>
              </a:rPr>
              <a:t>people.</a:t>
            </a:r>
          </a:p>
        </p:txBody>
      </p:sp>
      <p:pic>
        <p:nvPicPr>
          <p:cNvPr id="4" name="Picture 3" descr="the-process-of-communicati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86058"/>
            <a:ext cx="9144000" cy="40719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74638"/>
            <a:ext cx="8286808" cy="1368412"/>
          </a:xfrm>
        </p:spPr>
        <p:txBody>
          <a:bodyPr>
            <a:noAutofit/>
          </a:bodyPr>
          <a:lstStyle/>
          <a:p>
            <a:pPr algn="ctr"/>
            <a:r>
              <a:rPr lang="en-IN" sz="5400" b="1" dirty="0">
                <a:latin typeface="Bradley Hand ITC" pitchFamily="66" charset="0"/>
              </a:rPr>
              <a:t>Communication </a:t>
            </a:r>
            <a:r>
              <a:rPr lang="en-IN" sz="5400" b="1" spc="70" dirty="0">
                <a:latin typeface="Bradley Hand ITC" pitchFamily="66" charset="0"/>
              </a:rPr>
              <a:t>code</a:t>
            </a:r>
            <a:r>
              <a:rPr lang="en-IN" sz="5400" b="1" spc="-70" dirty="0">
                <a:latin typeface="Bradley Hand ITC" pitchFamily="66" charset="0"/>
              </a:rPr>
              <a:t> </a:t>
            </a:r>
            <a:r>
              <a:rPr lang="en-IN" sz="5400" b="1" spc="80" dirty="0">
                <a:latin typeface="Bradley Hand ITC" pitchFamily="66" charset="0"/>
              </a:rPr>
              <a:t>scheme</a:t>
            </a:r>
            <a:endParaRPr lang="en-IN" sz="5400" b="1" dirty="0">
              <a:latin typeface="Bradley Hand ITC" pitchFamily="66" charset="0"/>
            </a:endParaRPr>
          </a:p>
        </p:txBody>
      </p:sp>
      <p:sp>
        <p:nvSpPr>
          <p:cNvPr id="4" name="object 5"/>
          <p:cNvSpPr>
            <a:spLocks noGrp="1"/>
          </p:cNvSpPr>
          <p:nvPr>
            <p:ph idx="1"/>
          </p:nvPr>
        </p:nvSpPr>
        <p:spPr>
          <a:xfrm>
            <a:off x="0" y="1714488"/>
            <a:ext cx="9144000" cy="5143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1296974"/>
          </a:xfrm>
        </p:spPr>
        <p:txBody>
          <a:bodyPr>
            <a:noAutofit/>
          </a:bodyPr>
          <a:lstStyle/>
          <a:p>
            <a:pPr algn="ctr"/>
            <a:r>
              <a:rPr lang="en-IN" sz="4800" b="1" spc="-5" dirty="0">
                <a:latin typeface="Bradley Hand ITC" pitchFamily="66" charset="0"/>
              </a:rPr>
              <a:t>Communication </a:t>
            </a:r>
            <a:r>
              <a:rPr lang="en-IN" sz="4800" b="1" spc="-15" dirty="0">
                <a:latin typeface="Bradley Hand ITC" pitchFamily="66" charset="0"/>
              </a:rPr>
              <a:t>involves </a:t>
            </a:r>
            <a:r>
              <a:rPr lang="en-IN" sz="4800" b="1" spc="-30" dirty="0">
                <a:latin typeface="Bradley Hand ITC" pitchFamily="66" charset="0"/>
              </a:rPr>
              <a:t>three  </a:t>
            </a:r>
            <a:r>
              <a:rPr lang="en-IN" sz="4800" b="1" spc="10" dirty="0">
                <a:latin typeface="Bradley Hand ITC" pitchFamily="66" charset="0"/>
              </a:rPr>
              <a:t>components</a:t>
            </a:r>
            <a:endParaRPr lang="en-IN" sz="4800" b="1" dirty="0">
              <a:latin typeface="Bradley Hand ITC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24" y="1714488"/>
            <a:ext cx="7643866" cy="4714908"/>
          </a:xfrm>
        </p:spPr>
        <p:txBody>
          <a:bodyPr>
            <a:normAutofit/>
          </a:bodyPr>
          <a:lstStyle/>
          <a:p>
            <a:pPr marL="368300" indent="-342900">
              <a:lnSpc>
                <a:spcPct val="100000"/>
              </a:lnSpc>
              <a:spcBef>
                <a:spcPts val="850"/>
              </a:spcBef>
              <a:buClr>
                <a:schemeClr val="tx1"/>
              </a:buClr>
              <a:buSzPct val="65000"/>
              <a:buFont typeface="Wingdings" pitchFamily="2" charset="2"/>
              <a:buChar char="ü"/>
              <a:tabLst>
                <a:tab pos="367665" algn="l"/>
                <a:tab pos="368300" algn="l"/>
              </a:tabLst>
            </a:pPr>
            <a:r>
              <a:rPr lang="en-IN" sz="2800" b="1" spc="-5" dirty="0">
                <a:cs typeface="Arial"/>
              </a:rPr>
              <a:t>Verbal messages :</a:t>
            </a:r>
            <a:r>
              <a:rPr lang="en-IN" sz="2800" b="1" dirty="0">
                <a:cs typeface="Arial"/>
              </a:rPr>
              <a:t>- </a:t>
            </a:r>
            <a:r>
              <a:rPr lang="en-IN" sz="2800" spc="-5" dirty="0">
                <a:cs typeface="Arial"/>
              </a:rPr>
              <a:t>the words </a:t>
            </a:r>
            <a:r>
              <a:rPr lang="en-IN" sz="2800" dirty="0">
                <a:cs typeface="Arial"/>
              </a:rPr>
              <a:t>we</a:t>
            </a:r>
            <a:r>
              <a:rPr lang="en-IN" sz="2800" spc="-35" dirty="0">
                <a:cs typeface="Arial"/>
              </a:rPr>
              <a:t> </a:t>
            </a:r>
            <a:r>
              <a:rPr lang="en-IN" sz="2800" spc="-5" dirty="0">
                <a:cs typeface="Arial"/>
              </a:rPr>
              <a:t>choose</a:t>
            </a:r>
            <a:endParaRPr lang="en-IN" sz="2800" dirty="0">
              <a:cs typeface="Arial"/>
            </a:endParaRPr>
          </a:p>
          <a:p>
            <a:pPr marL="368300" marR="845185" indent="-342900">
              <a:lnSpc>
                <a:spcPts val="3590"/>
              </a:lnSpc>
              <a:spcBef>
                <a:spcPts val="875"/>
              </a:spcBef>
              <a:buClr>
                <a:schemeClr val="tx1"/>
              </a:buClr>
              <a:buSzPct val="65000"/>
              <a:buFont typeface="Wingdings" pitchFamily="2" charset="2"/>
              <a:buChar char="ü"/>
              <a:tabLst>
                <a:tab pos="367665" algn="l"/>
                <a:tab pos="368300" algn="l"/>
              </a:tabLst>
            </a:pPr>
            <a:r>
              <a:rPr lang="en-IN" sz="2800" b="1" spc="-5" dirty="0">
                <a:cs typeface="Arial"/>
              </a:rPr>
              <a:t>Para-verbal messages :</a:t>
            </a:r>
            <a:r>
              <a:rPr lang="en-IN" sz="2800" b="1" dirty="0">
                <a:cs typeface="Arial"/>
              </a:rPr>
              <a:t>- </a:t>
            </a:r>
            <a:r>
              <a:rPr lang="en-IN" sz="2800" dirty="0">
                <a:cs typeface="Arial"/>
              </a:rPr>
              <a:t>how we say</a:t>
            </a:r>
            <a:r>
              <a:rPr lang="en-IN" sz="2800" spc="-75" dirty="0">
                <a:cs typeface="Arial"/>
              </a:rPr>
              <a:t> </a:t>
            </a:r>
            <a:r>
              <a:rPr lang="en-IN" sz="2800" spc="-5" dirty="0">
                <a:cs typeface="Arial"/>
              </a:rPr>
              <a:t>the  words</a:t>
            </a:r>
            <a:endParaRPr lang="en-IN" sz="2800" dirty="0">
              <a:cs typeface="Arial"/>
            </a:endParaRPr>
          </a:p>
          <a:p>
            <a:pPr marL="368300" indent="-342900">
              <a:lnSpc>
                <a:spcPct val="100000"/>
              </a:lnSpc>
              <a:spcBef>
                <a:spcPts val="635"/>
              </a:spcBef>
              <a:buClr>
                <a:schemeClr val="tx1"/>
              </a:buClr>
              <a:buSzPct val="65000"/>
              <a:buFont typeface="Wingdings" pitchFamily="2" charset="2"/>
              <a:buChar char="ü"/>
              <a:tabLst>
                <a:tab pos="367665" algn="l"/>
                <a:tab pos="368300" algn="l"/>
              </a:tabLst>
            </a:pPr>
            <a:r>
              <a:rPr lang="en-IN" sz="2800" b="1" spc="-5" dirty="0">
                <a:cs typeface="Arial"/>
              </a:rPr>
              <a:t>Non-verbal messages :</a:t>
            </a:r>
            <a:r>
              <a:rPr lang="en-IN" sz="2800" b="1" dirty="0">
                <a:cs typeface="Arial"/>
              </a:rPr>
              <a:t>- </a:t>
            </a:r>
            <a:r>
              <a:rPr lang="en-IN" sz="2800" dirty="0">
                <a:cs typeface="Arial"/>
              </a:rPr>
              <a:t>our body </a:t>
            </a:r>
            <a:r>
              <a:rPr lang="en-IN" sz="2800" spc="-5" dirty="0">
                <a:cs typeface="Arial"/>
              </a:rPr>
              <a:t>language</a:t>
            </a:r>
          </a:p>
          <a:p>
            <a:pPr marL="368300" indent="-342900">
              <a:lnSpc>
                <a:spcPct val="100000"/>
              </a:lnSpc>
              <a:spcBef>
                <a:spcPts val="635"/>
              </a:spcBef>
              <a:buClr>
                <a:schemeClr val="tx1"/>
              </a:buClr>
              <a:buSzPct val="65000"/>
              <a:buNone/>
              <a:tabLst>
                <a:tab pos="367665" algn="l"/>
                <a:tab pos="368300" algn="l"/>
              </a:tabLst>
            </a:pPr>
            <a:endParaRPr lang="en-IN" sz="2800" dirty="0"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640"/>
              </a:spcBef>
              <a:buFont typeface="Wingdings" pitchFamily="2" charset="2"/>
              <a:buChar char="Ø"/>
            </a:pPr>
            <a:r>
              <a:rPr lang="en-IN" sz="2800" b="1" i="1" spc="35" dirty="0">
                <a:solidFill>
                  <a:srgbClr val="FF0000"/>
                </a:solidFill>
                <a:cs typeface="Times New Roman"/>
              </a:rPr>
              <a:t>These </a:t>
            </a:r>
            <a:r>
              <a:rPr lang="en-IN" sz="2800" b="1" i="1" spc="-5" dirty="0">
                <a:solidFill>
                  <a:srgbClr val="FF0000"/>
                </a:solidFill>
                <a:cs typeface="Times New Roman"/>
              </a:rPr>
              <a:t>three </a:t>
            </a:r>
            <a:r>
              <a:rPr lang="en-IN" sz="2800" b="1" i="1" spc="15" dirty="0">
                <a:solidFill>
                  <a:srgbClr val="FF0000"/>
                </a:solidFill>
                <a:cs typeface="Times New Roman"/>
              </a:rPr>
              <a:t>components </a:t>
            </a:r>
            <a:r>
              <a:rPr lang="en-IN" sz="2800" b="1" i="1" spc="-85" dirty="0">
                <a:solidFill>
                  <a:srgbClr val="FF0000"/>
                </a:solidFill>
                <a:cs typeface="Times New Roman"/>
              </a:rPr>
              <a:t>are </a:t>
            </a:r>
            <a:r>
              <a:rPr lang="en-IN" sz="2800" b="1" i="1" spc="50" dirty="0">
                <a:solidFill>
                  <a:srgbClr val="FF0000"/>
                </a:solidFill>
                <a:cs typeface="Times New Roman"/>
              </a:rPr>
              <a:t>used</a:t>
            </a:r>
            <a:r>
              <a:rPr lang="en-IN" sz="2800" b="1" i="1" spc="-85" dirty="0">
                <a:solidFill>
                  <a:srgbClr val="FF0000"/>
                </a:solidFill>
                <a:cs typeface="Times New Roman"/>
              </a:rPr>
              <a:t> </a:t>
            </a:r>
            <a:r>
              <a:rPr lang="en-IN" sz="2800" b="1" i="1" spc="90" dirty="0">
                <a:solidFill>
                  <a:srgbClr val="FF0000"/>
                </a:solidFill>
                <a:cs typeface="Times New Roman"/>
              </a:rPr>
              <a:t>to:-</a:t>
            </a:r>
            <a:endParaRPr lang="en-IN" sz="2800" dirty="0">
              <a:solidFill>
                <a:srgbClr val="FF0000"/>
              </a:solidFill>
              <a:cs typeface="Times New Roman"/>
            </a:endParaRPr>
          </a:p>
          <a:p>
            <a:pPr marL="368300" indent="-342900">
              <a:lnSpc>
                <a:spcPct val="100000"/>
              </a:lnSpc>
              <a:spcBef>
                <a:spcPts val="730"/>
              </a:spcBef>
              <a:buClr>
                <a:schemeClr val="tx1"/>
              </a:buClr>
              <a:buSzPct val="65000"/>
              <a:buFont typeface="Wingdings" pitchFamily="2" charset="2"/>
              <a:buChar char="ü"/>
              <a:tabLst>
                <a:tab pos="367665" algn="l"/>
                <a:tab pos="368300" algn="l"/>
              </a:tabLst>
            </a:pPr>
            <a:r>
              <a:rPr lang="en-IN" sz="2800" dirty="0">
                <a:cs typeface="Arial"/>
              </a:rPr>
              <a:t>Send clear, concise</a:t>
            </a:r>
            <a:r>
              <a:rPr lang="en-IN" sz="2800" spc="-55" dirty="0">
                <a:cs typeface="Arial"/>
              </a:rPr>
              <a:t> </a:t>
            </a:r>
            <a:r>
              <a:rPr lang="en-IN" sz="2800" spc="-5" dirty="0">
                <a:cs typeface="Arial"/>
              </a:rPr>
              <a:t>messages</a:t>
            </a:r>
            <a:endParaRPr lang="en-IN" sz="2800" dirty="0">
              <a:cs typeface="Arial"/>
            </a:endParaRPr>
          </a:p>
          <a:p>
            <a:pPr marL="368300" marR="17780" indent="-342900">
              <a:lnSpc>
                <a:spcPct val="100000"/>
              </a:lnSpc>
              <a:spcBef>
                <a:spcPts val="750"/>
              </a:spcBef>
              <a:buClr>
                <a:schemeClr val="tx1"/>
              </a:buClr>
              <a:buSzPct val="65000"/>
              <a:buFont typeface="Wingdings" pitchFamily="2" charset="2"/>
              <a:buChar char="ü"/>
              <a:tabLst>
                <a:tab pos="367665" algn="l"/>
                <a:tab pos="368300" algn="l"/>
              </a:tabLst>
            </a:pPr>
            <a:r>
              <a:rPr lang="en-IN" sz="2800" dirty="0">
                <a:cs typeface="Arial"/>
              </a:rPr>
              <a:t>Receive and correctly </a:t>
            </a:r>
            <a:r>
              <a:rPr lang="en-IN" sz="2800" spc="-5" dirty="0">
                <a:cs typeface="Arial"/>
              </a:rPr>
              <a:t>understand</a:t>
            </a:r>
            <a:r>
              <a:rPr lang="en-IN" sz="2800" spc="-90" dirty="0">
                <a:cs typeface="Arial"/>
              </a:rPr>
              <a:t> </a:t>
            </a:r>
            <a:r>
              <a:rPr lang="en-IN" sz="2800" spc="-5" dirty="0">
                <a:cs typeface="Arial"/>
              </a:rPr>
              <a:t>messages  s</a:t>
            </a:r>
            <a:r>
              <a:rPr lang="en-IN" sz="2800" dirty="0">
                <a:cs typeface="Arial"/>
              </a:rPr>
              <a:t>ent </a:t>
            </a:r>
            <a:r>
              <a:rPr lang="en-IN" sz="2800" spc="-5" dirty="0">
                <a:cs typeface="Arial"/>
              </a:rPr>
              <a:t>to</a:t>
            </a:r>
            <a:r>
              <a:rPr lang="en-IN" sz="2800" spc="-30" dirty="0">
                <a:cs typeface="Arial"/>
              </a:rPr>
              <a:t> u</a:t>
            </a:r>
            <a:r>
              <a:rPr lang="en-IN" sz="2800" dirty="0">
                <a:cs typeface="Arial"/>
              </a:rPr>
              <a:t>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>
                <a:latin typeface="Bradley Hand ITC" pitchFamily="66" charset="0"/>
              </a:rPr>
              <a:t>Sending message</a:t>
            </a:r>
            <a:endParaRPr lang="en-IN" sz="5400" b="1" dirty="0">
              <a:latin typeface="Bradley Hand ITC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200" i="1" dirty="0">
                <a:solidFill>
                  <a:srgbClr val="FF0000"/>
                </a:solidFill>
              </a:rPr>
              <a:t>Effective verbal message</a:t>
            </a:r>
            <a:r>
              <a:rPr lang="en-US" sz="3200" dirty="0"/>
              <a:t>:-</a:t>
            </a:r>
          </a:p>
          <a:p>
            <a:pPr marL="381000" indent="-342900">
              <a:lnSpc>
                <a:spcPct val="100000"/>
              </a:lnSpc>
              <a:spcBef>
                <a:spcPts val="850"/>
              </a:spcBef>
              <a:buClr>
                <a:schemeClr val="tx1"/>
              </a:buClr>
              <a:buSzPct val="65000"/>
              <a:buFont typeface="Wingdings" pitchFamily="2" charset="2"/>
              <a:buChar char="ü"/>
              <a:tabLst>
                <a:tab pos="380365" algn="l"/>
                <a:tab pos="381000" algn="l"/>
              </a:tabLst>
            </a:pPr>
            <a:r>
              <a:rPr lang="en-IN" sz="3200" dirty="0">
                <a:cs typeface="Arial"/>
              </a:rPr>
              <a:t>Are </a:t>
            </a:r>
            <a:r>
              <a:rPr lang="en-IN" sz="3200" spc="-5" dirty="0">
                <a:cs typeface="Arial"/>
              </a:rPr>
              <a:t>brief, </a:t>
            </a:r>
            <a:r>
              <a:rPr lang="en-IN" sz="3200" dirty="0">
                <a:cs typeface="Arial"/>
              </a:rPr>
              <a:t>succinct, and</a:t>
            </a:r>
            <a:r>
              <a:rPr lang="en-IN" sz="3200" spc="-60" dirty="0">
                <a:cs typeface="Arial"/>
              </a:rPr>
              <a:t> </a:t>
            </a:r>
            <a:r>
              <a:rPr lang="en-IN" sz="3200" spc="-5" dirty="0">
                <a:cs typeface="Arial"/>
              </a:rPr>
              <a:t>organized</a:t>
            </a:r>
            <a:endParaRPr lang="en-IN" sz="3200" dirty="0">
              <a:cs typeface="Arial"/>
            </a:endParaRPr>
          </a:p>
          <a:p>
            <a:pPr marL="381000" indent="-342900">
              <a:lnSpc>
                <a:spcPct val="100000"/>
              </a:lnSpc>
              <a:spcBef>
                <a:spcPts val="750"/>
              </a:spcBef>
              <a:buClr>
                <a:schemeClr val="tx1"/>
              </a:buClr>
              <a:buSzPct val="65000"/>
              <a:buFont typeface="Wingdings" pitchFamily="2" charset="2"/>
              <a:buChar char="ü"/>
              <a:tabLst>
                <a:tab pos="380365" algn="l"/>
                <a:tab pos="381000" algn="l"/>
              </a:tabLst>
            </a:pPr>
            <a:r>
              <a:rPr lang="en-IN" sz="3200" dirty="0">
                <a:cs typeface="Arial"/>
              </a:rPr>
              <a:t>Are </a:t>
            </a:r>
            <a:r>
              <a:rPr lang="en-IN" sz="3200" spc="-5" dirty="0">
                <a:cs typeface="Arial"/>
              </a:rPr>
              <a:t>free </a:t>
            </a:r>
            <a:r>
              <a:rPr lang="en-IN" sz="3200" dirty="0">
                <a:cs typeface="Arial"/>
              </a:rPr>
              <a:t>of</a:t>
            </a:r>
            <a:r>
              <a:rPr lang="en-IN" sz="3200" spc="-45" dirty="0">
                <a:cs typeface="Arial"/>
              </a:rPr>
              <a:t> </a:t>
            </a:r>
            <a:r>
              <a:rPr lang="en-IN" sz="3200" spc="-5" dirty="0">
                <a:cs typeface="Arial"/>
              </a:rPr>
              <a:t>jargon</a:t>
            </a:r>
            <a:endParaRPr lang="en-IN" sz="3200" dirty="0">
              <a:cs typeface="Arial"/>
            </a:endParaRPr>
          </a:p>
          <a:p>
            <a:pPr marL="381000" indent="-342900">
              <a:lnSpc>
                <a:spcPct val="100000"/>
              </a:lnSpc>
              <a:spcBef>
                <a:spcPts val="740"/>
              </a:spcBef>
              <a:buClr>
                <a:schemeClr val="tx1"/>
              </a:buClr>
              <a:buSzPct val="65000"/>
              <a:buFont typeface="Wingdings" pitchFamily="2" charset="2"/>
              <a:buChar char="ü"/>
              <a:tabLst>
                <a:tab pos="380365" algn="l"/>
                <a:tab pos="381000" algn="l"/>
              </a:tabLst>
            </a:pPr>
            <a:r>
              <a:rPr lang="en-IN" sz="3200" dirty="0">
                <a:cs typeface="Arial"/>
              </a:rPr>
              <a:t>Do </a:t>
            </a:r>
            <a:r>
              <a:rPr lang="en-IN" sz="3200" spc="-5" dirty="0">
                <a:cs typeface="Arial"/>
              </a:rPr>
              <a:t>not create resistance </a:t>
            </a:r>
            <a:r>
              <a:rPr lang="en-IN" sz="3200" dirty="0">
                <a:cs typeface="Arial"/>
              </a:rPr>
              <a:t>in </a:t>
            </a:r>
            <a:r>
              <a:rPr lang="en-IN" sz="3200" spc="-5" dirty="0">
                <a:cs typeface="Arial"/>
              </a:rPr>
              <a:t>the</a:t>
            </a:r>
            <a:r>
              <a:rPr lang="en-IN" sz="3200" spc="-15" dirty="0">
                <a:cs typeface="Arial"/>
              </a:rPr>
              <a:t> </a:t>
            </a:r>
            <a:r>
              <a:rPr lang="en-IN" sz="3200" spc="-5" dirty="0">
                <a:cs typeface="Arial"/>
              </a:rPr>
              <a:t>listener</a:t>
            </a:r>
            <a:endParaRPr lang="en-IN" sz="3200" dirty="0"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latin typeface="Bradley Hand ITC" pitchFamily="66" charset="0"/>
              </a:rPr>
              <a:t>Communication</a:t>
            </a:r>
            <a:endParaRPr lang="en-IN" sz="6000" b="1" dirty="0">
              <a:latin typeface="Bradley Hand ITC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1714488"/>
            <a:ext cx="7929618" cy="492922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IN" sz="2800" b="1" dirty="0"/>
              <a:t>Communication</a:t>
            </a:r>
            <a:r>
              <a:rPr lang="en-IN" sz="2800" dirty="0"/>
              <a:t> (from Latin </a:t>
            </a:r>
            <a:r>
              <a:rPr lang="en-IN" sz="2800" i="1" dirty="0" err="1"/>
              <a:t>communicare</a:t>
            </a:r>
            <a:r>
              <a:rPr lang="en-IN" sz="2800" dirty="0"/>
              <a:t>, meaning "to share”) is the act of conveying meanings from one entity or group to another through the use of mutually understood signs, symbols, and semiotic rules.</a:t>
            </a:r>
          </a:p>
          <a:p>
            <a:pPr>
              <a:buFont typeface="Wingdings" pitchFamily="2" charset="2"/>
              <a:buChar char="ü"/>
            </a:pPr>
            <a:r>
              <a:rPr lang="en-IN" sz="2800" b="1" dirty="0"/>
              <a:t>Communication</a:t>
            </a:r>
            <a:r>
              <a:rPr lang="en-IN" sz="2800" dirty="0"/>
              <a:t> is simply the act of transferring information from one place, person or group to another. Every </a:t>
            </a:r>
            <a:r>
              <a:rPr lang="en-IN" sz="2800" b="1" dirty="0"/>
              <a:t>communication</a:t>
            </a:r>
            <a:r>
              <a:rPr lang="en-IN" sz="2800" dirty="0"/>
              <a:t> involves (at least) one sender, a message and a recipient.</a:t>
            </a:r>
          </a:p>
          <a:p>
            <a:pPr>
              <a:buFont typeface="Wingdings" pitchFamily="2" charset="2"/>
              <a:buChar char="ü"/>
            </a:pPr>
            <a:r>
              <a:rPr lang="en-IN" sz="2800" dirty="0"/>
              <a:t>The imparting or exchanging of information by speaking, writing, or using some other medium.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400" b="1" dirty="0">
                <a:latin typeface="Bradley Hand ITC" pitchFamily="66" charset="0"/>
              </a:rPr>
              <a:t>Non-verbal message</a:t>
            </a:r>
            <a:endParaRPr lang="en-IN" sz="5400" b="1" dirty="0">
              <a:latin typeface="Bradley Hand ITC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IN" sz="3200" spc="-5" dirty="0">
                <a:cs typeface="Arial"/>
              </a:rPr>
              <a:t>Nonverbal messages </a:t>
            </a:r>
            <a:r>
              <a:rPr lang="en-IN" sz="3200" dirty="0">
                <a:cs typeface="Arial"/>
              </a:rPr>
              <a:t>are </a:t>
            </a:r>
            <a:r>
              <a:rPr lang="en-IN" sz="3200" spc="-5" dirty="0">
                <a:cs typeface="Arial"/>
              </a:rPr>
              <a:t>the primary </a:t>
            </a:r>
            <a:r>
              <a:rPr lang="en-IN" sz="3200" dirty="0">
                <a:cs typeface="Arial"/>
              </a:rPr>
              <a:t>way </a:t>
            </a:r>
            <a:r>
              <a:rPr lang="en-IN" sz="3200" spc="-5" dirty="0">
                <a:cs typeface="Arial"/>
              </a:rPr>
              <a:t>that  </a:t>
            </a:r>
            <a:r>
              <a:rPr lang="en-IN" sz="3200" dirty="0">
                <a:cs typeface="Arial"/>
              </a:rPr>
              <a:t>we </a:t>
            </a:r>
            <a:r>
              <a:rPr lang="en-IN" sz="3200" spc="-5" dirty="0">
                <a:cs typeface="Arial"/>
              </a:rPr>
              <a:t>communicate</a:t>
            </a:r>
            <a:r>
              <a:rPr lang="en-IN" sz="3200" spc="-10" dirty="0">
                <a:cs typeface="Arial"/>
              </a:rPr>
              <a:t> </a:t>
            </a:r>
            <a:r>
              <a:rPr lang="en-IN" sz="3200" spc="-5" dirty="0">
                <a:cs typeface="Arial"/>
              </a:rPr>
              <a:t>emotions</a:t>
            </a:r>
            <a:endParaRPr lang="en-IN" sz="3200" dirty="0">
              <a:cs typeface="Arial"/>
            </a:endParaRPr>
          </a:p>
        </p:txBody>
      </p:sp>
      <p:pic>
        <p:nvPicPr>
          <p:cNvPr id="4" name="Picture 3" descr="61-612999_vertebrate-snout-shoe-three-wise-monkeys-clipart-h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00372"/>
            <a:ext cx="9144000" cy="38576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>
                <a:latin typeface="Bradley Hand ITC" pitchFamily="66" charset="0"/>
              </a:rPr>
              <a:t>Para-verbal message</a:t>
            </a:r>
            <a:endParaRPr lang="en-IN" sz="5400" b="1" dirty="0">
              <a:latin typeface="Bradley Hand ITC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IN" sz="3200" spc="-5" dirty="0">
                <a:cs typeface="Arial"/>
              </a:rPr>
              <a:t>Para-verbal communication refers to the  messages that </a:t>
            </a:r>
            <a:r>
              <a:rPr lang="en-IN" sz="3200" dirty="0">
                <a:cs typeface="Arial"/>
              </a:rPr>
              <a:t>we </a:t>
            </a:r>
            <a:r>
              <a:rPr lang="en-IN" sz="3200" spc="-5" dirty="0">
                <a:cs typeface="Arial"/>
              </a:rPr>
              <a:t>transmit through </a:t>
            </a:r>
            <a:r>
              <a:rPr lang="en-IN" sz="3200" spc="-10" dirty="0">
                <a:cs typeface="Arial"/>
              </a:rPr>
              <a:t>the </a:t>
            </a:r>
            <a:r>
              <a:rPr lang="en-IN" sz="3200" spc="-5" dirty="0">
                <a:cs typeface="Arial"/>
              </a:rPr>
              <a:t>tone,  pitch, and </a:t>
            </a:r>
            <a:r>
              <a:rPr lang="en-IN" sz="3200" dirty="0">
                <a:cs typeface="Arial"/>
              </a:rPr>
              <a:t>pacing of </a:t>
            </a:r>
            <a:r>
              <a:rPr lang="en-IN" sz="3200" spc="-5" dirty="0">
                <a:cs typeface="Arial"/>
              </a:rPr>
              <a:t>our</a:t>
            </a:r>
            <a:r>
              <a:rPr lang="en-IN" sz="3200" spc="-45" dirty="0">
                <a:cs typeface="Arial"/>
              </a:rPr>
              <a:t> </a:t>
            </a:r>
            <a:r>
              <a:rPr lang="en-IN" sz="3200" spc="-5" dirty="0">
                <a:cs typeface="Arial"/>
              </a:rPr>
              <a:t>voices.</a:t>
            </a:r>
            <a:endParaRPr lang="en-IN" sz="3200" dirty="0">
              <a:cs typeface="Arial"/>
            </a:endParaRPr>
          </a:p>
        </p:txBody>
      </p:sp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14752"/>
            <a:ext cx="9144000" cy="31432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>
                <a:latin typeface="Bradley Hand ITC" pitchFamily="66" charset="0"/>
              </a:rPr>
              <a:t>Receiving message</a:t>
            </a:r>
            <a:endParaRPr lang="en-IN" sz="5400" b="1" dirty="0">
              <a:latin typeface="Bradley Hand ITC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905000"/>
            <a:ext cx="8143932" cy="42672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3200" i="1" dirty="0">
                <a:solidFill>
                  <a:srgbClr val="FF0000"/>
                </a:solidFill>
              </a:rPr>
              <a:t>Listening:-</a:t>
            </a:r>
          </a:p>
          <a:p>
            <a:pPr marL="381000" indent="-342900">
              <a:lnSpc>
                <a:spcPct val="100000"/>
              </a:lnSpc>
              <a:spcBef>
                <a:spcPts val="750"/>
              </a:spcBef>
              <a:buClr>
                <a:schemeClr val="tx1"/>
              </a:buClr>
              <a:buSzPct val="65000"/>
              <a:buFont typeface="Wingdings" pitchFamily="2" charset="2"/>
              <a:buChar char="ü"/>
              <a:tabLst>
                <a:tab pos="380365" algn="l"/>
                <a:tab pos="381000" algn="l"/>
              </a:tabLst>
            </a:pPr>
            <a:r>
              <a:rPr lang="en-IN" sz="3200" i="1" spc="-5" dirty="0">
                <a:cs typeface="Arial"/>
              </a:rPr>
              <a:t>Requires concentration and</a:t>
            </a:r>
            <a:r>
              <a:rPr lang="en-IN" sz="3200" i="1" dirty="0">
                <a:cs typeface="Arial"/>
              </a:rPr>
              <a:t> </a:t>
            </a:r>
            <a:r>
              <a:rPr lang="en-IN" sz="3200" i="1" spc="-5" dirty="0">
                <a:cs typeface="Arial"/>
              </a:rPr>
              <a:t>energy.</a:t>
            </a:r>
            <a:endParaRPr lang="en-IN" sz="3200" dirty="0">
              <a:cs typeface="Arial"/>
            </a:endParaRPr>
          </a:p>
          <a:p>
            <a:pPr marL="380365" marR="30480" indent="-342900">
              <a:lnSpc>
                <a:spcPct val="100000"/>
              </a:lnSpc>
              <a:spcBef>
                <a:spcPts val="740"/>
              </a:spcBef>
              <a:buClr>
                <a:schemeClr val="tx1"/>
              </a:buClr>
              <a:buSzPct val="65000"/>
              <a:buFont typeface="Wingdings" pitchFamily="2" charset="2"/>
              <a:buChar char="ü"/>
              <a:tabLst>
                <a:tab pos="380365" algn="l"/>
                <a:tab pos="381000" algn="l"/>
              </a:tabLst>
            </a:pPr>
            <a:r>
              <a:rPr lang="en-IN" sz="3200" i="1" spc="-5" dirty="0">
                <a:cs typeface="Arial"/>
              </a:rPr>
              <a:t>Involves </a:t>
            </a:r>
            <a:r>
              <a:rPr lang="en-IN" sz="3200" i="1" dirty="0">
                <a:cs typeface="Arial"/>
              </a:rPr>
              <a:t>a </a:t>
            </a:r>
            <a:r>
              <a:rPr lang="en-IN" sz="3200" i="1" spc="-5" dirty="0">
                <a:cs typeface="Arial"/>
              </a:rPr>
              <a:t>psychological connection </a:t>
            </a:r>
            <a:r>
              <a:rPr lang="en-IN" sz="3200" i="1" dirty="0">
                <a:cs typeface="Arial"/>
              </a:rPr>
              <a:t>with </a:t>
            </a:r>
            <a:r>
              <a:rPr lang="en-IN" sz="3200" i="1" spc="-5" dirty="0">
                <a:cs typeface="Arial"/>
              </a:rPr>
              <a:t>the  speaker.</a:t>
            </a:r>
          </a:p>
          <a:p>
            <a:pPr marL="380365" marR="30480" indent="-342900">
              <a:lnSpc>
                <a:spcPct val="100000"/>
              </a:lnSpc>
              <a:spcBef>
                <a:spcPts val="740"/>
              </a:spcBef>
              <a:buClr>
                <a:schemeClr val="tx1"/>
              </a:buClr>
              <a:buSzPct val="65000"/>
              <a:buFont typeface="Wingdings" pitchFamily="2" charset="2"/>
              <a:buChar char="ü"/>
              <a:tabLst>
                <a:tab pos="380365" algn="l"/>
                <a:tab pos="381000" algn="l"/>
              </a:tabLst>
            </a:pPr>
            <a:r>
              <a:rPr lang="en-IN" sz="3200" i="1" spc="-5" dirty="0">
                <a:cs typeface="Arial"/>
              </a:rPr>
              <a:t>Includes </a:t>
            </a:r>
            <a:r>
              <a:rPr lang="en-IN" sz="3200" i="1" dirty="0">
                <a:cs typeface="Arial"/>
              </a:rPr>
              <a:t>a </a:t>
            </a:r>
            <a:r>
              <a:rPr lang="en-IN" sz="3200" i="1" spc="-5" dirty="0">
                <a:cs typeface="Arial"/>
              </a:rPr>
              <a:t>desire </a:t>
            </a:r>
            <a:r>
              <a:rPr lang="en-IN" sz="3200" i="1" dirty="0">
                <a:cs typeface="Arial"/>
              </a:rPr>
              <a:t>and willingness </a:t>
            </a:r>
            <a:r>
              <a:rPr lang="en-IN" sz="3200" i="1" spc="-5" dirty="0">
                <a:cs typeface="Arial"/>
              </a:rPr>
              <a:t>to </a:t>
            </a:r>
            <a:r>
              <a:rPr lang="en-IN" sz="3200" i="1" spc="-10" dirty="0">
                <a:cs typeface="Arial"/>
              </a:rPr>
              <a:t>try </a:t>
            </a:r>
            <a:r>
              <a:rPr lang="en-IN" sz="3200" i="1" spc="-5" dirty="0">
                <a:cs typeface="Arial"/>
              </a:rPr>
              <a:t>and  </a:t>
            </a:r>
            <a:r>
              <a:rPr lang="en-IN" sz="3200" i="1" dirty="0">
                <a:cs typeface="Arial"/>
              </a:rPr>
              <a:t>see </a:t>
            </a:r>
            <a:r>
              <a:rPr lang="en-IN" sz="3200" i="1" spc="-5" dirty="0">
                <a:cs typeface="Arial"/>
              </a:rPr>
              <a:t>things from another's</a:t>
            </a:r>
            <a:r>
              <a:rPr lang="en-IN" sz="3200" i="1" spc="-45" dirty="0">
                <a:cs typeface="Arial"/>
              </a:rPr>
              <a:t> </a:t>
            </a:r>
            <a:r>
              <a:rPr lang="en-IN" sz="3200" i="1" spc="-5" dirty="0">
                <a:cs typeface="Arial"/>
              </a:rPr>
              <a:t>perspective</a:t>
            </a:r>
            <a:endParaRPr lang="en-IN" sz="3200" dirty="0">
              <a:cs typeface="Arial"/>
            </a:endParaRPr>
          </a:p>
          <a:p>
            <a:pPr marL="380365" marR="580390" indent="-342900">
              <a:lnSpc>
                <a:spcPct val="100000"/>
              </a:lnSpc>
              <a:spcBef>
                <a:spcPts val="750"/>
              </a:spcBef>
              <a:buClr>
                <a:schemeClr val="tx1"/>
              </a:buClr>
              <a:buSzPct val="65000"/>
              <a:buFont typeface="Wingdings" pitchFamily="2" charset="2"/>
              <a:buChar char="ü"/>
              <a:tabLst>
                <a:tab pos="380365" algn="l"/>
                <a:tab pos="381000" algn="l"/>
              </a:tabLst>
            </a:pPr>
            <a:r>
              <a:rPr lang="en-IN" sz="3200" i="1" spc="-5" dirty="0">
                <a:cs typeface="Arial"/>
              </a:rPr>
              <a:t>Requires that </a:t>
            </a:r>
            <a:r>
              <a:rPr lang="en-IN" sz="3200" i="1" dirty="0">
                <a:cs typeface="Arial"/>
              </a:rPr>
              <a:t>we </a:t>
            </a:r>
            <a:r>
              <a:rPr lang="en-IN" sz="3200" i="1" spc="-5" dirty="0">
                <a:cs typeface="Arial"/>
              </a:rPr>
              <a:t>suspend judgment and  evaluation.</a:t>
            </a:r>
            <a:endParaRPr lang="en-IN" sz="3200" dirty="0"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>
                <a:latin typeface="Bradley Hand ITC" pitchFamily="66" charset="0"/>
              </a:rPr>
              <a:t>Key learning skills</a:t>
            </a:r>
            <a:endParaRPr lang="en-IN" sz="5400" b="1" dirty="0">
              <a:latin typeface="Bradley Hand ITC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06400" indent="-342900">
              <a:lnSpc>
                <a:spcPct val="100000"/>
              </a:lnSpc>
              <a:spcBef>
                <a:spcPts val="850"/>
              </a:spcBef>
              <a:buClr>
                <a:srgbClr val="CC0000"/>
              </a:buClr>
              <a:buSzPct val="65000"/>
              <a:buFont typeface="Wingdings" pitchFamily="2" charset="2"/>
              <a:buChar char="Ø"/>
              <a:tabLst>
                <a:tab pos="405765" algn="l"/>
                <a:tab pos="406400" algn="l"/>
              </a:tabLst>
            </a:pPr>
            <a:r>
              <a:rPr lang="en-IN" sz="3200" i="1" spc="-5" dirty="0">
                <a:solidFill>
                  <a:srgbClr val="FF0000"/>
                </a:solidFill>
                <a:cs typeface="Arial"/>
              </a:rPr>
              <a:t>Nonverbal:-</a:t>
            </a:r>
            <a:endParaRPr lang="en-IN" sz="3200" i="1" dirty="0">
              <a:solidFill>
                <a:srgbClr val="FF0000"/>
              </a:solidFill>
              <a:cs typeface="Arial"/>
            </a:endParaRPr>
          </a:p>
          <a:p>
            <a:pPr marL="406400" indent="-342900">
              <a:lnSpc>
                <a:spcPct val="100000"/>
              </a:lnSpc>
              <a:spcBef>
                <a:spcPts val="750"/>
              </a:spcBef>
              <a:buClr>
                <a:schemeClr val="tx1"/>
              </a:buClr>
              <a:buSzPct val="65000"/>
              <a:buFont typeface="Wingdings" pitchFamily="2" charset="2"/>
              <a:buChar char="ü"/>
              <a:tabLst>
                <a:tab pos="405765" algn="l"/>
                <a:tab pos="406400" algn="l"/>
              </a:tabLst>
            </a:pPr>
            <a:r>
              <a:rPr lang="en-IN" sz="3200" spc="-5" dirty="0">
                <a:cs typeface="Arial"/>
              </a:rPr>
              <a:t>Giving full </a:t>
            </a:r>
            <a:r>
              <a:rPr lang="en-IN" sz="3200" dirty="0">
                <a:cs typeface="Arial"/>
              </a:rPr>
              <a:t>physical </a:t>
            </a:r>
            <a:r>
              <a:rPr lang="en-IN" sz="3200" spc="-5" dirty="0">
                <a:cs typeface="Arial"/>
              </a:rPr>
              <a:t>attention to the</a:t>
            </a:r>
            <a:r>
              <a:rPr lang="en-IN" sz="3200" spc="-25" dirty="0">
                <a:cs typeface="Arial"/>
              </a:rPr>
              <a:t> </a:t>
            </a:r>
            <a:r>
              <a:rPr lang="en-IN" sz="3200" spc="-5" dirty="0">
                <a:cs typeface="Arial"/>
              </a:rPr>
              <a:t>speaker;</a:t>
            </a:r>
            <a:endParaRPr lang="en-IN" sz="3200" dirty="0">
              <a:cs typeface="Arial"/>
            </a:endParaRPr>
          </a:p>
          <a:p>
            <a:pPr marL="405765" marR="721360" indent="-342900">
              <a:lnSpc>
                <a:spcPct val="100000"/>
              </a:lnSpc>
              <a:spcBef>
                <a:spcPts val="740"/>
              </a:spcBef>
              <a:buClr>
                <a:schemeClr val="tx1"/>
              </a:buClr>
              <a:buSzPct val="65000"/>
              <a:buFont typeface="Wingdings" pitchFamily="2" charset="2"/>
              <a:buChar char="ü"/>
              <a:tabLst>
                <a:tab pos="405765" algn="l"/>
                <a:tab pos="406400" algn="l"/>
              </a:tabLst>
            </a:pPr>
            <a:r>
              <a:rPr lang="en-IN" sz="3200" dirty="0">
                <a:cs typeface="Arial"/>
              </a:rPr>
              <a:t>Being aware of </a:t>
            </a:r>
            <a:r>
              <a:rPr lang="en-IN" sz="3200" spc="-5" dirty="0">
                <a:cs typeface="Arial"/>
              </a:rPr>
              <a:t>the speaker's</a:t>
            </a:r>
            <a:r>
              <a:rPr lang="en-IN" sz="3200" spc="-80" dirty="0">
                <a:cs typeface="Arial"/>
              </a:rPr>
              <a:t> </a:t>
            </a:r>
            <a:r>
              <a:rPr lang="en-IN" sz="3200" spc="-5" dirty="0">
                <a:cs typeface="Arial"/>
              </a:rPr>
              <a:t>nonverbal  messages</a:t>
            </a:r>
            <a:endParaRPr lang="en-IN" sz="3200" dirty="0">
              <a:cs typeface="Arial"/>
            </a:endParaRPr>
          </a:p>
          <a:p>
            <a:pPr marL="406400" indent="-342900">
              <a:lnSpc>
                <a:spcPct val="100000"/>
              </a:lnSpc>
              <a:spcBef>
                <a:spcPts val="740"/>
              </a:spcBef>
              <a:buClr>
                <a:srgbClr val="CC0000"/>
              </a:buClr>
              <a:buSzPct val="65000"/>
              <a:buFont typeface="Wingdings" pitchFamily="2" charset="2"/>
              <a:buChar char="Ø"/>
              <a:tabLst>
                <a:tab pos="405765" algn="l"/>
                <a:tab pos="406400" algn="l"/>
              </a:tabLst>
            </a:pPr>
            <a:r>
              <a:rPr lang="en-IN" sz="3200" i="1" spc="-5" dirty="0">
                <a:solidFill>
                  <a:srgbClr val="FF0000"/>
                </a:solidFill>
                <a:cs typeface="Arial"/>
              </a:rPr>
              <a:t>Verbal:-</a:t>
            </a:r>
            <a:endParaRPr lang="en-IN" sz="3200" dirty="0">
              <a:solidFill>
                <a:srgbClr val="FF0000"/>
              </a:solidFill>
              <a:cs typeface="Arial"/>
            </a:endParaRPr>
          </a:p>
          <a:p>
            <a:pPr marL="405765" marR="330200" indent="-342900">
              <a:lnSpc>
                <a:spcPct val="100000"/>
              </a:lnSpc>
              <a:spcBef>
                <a:spcPts val="750"/>
              </a:spcBef>
              <a:buClr>
                <a:schemeClr val="tx1"/>
              </a:buClr>
              <a:buSzPct val="65000"/>
              <a:buFont typeface="Wingdings" pitchFamily="2" charset="2"/>
              <a:buChar char="ü"/>
              <a:tabLst>
                <a:tab pos="405765" algn="l"/>
                <a:tab pos="406400" algn="l"/>
              </a:tabLst>
            </a:pPr>
            <a:r>
              <a:rPr lang="en-IN" sz="3200" dirty="0">
                <a:cs typeface="Arial"/>
              </a:rPr>
              <a:t>Paying </a:t>
            </a:r>
            <a:r>
              <a:rPr lang="en-IN" sz="3200" spc="-5" dirty="0">
                <a:cs typeface="Arial"/>
              </a:rPr>
              <a:t>attention to the words and feelings  that are being expressed.</a:t>
            </a:r>
            <a:endParaRPr lang="en-IN" sz="3200" dirty="0"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1368412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Bradley Hand ITC" pitchFamily="66" charset="0"/>
              </a:rPr>
              <a:t>What makes a good communicator?</a:t>
            </a:r>
            <a:endParaRPr lang="en-IN" sz="5400" dirty="0">
              <a:latin typeface="Bradley Hand ITC" pitchFamily="66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57158" y="1714488"/>
          <a:ext cx="8572561" cy="4929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00174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latin typeface="Bradley Hand ITC" pitchFamily="66" charset="0"/>
              </a:rPr>
              <a:t>How to develop communication skills?</a:t>
            </a:r>
            <a:br>
              <a:rPr lang="en-US" sz="4400" b="1" dirty="0">
                <a:latin typeface="Bradley Hand ITC" pitchFamily="66" charset="0"/>
              </a:rPr>
            </a:br>
            <a:r>
              <a:rPr lang="en-US" sz="4400" b="1" dirty="0">
                <a:latin typeface="Bradley Hand ITC" pitchFamily="66" charset="0"/>
              </a:rPr>
              <a:t>Explore related skills.</a:t>
            </a:r>
            <a:endParaRPr lang="en-IN" sz="4400" b="1" dirty="0">
              <a:latin typeface="Bradley Hand ITC" pitchFamily="66" charset="0"/>
            </a:endParaRPr>
          </a:p>
        </p:txBody>
      </p:sp>
      <p:sp>
        <p:nvSpPr>
          <p:cNvPr id="4" name="object 5"/>
          <p:cNvSpPr>
            <a:spLocks noGrp="1"/>
          </p:cNvSpPr>
          <p:nvPr>
            <p:ph idx="1"/>
          </p:nvPr>
        </p:nvSpPr>
        <p:spPr>
          <a:xfrm>
            <a:off x="0" y="1643050"/>
            <a:ext cx="9144000" cy="5214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1368412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Bradley Hand ITC" pitchFamily="66" charset="0"/>
              </a:rPr>
              <a:t>Tips to good communication skills</a:t>
            </a:r>
            <a:endParaRPr lang="en-IN" sz="5400" b="1" dirty="0">
              <a:latin typeface="Bradley Hand ITC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108" y="1643050"/>
            <a:ext cx="7216106" cy="2857520"/>
          </a:xfrm>
        </p:spPr>
        <p:txBody>
          <a:bodyPr>
            <a:normAutofit lnSpcReduction="10000"/>
          </a:bodyPr>
          <a:lstStyle/>
          <a:p>
            <a:pPr marL="381000" indent="-342900">
              <a:lnSpc>
                <a:spcPct val="100000"/>
              </a:lnSpc>
              <a:spcBef>
                <a:spcPts val="850"/>
              </a:spcBef>
              <a:buClr>
                <a:schemeClr val="tx1"/>
              </a:buClr>
              <a:buSzPct val="65000"/>
              <a:buFont typeface="Wingdings" pitchFamily="2" charset="2"/>
              <a:buChar char="ü"/>
              <a:tabLst>
                <a:tab pos="380365" algn="l"/>
                <a:tab pos="381000" algn="l"/>
              </a:tabLst>
            </a:pPr>
            <a:r>
              <a:rPr lang="en-IN" sz="3200" spc="-5" dirty="0">
                <a:cs typeface="Arial"/>
              </a:rPr>
              <a:t>Maintain eye contact with the</a:t>
            </a:r>
            <a:r>
              <a:rPr lang="en-IN" sz="3200" spc="5" dirty="0">
                <a:cs typeface="Arial"/>
              </a:rPr>
              <a:t> </a:t>
            </a:r>
            <a:r>
              <a:rPr lang="en-IN" sz="3200" spc="-5" dirty="0">
                <a:cs typeface="Arial"/>
              </a:rPr>
              <a:t>audience</a:t>
            </a:r>
            <a:endParaRPr lang="en-IN" sz="3200" dirty="0">
              <a:cs typeface="Arial"/>
            </a:endParaRPr>
          </a:p>
          <a:p>
            <a:pPr marL="381000" indent="-342900">
              <a:lnSpc>
                <a:spcPct val="100000"/>
              </a:lnSpc>
              <a:spcBef>
                <a:spcPts val="750"/>
              </a:spcBef>
              <a:buClr>
                <a:schemeClr val="tx1"/>
              </a:buClr>
              <a:buSzPct val="65000"/>
              <a:buFont typeface="Wingdings" pitchFamily="2" charset="2"/>
              <a:buChar char="ü"/>
              <a:tabLst>
                <a:tab pos="380365" algn="l"/>
                <a:tab pos="381000" algn="l"/>
              </a:tabLst>
            </a:pPr>
            <a:r>
              <a:rPr lang="en-IN" sz="3200" dirty="0">
                <a:cs typeface="Arial"/>
              </a:rPr>
              <a:t>Body</a:t>
            </a:r>
            <a:r>
              <a:rPr lang="en-IN" sz="3200" spc="-20" dirty="0">
                <a:cs typeface="Arial"/>
              </a:rPr>
              <a:t> </a:t>
            </a:r>
            <a:r>
              <a:rPr lang="en-IN" sz="3200" spc="-5" dirty="0">
                <a:cs typeface="Arial"/>
              </a:rPr>
              <a:t>awareness</a:t>
            </a:r>
            <a:endParaRPr lang="en-IN" sz="3200" dirty="0">
              <a:cs typeface="Arial"/>
            </a:endParaRPr>
          </a:p>
          <a:p>
            <a:pPr marL="381000" indent="-342900">
              <a:lnSpc>
                <a:spcPct val="100000"/>
              </a:lnSpc>
              <a:spcBef>
                <a:spcPts val="740"/>
              </a:spcBef>
              <a:buClr>
                <a:schemeClr val="tx1"/>
              </a:buClr>
              <a:buSzPct val="65000"/>
              <a:buFont typeface="Wingdings" pitchFamily="2" charset="2"/>
              <a:buChar char="ü"/>
              <a:tabLst>
                <a:tab pos="380365" algn="l"/>
                <a:tab pos="381000" algn="l"/>
              </a:tabLst>
            </a:pPr>
            <a:r>
              <a:rPr lang="en-IN" sz="3200" spc="-5" dirty="0">
                <a:cs typeface="Arial"/>
              </a:rPr>
              <a:t>Gestures </a:t>
            </a:r>
            <a:r>
              <a:rPr lang="en-IN" sz="3200" dirty="0">
                <a:cs typeface="Arial"/>
              </a:rPr>
              <a:t>and</a:t>
            </a:r>
            <a:r>
              <a:rPr lang="en-IN" sz="3200" spc="-20" dirty="0">
                <a:cs typeface="Arial"/>
              </a:rPr>
              <a:t> </a:t>
            </a:r>
            <a:r>
              <a:rPr lang="en-IN" sz="3200" spc="-5" dirty="0">
                <a:cs typeface="Arial"/>
              </a:rPr>
              <a:t>expressions</a:t>
            </a:r>
            <a:endParaRPr lang="en-IN" sz="3200" dirty="0">
              <a:cs typeface="Arial"/>
            </a:endParaRPr>
          </a:p>
          <a:p>
            <a:pPr marL="381000" indent="-342900">
              <a:lnSpc>
                <a:spcPct val="100000"/>
              </a:lnSpc>
              <a:spcBef>
                <a:spcPts val="750"/>
              </a:spcBef>
              <a:buClr>
                <a:schemeClr val="tx1"/>
              </a:buClr>
              <a:buSzPct val="65000"/>
              <a:buFont typeface="Wingdings" pitchFamily="2" charset="2"/>
              <a:buChar char="ü"/>
              <a:tabLst>
                <a:tab pos="380365" algn="l"/>
                <a:tab pos="381000" algn="l"/>
              </a:tabLst>
            </a:pPr>
            <a:r>
              <a:rPr lang="en-IN" sz="3200" spc="-5" dirty="0">
                <a:cs typeface="Arial"/>
              </a:rPr>
              <a:t>Convey one's</a:t>
            </a:r>
            <a:r>
              <a:rPr lang="en-IN" sz="3200" spc="-10" dirty="0">
                <a:cs typeface="Arial"/>
              </a:rPr>
              <a:t> </a:t>
            </a:r>
            <a:r>
              <a:rPr lang="en-IN" sz="3200" spc="-5" dirty="0">
                <a:cs typeface="Arial"/>
              </a:rPr>
              <a:t>thoughts</a:t>
            </a:r>
            <a:endParaRPr lang="en-IN" sz="3200" dirty="0">
              <a:cs typeface="Arial"/>
            </a:endParaRPr>
          </a:p>
          <a:p>
            <a:pPr marL="381000" indent="-342900">
              <a:lnSpc>
                <a:spcPct val="100000"/>
              </a:lnSpc>
              <a:spcBef>
                <a:spcPts val="740"/>
              </a:spcBef>
              <a:buClr>
                <a:schemeClr val="tx1"/>
              </a:buClr>
              <a:buSzPct val="65000"/>
              <a:buFont typeface="Wingdings" pitchFamily="2" charset="2"/>
              <a:buChar char="ü"/>
              <a:tabLst>
                <a:tab pos="380365" algn="l"/>
                <a:tab pos="381000" algn="l"/>
              </a:tabLst>
            </a:pPr>
            <a:r>
              <a:rPr lang="en-IN" sz="3200" spc="-5" dirty="0">
                <a:cs typeface="Arial"/>
              </a:rPr>
              <a:t>Practice effective communication </a:t>
            </a:r>
            <a:r>
              <a:rPr lang="en-IN" sz="3200" dirty="0">
                <a:cs typeface="Arial"/>
              </a:rPr>
              <a:t>skills.</a:t>
            </a:r>
          </a:p>
        </p:txBody>
      </p:sp>
      <p:pic>
        <p:nvPicPr>
          <p:cNvPr id="4" name="Picture 3" descr="How-to-Improve-Communication-Skills-3-Tips-for-Real-Estate-Professionals-propy-blo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85488"/>
            <a:ext cx="9144000" cy="25725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74638"/>
            <a:ext cx="8572560" cy="1020762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Bradley Hand ITC" pitchFamily="66" charset="0"/>
              </a:rPr>
              <a:t>Effective communication</a:t>
            </a:r>
            <a:endParaRPr lang="en-IN" sz="5400" b="1" dirty="0">
              <a:latin typeface="Bradley Hand ITC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108" y="1643050"/>
            <a:ext cx="7358982" cy="3786214"/>
          </a:xfrm>
        </p:spPr>
        <p:txBody>
          <a:bodyPr>
            <a:noAutofit/>
          </a:bodyPr>
          <a:lstStyle/>
          <a:p>
            <a:pPr marL="1270">
              <a:lnSpc>
                <a:spcPct val="100000"/>
              </a:lnSpc>
              <a:spcBef>
                <a:spcPts val="850"/>
              </a:spcBef>
              <a:buFont typeface="Wingdings" pitchFamily="2" charset="2"/>
              <a:buChar char="ü"/>
            </a:pPr>
            <a:r>
              <a:rPr lang="en-IN" sz="3200" spc="-5" dirty="0"/>
              <a:t>It </a:t>
            </a:r>
            <a:r>
              <a:rPr lang="en-IN" sz="3200" dirty="0"/>
              <a:t>is </a:t>
            </a:r>
            <a:r>
              <a:rPr lang="en-IN" sz="3200" spc="-5" dirty="0"/>
              <a:t>two</a:t>
            </a:r>
            <a:r>
              <a:rPr lang="en-IN" sz="3200" spc="-35" dirty="0"/>
              <a:t> </a:t>
            </a:r>
            <a:r>
              <a:rPr lang="en-IN" sz="3200" dirty="0"/>
              <a:t>way.</a:t>
            </a:r>
          </a:p>
          <a:p>
            <a:pPr marL="2540">
              <a:lnSpc>
                <a:spcPct val="100000"/>
              </a:lnSpc>
              <a:spcBef>
                <a:spcPts val="750"/>
              </a:spcBef>
              <a:buFont typeface="Wingdings" pitchFamily="2" charset="2"/>
              <a:buChar char="ü"/>
            </a:pPr>
            <a:r>
              <a:rPr lang="en-IN" sz="3200" spc="-10" dirty="0"/>
              <a:t>It </a:t>
            </a:r>
            <a:r>
              <a:rPr lang="en-IN" sz="3200" dirty="0"/>
              <a:t>involves </a:t>
            </a:r>
            <a:r>
              <a:rPr lang="en-IN" sz="3200" spc="-5" dirty="0"/>
              <a:t>active</a:t>
            </a:r>
            <a:r>
              <a:rPr lang="en-IN" sz="3200" spc="-20" dirty="0"/>
              <a:t> </a:t>
            </a:r>
            <a:r>
              <a:rPr lang="en-IN" sz="3200" dirty="0"/>
              <a:t>listening.</a:t>
            </a:r>
          </a:p>
          <a:p>
            <a:pPr>
              <a:lnSpc>
                <a:spcPct val="100000"/>
              </a:lnSpc>
              <a:spcBef>
                <a:spcPts val="740"/>
              </a:spcBef>
              <a:buFont typeface="Wingdings" pitchFamily="2" charset="2"/>
              <a:buChar char="ü"/>
            </a:pPr>
            <a:r>
              <a:rPr lang="en-IN" sz="3200" spc="-5" dirty="0"/>
              <a:t>It reflects the accountability </a:t>
            </a:r>
            <a:r>
              <a:rPr lang="en-IN" sz="3200" dirty="0"/>
              <a:t>of </a:t>
            </a:r>
            <a:r>
              <a:rPr lang="en-IN" sz="3200" spc="-5" dirty="0"/>
              <a:t>speaker</a:t>
            </a:r>
            <a:r>
              <a:rPr lang="en-IN" sz="3200" spc="-45" dirty="0"/>
              <a:t> </a:t>
            </a:r>
            <a:r>
              <a:rPr lang="en-IN" sz="3200" dirty="0"/>
              <a:t>and </a:t>
            </a:r>
            <a:r>
              <a:rPr lang="en-IN" sz="3200" spc="-5" dirty="0"/>
              <a:t>listener.</a:t>
            </a:r>
          </a:p>
          <a:p>
            <a:pPr marL="343535">
              <a:lnSpc>
                <a:spcPct val="100000"/>
              </a:lnSpc>
              <a:buFont typeface="Wingdings" pitchFamily="2" charset="2"/>
              <a:buChar char="ü"/>
            </a:pPr>
            <a:r>
              <a:rPr lang="en-IN" sz="3200" spc="-10" dirty="0"/>
              <a:t>It </a:t>
            </a:r>
            <a:r>
              <a:rPr lang="en-IN" sz="3200" spc="-5" dirty="0"/>
              <a:t>utilizes</a:t>
            </a:r>
            <a:r>
              <a:rPr lang="en-IN" sz="3200" spc="-45" dirty="0"/>
              <a:t> </a:t>
            </a:r>
            <a:r>
              <a:rPr lang="en-IN" sz="3200" spc="-5" dirty="0"/>
              <a:t>feedback.  It </a:t>
            </a:r>
            <a:r>
              <a:rPr lang="en-IN" sz="3200" dirty="0"/>
              <a:t>is </a:t>
            </a:r>
            <a:r>
              <a:rPr lang="en-IN" sz="3200" spc="-5" dirty="0"/>
              <a:t>free </a:t>
            </a:r>
            <a:r>
              <a:rPr lang="en-IN" sz="3200" dirty="0"/>
              <a:t>of</a:t>
            </a:r>
            <a:r>
              <a:rPr lang="en-IN" sz="3200" spc="-80" dirty="0"/>
              <a:t> </a:t>
            </a:r>
            <a:r>
              <a:rPr lang="en-IN" sz="3200" spc="-5" dirty="0"/>
              <a:t>stress.</a:t>
            </a:r>
          </a:p>
          <a:p>
            <a:pPr>
              <a:lnSpc>
                <a:spcPct val="100000"/>
              </a:lnSpc>
              <a:spcBef>
                <a:spcPts val="480"/>
              </a:spcBef>
              <a:buFont typeface="Wingdings" pitchFamily="2" charset="2"/>
              <a:buChar char="ü"/>
            </a:pPr>
            <a:r>
              <a:rPr lang="en-IN" sz="3200" spc="-5" dirty="0"/>
              <a:t>It </a:t>
            </a:r>
            <a:r>
              <a:rPr lang="en-IN" sz="3200" dirty="0"/>
              <a:t>is</a:t>
            </a:r>
            <a:r>
              <a:rPr lang="en-IN" sz="3200" spc="-20" dirty="0"/>
              <a:t> </a:t>
            </a:r>
            <a:r>
              <a:rPr lang="en-IN" sz="3200" spc="-5" dirty="0"/>
              <a:t>clear.</a:t>
            </a:r>
          </a:p>
          <a:p>
            <a:pPr>
              <a:buFont typeface="Wingdings" pitchFamily="2" charset="2"/>
              <a:buChar char="ü"/>
            </a:pPr>
            <a:endParaRPr lang="en-IN" sz="3200" dirty="0"/>
          </a:p>
        </p:txBody>
      </p:sp>
      <p:pic>
        <p:nvPicPr>
          <p:cNvPr id="4" name="Picture 3" descr="148006306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43512"/>
            <a:ext cx="9144000" cy="17144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40c5kd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9144000" cy="685800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EF24CF-5FA1-2534-F52B-CE632FE75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228" y="0"/>
            <a:ext cx="9177227" cy="688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50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274637"/>
            <a:ext cx="6859785" cy="1244673"/>
          </a:xfrm>
        </p:spPr>
        <p:txBody>
          <a:bodyPr>
            <a:noAutofit/>
          </a:bodyPr>
          <a:lstStyle/>
          <a:p>
            <a:pPr algn="ctr"/>
            <a:r>
              <a:rPr lang="en-IN" sz="5400" b="1" spc="-5" dirty="0">
                <a:latin typeface="Bradley Hand ITC" pitchFamily="66" charset="0"/>
              </a:rPr>
              <a:t>Communication </a:t>
            </a:r>
            <a:r>
              <a:rPr lang="en-IN" sz="5400" b="1" spc="60" dirty="0">
                <a:latin typeface="Bradley Hand ITC" pitchFamily="66" charset="0"/>
              </a:rPr>
              <a:t>is </a:t>
            </a:r>
            <a:r>
              <a:rPr lang="en-IN" sz="5400" b="1" spc="-85" dirty="0">
                <a:latin typeface="Bradley Hand ITC" pitchFamily="66" charset="0"/>
              </a:rPr>
              <a:t>a </a:t>
            </a:r>
            <a:r>
              <a:rPr lang="en-IN" sz="5400" b="1" dirty="0">
                <a:latin typeface="Bradley Hand ITC" pitchFamily="66" charset="0"/>
              </a:rPr>
              <a:t>series </a:t>
            </a:r>
            <a:r>
              <a:rPr lang="en-IN" sz="5400" b="1" spc="-30" dirty="0">
                <a:latin typeface="Bradley Hand ITC" pitchFamily="66" charset="0"/>
              </a:rPr>
              <a:t>of  </a:t>
            </a:r>
            <a:r>
              <a:rPr lang="en-IN" sz="5400" b="1" spc="5" dirty="0">
                <a:latin typeface="Bradley Hand ITC" pitchFamily="66" charset="0"/>
              </a:rPr>
              <a:t>experience</a:t>
            </a:r>
            <a:r>
              <a:rPr lang="en-IN" sz="5400" b="1" spc="-25" dirty="0">
                <a:latin typeface="Bradley Hand ITC" pitchFamily="66" charset="0"/>
              </a:rPr>
              <a:t> of...</a:t>
            </a:r>
            <a:endParaRPr lang="en-IN" sz="5400" b="1" dirty="0">
              <a:latin typeface="Bradley Hand ITC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108" y="2071678"/>
            <a:ext cx="2715512" cy="4100522"/>
          </a:xfrm>
        </p:spPr>
        <p:txBody>
          <a:bodyPr>
            <a:noAutofit/>
          </a:bodyPr>
          <a:lstStyle/>
          <a:p>
            <a:r>
              <a:rPr lang="en-US" sz="4000" dirty="0"/>
              <a:t>Seeing</a:t>
            </a:r>
          </a:p>
          <a:p>
            <a:r>
              <a:rPr lang="en-US" sz="4000" dirty="0"/>
              <a:t>Hearing</a:t>
            </a:r>
          </a:p>
          <a:p>
            <a:r>
              <a:rPr lang="en-US" sz="4000" dirty="0"/>
              <a:t>Tasting</a:t>
            </a:r>
          </a:p>
          <a:p>
            <a:r>
              <a:rPr lang="en-US" sz="4000" dirty="0"/>
              <a:t>Touching</a:t>
            </a:r>
          </a:p>
          <a:p>
            <a:r>
              <a:rPr lang="en-US" sz="4000" dirty="0"/>
              <a:t>Smelling</a:t>
            </a:r>
          </a:p>
          <a:p>
            <a:endParaRPr lang="en-IN" sz="4000" dirty="0"/>
          </a:p>
        </p:txBody>
      </p:sp>
      <p:pic>
        <p:nvPicPr>
          <p:cNvPr id="4" name="Picture 3" descr="5-sens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0" y="1928803"/>
            <a:ext cx="4786346" cy="42862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5400" b="1" spc="-5" dirty="0">
                <a:latin typeface="Bradley Hand ITC" pitchFamily="66" charset="0"/>
              </a:rPr>
              <a:t>Communication s</a:t>
            </a:r>
            <a:r>
              <a:rPr lang="en-IN" sz="5400" b="1" spc="-60" dirty="0">
                <a:latin typeface="Bradley Hand ITC" pitchFamily="66" charset="0"/>
              </a:rPr>
              <a:t>kills</a:t>
            </a:r>
            <a:endParaRPr lang="en-IN" sz="5400" b="1" dirty="0">
              <a:latin typeface="Bradley Hand ITC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4965" marR="600710" indent="-342900">
              <a:lnSpc>
                <a:spcPct val="99900"/>
              </a:lnSpc>
              <a:spcBef>
                <a:spcPts val="100"/>
              </a:spcBef>
              <a:buFont typeface="Wingdings" pitchFamily="2" charset="2"/>
              <a:buChar char="ü"/>
            </a:pPr>
            <a:r>
              <a:rPr lang="en-IN" sz="3200" spc="-5" dirty="0">
                <a:cs typeface="Arial"/>
              </a:rPr>
              <a:t>Communication </a:t>
            </a:r>
            <a:r>
              <a:rPr lang="en-IN" sz="3200" dirty="0">
                <a:cs typeface="Arial"/>
              </a:rPr>
              <a:t>skills is </a:t>
            </a:r>
            <a:r>
              <a:rPr lang="en-IN" sz="3200" spc="-5" dirty="0">
                <a:cs typeface="Arial"/>
              </a:rPr>
              <a:t>the ability </a:t>
            </a:r>
            <a:r>
              <a:rPr lang="en-IN" sz="3200" spc="-10" dirty="0">
                <a:cs typeface="Arial"/>
              </a:rPr>
              <a:t>to </a:t>
            </a:r>
            <a:r>
              <a:rPr lang="en-IN" sz="3200" dirty="0">
                <a:cs typeface="Arial"/>
              </a:rPr>
              <a:t>use  </a:t>
            </a:r>
            <a:r>
              <a:rPr lang="en-IN" sz="3200" spc="-5" dirty="0">
                <a:cs typeface="Arial"/>
              </a:rPr>
              <a:t>language (receptive) </a:t>
            </a:r>
            <a:r>
              <a:rPr lang="en-IN" sz="3200" dirty="0">
                <a:cs typeface="Arial"/>
              </a:rPr>
              <a:t>and </a:t>
            </a:r>
            <a:r>
              <a:rPr lang="en-IN" sz="3200" spc="-5" dirty="0">
                <a:cs typeface="Arial"/>
              </a:rPr>
              <a:t>express  (expressive)</a:t>
            </a:r>
            <a:r>
              <a:rPr lang="en-IN" sz="3200" spc="-10" dirty="0">
                <a:cs typeface="Arial"/>
              </a:rPr>
              <a:t> </a:t>
            </a:r>
            <a:r>
              <a:rPr lang="en-IN" sz="3200" spc="-5" dirty="0">
                <a:cs typeface="Arial"/>
              </a:rPr>
              <a:t>information.</a:t>
            </a:r>
            <a:endParaRPr lang="en-IN" sz="3200" dirty="0"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 pitchFamily="2" charset="2"/>
              <a:buChar char="ü"/>
            </a:pPr>
            <a:endParaRPr lang="en-IN" sz="4000" dirty="0">
              <a:cs typeface="Arial"/>
            </a:endParaRPr>
          </a:p>
          <a:p>
            <a:pPr marL="354965" marR="5080" indent="-342900">
              <a:lnSpc>
                <a:spcPts val="3590"/>
              </a:lnSpc>
              <a:spcBef>
                <a:spcPts val="5"/>
              </a:spcBef>
              <a:buFont typeface="Wingdings" pitchFamily="2" charset="2"/>
              <a:buChar char="ü"/>
            </a:pPr>
            <a:r>
              <a:rPr lang="en-IN" sz="3200" spc="-5" dirty="0">
                <a:cs typeface="Arial"/>
              </a:rPr>
              <a:t>Effective communication </a:t>
            </a:r>
            <a:r>
              <a:rPr lang="en-IN" sz="3200" dirty="0">
                <a:cs typeface="Arial"/>
              </a:rPr>
              <a:t>skills </a:t>
            </a:r>
            <a:r>
              <a:rPr lang="en-IN" sz="3200" spc="-5" dirty="0">
                <a:cs typeface="Arial"/>
              </a:rPr>
              <a:t>are </a:t>
            </a:r>
            <a:r>
              <a:rPr lang="en-IN" sz="3200" dirty="0">
                <a:cs typeface="Arial"/>
              </a:rPr>
              <a:t>a </a:t>
            </a:r>
            <a:r>
              <a:rPr lang="en-IN" sz="3200" spc="-5" dirty="0">
                <a:cs typeface="Arial"/>
              </a:rPr>
              <a:t>critical  element </a:t>
            </a:r>
            <a:r>
              <a:rPr lang="en-IN" sz="3200" dirty="0">
                <a:cs typeface="Arial"/>
              </a:rPr>
              <a:t>in your </a:t>
            </a:r>
            <a:r>
              <a:rPr lang="en-IN" sz="3200" spc="-5" dirty="0">
                <a:cs typeface="Arial"/>
              </a:rPr>
              <a:t>career and personal</a:t>
            </a:r>
            <a:r>
              <a:rPr lang="en-IN" sz="3200" spc="-50" dirty="0">
                <a:cs typeface="Arial"/>
              </a:rPr>
              <a:t> </a:t>
            </a:r>
            <a:r>
              <a:rPr lang="en-IN" sz="3200" dirty="0">
                <a:cs typeface="Arial"/>
              </a:rPr>
              <a:t>lives.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b="1" spc="-10" dirty="0">
                <a:latin typeface="Bradley Hand ITC" pitchFamily="66" charset="0"/>
              </a:rPr>
              <a:t>Communication</a:t>
            </a:r>
            <a:r>
              <a:rPr lang="en-IN" sz="5400" b="1" spc="-50" dirty="0">
                <a:latin typeface="Bradley Hand ITC" pitchFamily="66" charset="0"/>
              </a:rPr>
              <a:t> </a:t>
            </a:r>
            <a:r>
              <a:rPr lang="en-IN" sz="5400" b="1" spc="-35" dirty="0">
                <a:latin typeface="Bradley Hand ITC" pitchFamily="66" charset="0"/>
              </a:rPr>
              <a:t>goals</a:t>
            </a:r>
            <a:endParaRPr lang="en-IN" sz="5400" b="1" dirty="0">
              <a:latin typeface="Bradley Hand ITC" pitchFamily="66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5703517"/>
              </p:ext>
            </p:extLst>
          </p:nvPr>
        </p:nvGraphicFramePr>
        <p:xfrm>
          <a:off x="0" y="1643050"/>
          <a:ext cx="9143999" cy="5214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 descr="bulls eye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8992" y="4786322"/>
            <a:ext cx="2352830" cy="2071678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1296974"/>
          </a:xfrm>
        </p:spPr>
        <p:txBody>
          <a:bodyPr>
            <a:noAutofit/>
          </a:bodyPr>
          <a:lstStyle/>
          <a:p>
            <a:pPr algn="ctr"/>
            <a:r>
              <a:rPr lang="en-IN" sz="5400" b="1" dirty="0">
                <a:latin typeface="Bradley Hand ITC" pitchFamily="66" charset="0"/>
              </a:rPr>
              <a:t>Most </a:t>
            </a:r>
            <a:r>
              <a:rPr lang="en-IN" sz="5400" b="1" spc="5" dirty="0">
                <a:latin typeface="Bradley Hand ITC" pitchFamily="66" charset="0"/>
              </a:rPr>
              <a:t>Common </a:t>
            </a:r>
            <a:r>
              <a:rPr lang="en-IN" sz="5400" b="1" spc="-120" dirty="0">
                <a:latin typeface="Bradley Hand ITC" pitchFamily="66" charset="0"/>
              </a:rPr>
              <a:t>Ways </a:t>
            </a:r>
            <a:r>
              <a:rPr lang="en-IN" sz="5400" b="1" dirty="0">
                <a:latin typeface="Bradley Hand ITC" pitchFamily="66" charset="0"/>
              </a:rPr>
              <a:t>to</a:t>
            </a:r>
            <a:r>
              <a:rPr lang="en-IN" sz="5400" b="1" spc="45" dirty="0">
                <a:latin typeface="Bradley Hand ITC" pitchFamily="66" charset="0"/>
              </a:rPr>
              <a:t> </a:t>
            </a:r>
            <a:r>
              <a:rPr lang="en-IN" sz="5400" b="1" dirty="0">
                <a:latin typeface="Bradley Hand ITC" pitchFamily="66" charset="0"/>
              </a:rPr>
              <a:t>Communicate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2060848"/>
            <a:ext cx="4143372" cy="528638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4000" dirty="0"/>
              <a:t>   Speaking</a:t>
            </a:r>
          </a:p>
          <a:p>
            <a:pPr marL="237150" indent="-571500">
              <a:buFont typeface="Wingdings" panose="05000000000000000000" pitchFamily="2" charset="2"/>
              <a:buChar char="§"/>
            </a:pPr>
            <a:r>
              <a:rPr lang="en-US" sz="4000" dirty="0"/>
              <a:t>Writing</a:t>
            </a:r>
          </a:p>
          <a:p>
            <a:pPr marL="237150" indent="-571500">
              <a:buFont typeface="Wingdings" panose="05000000000000000000" pitchFamily="2" charset="2"/>
              <a:buChar char="§"/>
            </a:pPr>
            <a:r>
              <a:rPr lang="en-US" sz="4000" dirty="0"/>
              <a:t>Visual aids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4000" dirty="0"/>
              <a:t>   Body language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1225536"/>
          </a:xfrm>
        </p:spPr>
        <p:txBody>
          <a:bodyPr>
            <a:noAutofit/>
          </a:bodyPr>
          <a:lstStyle/>
          <a:p>
            <a:pPr algn="ctr"/>
            <a:r>
              <a:rPr lang="en-IN" sz="5400" b="1" spc="30" dirty="0">
                <a:latin typeface="Bradley Hand ITC" pitchFamily="66" charset="0"/>
              </a:rPr>
              <a:t>Types </a:t>
            </a:r>
            <a:r>
              <a:rPr lang="en-IN" sz="5400" b="1" spc="-25" dirty="0">
                <a:latin typeface="Bradley Hand ITC" pitchFamily="66" charset="0"/>
              </a:rPr>
              <a:t>of</a:t>
            </a:r>
            <a:r>
              <a:rPr lang="en-IN" sz="5400" b="1" spc="-60" dirty="0">
                <a:latin typeface="Bradley Hand ITC" pitchFamily="66" charset="0"/>
              </a:rPr>
              <a:t> </a:t>
            </a:r>
            <a:r>
              <a:rPr lang="en-IN" sz="5400" b="1" spc="-10" dirty="0">
                <a:latin typeface="Bradley Hand ITC" pitchFamily="66" charset="0"/>
              </a:rPr>
              <a:t>Communication</a:t>
            </a:r>
            <a:endParaRPr lang="en-IN" sz="5400" b="1" dirty="0">
              <a:latin typeface="Bradley Hand ITC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1714488"/>
            <a:ext cx="8501089" cy="5143512"/>
          </a:xfrm>
        </p:spPr>
        <p:txBody>
          <a:bodyPr>
            <a:normAutofit fontScale="92500" lnSpcReduction="20000"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  <a:buFont typeface="Wingdings" pitchFamily="2" charset="2"/>
              <a:buChar char="Ø"/>
            </a:pPr>
            <a:r>
              <a:rPr lang="en-IN" sz="2600" b="1" i="1" spc="-5" dirty="0">
                <a:solidFill>
                  <a:srgbClr val="FF0000"/>
                </a:solidFill>
                <a:cs typeface="Arial"/>
              </a:rPr>
              <a:t>On the basis </a:t>
            </a:r>
            <a:r>
              <a:rPr lang="en-IN" sz="2600" b="1" i="1" dirty="0">
                <a:solidFill>
                  <a:srgbClr val="FF0000"/>
                </a:solidFill>
                <a:cs typeface="Arial"/>
              </a:rPr>
              <a:t>of </a:t>
            </a:r>
            <a:r>
              <a:rPr lang="en-IN" sz="2600" b="1" i="1" spc="-5" dirty="0">
                <a:solidFill>
                  <a:srgbClr val="FF0000"/>
                </a:solidFill>
                <a:cs typeface="Arial"/>
              </a:rPr>
              <a:t>organization</a:t>
            </a:r>
            <a:r>
              <a:rPr lang="en-IN" sz="2600" b="1" i="1" spc="-35" dirty="0">
                <a:solidFill>
                  <a:srgbClr val="FF0000"/>
                </a:solidFill>
                <a:cs typeface="Arial"/>
              </a:rPr>
              <a:t> </a:t>
            </a:r>
            <a:r>
              <a:rPr lang="en-IN" sz="2600" b="1" i="1" spc="-5" dirty="0">
                <a:solidFill>
                  <a:srgbClr val="FF0000"/>
                </a:solidFill>
                <a:cs typeface="Arial"/>
              </a:rPr>
              <a:t>relationship:-</a:t>
            </a:r>
          </a:p>
          <a:p>
            <a:pPr marL="12700">
              <a:lnSpc>
                <a:spcPct val="100000"/>
              </a:lnSpc>
              <a:spcBef>
                <a:spcPts val="484"/>
              </a:spcBef>
              <a:buFont typeface="Wingdings" pitchFamily="2" charset="2"/>
              <a:buChar char="ü"/>
            </a:pPr>
            <a:r>
              <a:rPr lang="en-US" spc="-5" dirty="0">
                <a:cs typeface="Arial"/>
              </a:rPr>
              <a:t>Formal </a:t>
            </a:r>
          </a:p>
          <a:p>
            <a:pPr marL="12700">
              <a:lnSpc>
                <a:spcPct val="100000"/>
              </a:lnSpc>
              <a:spcBef>
                <a:spcPts val="484"/>
              </a:spcBef>
              <a:buFont typeface="Wingdings" pitchFamily="2" charset="2"/>
              <a:buChar char="ü"/>
            </a:pPr>
            <a:r>
              <a:rPr lang="en-US" spc="-5" dirty="0">
                <a:cs typeface="Arial"/>
              </a:rPr>
              <a:t>Informal</a:t>
            </a:r>
          </a:p>
          <a:p>
            <a:pPr marL="12700">
              <a:lnSpc>
                <a:spcPct val="100000"/>
              </a:lnSpc>
              <a:spcBef>
                <a:spcPts val="484"/>
              </a:spcBef>
              <a:buNone/>
            </a:pPr>
            <a:endParaRPr lang="en-US" i="1" spc="-5" dirty="0"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buFont typeface="Wingdings" pitchFamily="2" charset="2"/>
              <a:buChar char="Ø"/>
            </a:pPr>
            <a:r>
              <a:rPr lang="en-IN" sz="2600" b="1" i="1" spc="-5" dirty="0">
                <a:solidFill>
                  <a:srgbClr val="FF0000"/>
                </a:solidFill>
                <a:cs typeface="Arial"/>
              </a:rPr>
              <a:t>On the basis </a:t>
            </a:r>
            <a:r>
              <a:rPr lang="en-IN" sz="2600" b="1" i="1" dirty="0">
                <a:solidFill>
                  <a:srgbClr val="FF0000"/>
                </a:solidFill>
                <a:cs typeface="Arial"/>
              </a:rPr>
              <a:t>of</a:t>
            </a:r>
            <a:r>
              <a:rPr lang="en-IN" sz="2600" b="1" i="1" spc="-30" dirty="0">
                <a:solidFill>
                  <a:srgbClr val="FF0000"/>
                </a:solidFill>
                <a:cs typeface="Arial"/>
              </a:rPr>
              <a:t> </a:t>
            </a:r>
            <a:r>
              <a:rPr lang="en-IN" sz="2600" b="1" i="1" spc="-5" dirty="0">
                <a:solidFill>
                  <a:srgbClr val="FF0000"/>
                </a:solidFill>
                <a:cs typeface="Arial"/>
              </a:rPr>
              <a:t>flow :-</a:t>
            </a:r>
            <a:endParaRPr lang="en-IN" sz="2600" i="1" dirty="0">
              <a:solidFill>
                <a:srgbClr val="FF0000"/>
              </a:solidFill>
              <a:cs typeface="Arial"/>
            </a:endParaRPr>
          </a:p>
          <a:p>
            <a:pPr marL="12700" marR="4697730">
              <a:lnSpc>
                <a:spcPts val="3190"/>
              </a:lnSpc>
              <a:spcBef>
                <a:spcPts val="160"/>
              </a:spcBef>
              <a:buFont typeface="Wingdings" pitchFamily="2" charset="2"/>
              <a:buChar char="ü"/>
            </a:pPr>
            <a:r>
              <a:rPr lang="en-IN" spc="-5" dirty="0">
                <a:cs typeface="Arial"/>
              </a:rPr>
              <a:t>Vertical</a:t>
            </a:r>
          </a:p>
          <a:p>
            <a:pPr marL="12700" marR="4697730">
              <a:lnSpc>
                <a:spcPts val="3190"/>
              </a:lnSpc>
              <a:spcBef>
                <a:spcPts val="160"/>
              </a:spcBef>
              <a:buFont typeface="Wingdings" pitchFamily="2" charset="2"/>
              <a:buChar char="ü"/>
            </a:pPr>
            <a:r>
              <a:rPr lang="en-US" spc="-5" dirty="0">
                <a:cs typeface="Arial"/>
              </a:rPr>
              <a:t>Crosswise/diagonal</a:t>
            </a:r>
            <a:endParaRPr lang="en-IN" spc="-5" dirty="0">
              <a:cs typeface="Arial"/>
            </a:endParaRPr>
          </a:p>
          <a:p>
            <a:pPr marL="12700" marR="4697730">
              <a:lnSpc>
                <a:spcPts val="3190"/>
              </a:lnSpc>
              <a:spcBef>
                <a:spcPts val="160"/>
              </a:spcBef>
              <a:buFont typeface="Wingdings" pitchFamily="2" charset="2"/>
              <a:buChar char="ü"/>
            </a:pPr>
            <a:r>
              <a:rPr lang="en-IN" spc="-5" dirty="0">
                <a:cs typeface="Arial"/>
              </a:rPr>
              <a:t>Horizontal</a:t>
            </a:r>
          </a:p>
          <a:p>
            <a:pPr marL="12700" marR="4697730">
              <a:lnSpc>
                <a:spcPts val="3190"/>
              </a:lnSpc>
              <a:spcBef>
                <a:spcPts val="160"/>
              </a:spcBef>
              <a:buNone/>
            </a:pPr>
            <a:endParaRPr lang="en-US" spc="-5" dirty="0"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  <a:buFont typeface="Wingdings" pitchFamily="2" charset="2"/>
              <a:buChar char="Ø"/>
            </a:pPr>
            <a:r>
              <a:rPr lang="en-IN" sz="2600" b="1" i="1" spc="-5" dirty="0">
                <a:solidFill>
                  <a:srgbClr val="FF0000"/>
                </a:solidFill>
                <a:cs typeface="Arial"/>
              </a:rPr>
              <a:t>On the basis </a:t>
            </a:r>
            <a:r>
              <a:rPr lang="en-IN" sz="2600" b="1" i="1" dirty="0">
                <a:solidFill>
                  <a:srgbClr val="FF0000"/>
                </a:solidFill>
                <a:cs typeface="Arial"/>
              </a:rPr>
              <a:t>of</a:t>
            </a:r>
            <a:r>
              <a:rPr lang="en-IN" sz="2600" b="1" i="1" spc="-25" dirty="0">
                <a:solidFill>
                  <a:srgbClr val="FF0000"/>
                </a:solidFill>
                <a:cs typeface="Arial"/>
              </a:rPr>
              <a:t> </a:t>
            </a:r>
            <a:r>
              <a:rPr lang="en-IN" sz="2600" b="1" i="1" spc="-5" dirty="0">
                <a:solidFill>
                  <a:srgbClr val="FF0000"/>
                </a:solidFill>
                <a:cs typeface="Arial"/>
              </a:rPr>
              <a:t>expression :-</a:t>
            </a:r>
            <a:endParaRPr lang="en-IN" sz="2600" i="1" dirty="0">
              <a:solidFill>
                <a:srgbClr val="FF0000"/>
              </a:solidFill>
              <a:cs typeface="Arial"/>
            </a:endParaRPr>
          </a:p>
          <a:p>
            <a:pPr marL="12700" marR="6302375">
              <a:lnSpc>
                <a:spcPts val="3190"/>
              </a:lnSpc>
              <a:spcBef>
                <a:spcPts val="150"/>
              </a:spcBef>
              <a:buFont typeface="Wingdings" pitchFamily="2" charset="2"/>
              <a:buChar char="ü"/>
            </a:pPr>
            <a:r>
              <a:rPr lang="en-IN" sz="2200" dirty="0">
                <a:cs typeface="Arial"/>
              </a:rPr>
              <a:t>Oral</a:t>
            </a:r>
          </a:p>
          <a:p>
            <a:pPr marL="12700" marR="6302375">
              <a:lnSpc>
                <a:spcPts val="3190"/>
              </a:lnSpc>
              <a:spcBef>
                <a:spcPts val="150"/>
              </a:spcBef>
              <a:buFont typeface="Wingdings" pitchFamily="2" charset="2"/>
              <a:buChar char="ü"/>
            </a:pPr>
            <a:r>
              <a:rPr lang="en-IN" sz="2200" dirty="0">
                <a:cs typeface="Arial"/>
              </a:rPr>
              <a:t>Written</a:t>
            </a:r>
          </a:p>
          <a:p>
            <a:pPr marL="12700" marR="6302375">
              <a:lnSpc>
                <a:spcPts val="3190"/>
              </a:lnSpc>
              <a:spcBef>
                <a:spcPts val="150"/>
              </a:spcBef>
              <a:buFont typeface="Wingdings" pitchFamily="2" charset="2"/>
              <a:buChar char="ü"/>
            </a:pPr>
            <a:r>
              <a:rPr lang="en-IN" sz="2200" dirty="0">
                <a:cs typeface="Arial"/>
              </a:rPr>
              <a:t>Gest</a:t>
            </a:r>
            <a:r>
              <a:rPr lang="en-IN" sz="2200" spc="-10" dirty="0">
                <a:cs typeface="Arial"/>
              </a:rPr>
              <a:t>u</a:t>
            </a:r>
            <a:r>
              <a:rPr lang="en-IN" sz="2200" dirty="0">
                <a:cs typeface="Arial"/>
              </a:rPr>
              <a:t>re</a:t>
            </a:r>
          </a:p>
          <a:p>
            <a:pPr marL="12700">
              <a:lnSpc>
                <a:spcPct val="100000"/>
              </a:lnSpc>
              <a:spcBef>
                <a:spcPts val="484"/>
              </a:spcBef>
              <a:buNone/>
            </a:pPr>
            <a:endParaRPr lang="en-IN" dirty="0"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1225536"/>
          </a:xfrm>
        </p:spPr>
        <p:txBody>
          <a:bodyPr>
            <a:noAutofit/>
          </a:bodyPr>
          <a:lstStyle/>
          <a:p>
            <a:pPr algn="ctr"/>
            <a:r>
              <a:rPr lang="en-IN" sz="5400" b="1" spc="-135" dirty="0">
                <a:latin typeface="Bradley Hand ITC" pitchFamily="66" charset="0"/>
              </a:rPr>
              <a:t>Barriers </a:t>
            </a:r>
            <a:r>
              <a:rPr lang="en-IN" sz="5400" b="1" spc="-5" dirty="0">
                <a:latin typeface="Bradley Hand ITC" pitchFamily="66" charset="0"/>
              </a:rPr>
              <a:t>to</a:t>
            </a:r>
            <a:r>
              <a:rPr lang="en-IN" sz="5400" b="1" spc="60" dirty="0">
                <a:latin typeface="Bradley Hand ITC" pitchFamily="66" charset="0"/>
              </a:rPr>
              <a:t> </a:t>
            </a:r>
            <a:r>
              <a:rPr lang="en-IN" sz="5400" b="1" spc="-5" dirty="0">
                <a:latin typeface="Bradley Hand ITC" pitchFamily="66" charset="0"/>
              </a:rPr>
              <a:t>Communication</a:t>
            </a:r>
            <a:endParaRPr lang="en-IN" sz="5400" b="1" dirty="0">
              <a:latin typeface="Bradley Hand ITC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52450" indent="-514350">
              <a:lnSpc>
                <a:spcPct val="100000"/>
              </a:lnSpc>
              <a:spcBef>
                <a:spcPts val="850"/>
              </a:spcBef>
              <a:buClr>
                <a:schemeClr val="tx1"/>
              </a:buClr>
              <a:buSzPct val="65000"/>
              <a:buFont typeface="+mj-lt"/>
              <a:buAutoNum type="arabicPeriod"/>
              <a:tabLst>
                <a:tab pos="380365" algn="l"/>
                <a:tab pos="381000" algn="l"/>
              </a:tabLst>
            </a:pPr>
            <a:r>
              <a:rPr lang="en-IN" sz="3200" spc="-5" dirty="0">
                <a:cs typeface="Arial"/>
              </a:rPr>
              <a:t>Semantic</a:t>
            </a:r>
            <a:r>
              <a:rPr lang="en-IN" sz="3200" spc="-10" dirty="0">
                <a:cs typeface="Arial"/>
              </a:rPr>
              <a:t> </a:t>
            </a:r>
            <a:r>
              <a:rPr lang="en-IN" sz="3200" spc="-5" dirty="0">
                <a:cs typeface="Arial"/>
              </a:rPr>
              <a:t>Barriers</a:t>
            </a:r>
            <a:endParaRPr lang="en-IN" sz="3200" dirty="0">
              <a:cs typeface="Arial"/>
            </a:endParaRPr>
          </a:p>
          <a:p>
            <a:pPr marL="552450" indent="-514350">
              <a:lnSpc>
                <a:spcPct val="100000"/>
              </a:lnSpc>
              <a:spcBef>
                <a:spcPts val="750"/>
              </a:spcBef>
              <a:buClr>
                <a:schemeClr val="tx1"/>
              </a:buClr>
              <a:buSzPct val="65000"/>
              <a:buFont typeface="+mj-lt"/>
              <a:buAutoNum type="arabicPeriod"/>
              <a:tabLst>
                <a:tab pos="380365" algn="l"/>
                <a:tab pos="381000" algn="l"/>
              </a:tabLst>
            </a:pPr>
            <a:r>
              <a:rPr lang="en-IN" sz="3200" spc="-5" dirty="0">
                <a:cs typeface="Arial"/>
              </a:rPr>
              <a:t>Emotional Or Psychological</a:t>
            </a:r>
            <a:r>
              <a:rPr lang="en-IN" sz="3200" spc="15" dirty="0">
                <a:cs typeface="Arial"/>
              </a:rPr>
              <a:t> </a:t>
            </a:r>
            <a:r>
              <a:rPr lang="en-IN" sz="3200" spc="-5" dirty="0">
                <a:cs typeface="Arial"/>
              </a:rPr>
              <a:t>Barriers</a:t>
            </a:r>
            <a:endParaRPr lang="en-IN" sz="3200" dirty="0">
              <a:cs typeface="Arial"/>
            </a:endParaRPr>
          </a:p>
          <a:p>
            <a:pPr marL="552450" indent="-514350">
              <a:lnSpc>
                <a:spcPct val="100000"/>
              </a:lnSpc>
              <a:spcBef>
                <a:spcPts val="740"/>
              </a:spcBef>
              <a:buClr>
                <a:schemeClr val="tx1"/>
              </a:buClr>
              <a:buSzPct val="65000"/>
              <a:buFont typeface="+mj-lt"/>
              <a:buAutoNum type="arabicPeriod"/>
              <a:tabLst>
                <a:tab pos="380365" algn="l"/>
                <a:tab pos="381000" algn="l"/>
              </a:tabLst>
            </a:pPr>
            <a:r>
              <a:rPr lang="en-IN" sz="3200" spc="-5" dirty="0">
                <a:cs typeface="Arial"/>
              </a:rPr>
              <a:t>Organizational Barriers</a:t>
            </a:r>
            <a:endParaRPr lang="en-IN" sz="3200" dirty="0">
              <a:cs typeface="Arial"/>
            </a:endParaRPr>
          </a:p>
          <a:p>
            <a:pPr marL="552450" indent="-514350">
              <a:lnSpc>
                <a:spcPct val="100000"/>
              </a:lnSpc>
              <a:spcBef>
                <a:spcPts val="750"/>
              </a:spcBef>
              <a:buClr>
                <a:schemeClr val="tx1"/>
              </a:buClr>
              <a:buSzPct val="65000"/>
              <a:buFont typeface="+mj-lt"/>
              <a:buAutoNum type="arabicPeriod"/>
              <a:tabLst>
                <a:tab pos="380365" algn="l"/>
                <a:tab pos="381000" algn="l"/>
              </a:tabLst>
            </a:pPr>
            <a:r>
              <a:rPr lang="en-IN" sz="3200" spc="-5" dirty="0">
                <a:cs typeface="Arial"/>
              </a:rPr>
              <a:t>Barriers </a:t>
            </a:r>
            <a:r>
              <a:rPr lang="en-IN" sz="3200" spc="5" dirty="0">
                <a:cs typeface="Arial"/>
              </a:rPr>
              <a:t>in</a:t>
            </a:r>
            <a:r>
              <a:rPr lang="en-IN" sz="3200" spc="-30" dirty="0">
                <a:cs typeface="Arial"/>
              </a:rPr>
              <a:t> </a:t>
            </a:r>
            <a:r>
              <a:rPr lang="en-IN" sz="3200" spc="-5" dirty="0">
                <a:cs typeface="Arial"/>
              </a:rPr>
              <a:t>Superiors</a:t>
            </a:r>
            <a:endParaRPr lang="en-IN" sz="3200" dirty="0"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tf02804846_win32</Template>
  <TotalTime>1388</TotalTime>
  <Words>592</Words>
  <Application>Microsoft Office PowerPoint</Application>
  <PresentationFormat>On-screen Show (4:3)</PresentationFormat>
  <Paragraphs>124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Bradley Hand ITC</vt:lpstr>
      <vt:lpstr>Consolas</vt:lpstr>
      <vt:lpstr>Corbel</vt:lpstr>
      <vt:lpstr>Informal Roman</vt:lpstr>
      <vt:lpstr>Times New Roman</vt:lpstr>
      <vt:lpstr>Wingdings</vt:lpstr>
      <vt:lpstr>Chalkboard 16x9</vt:lpstr>
      <vt:lpstr>From Silence to Symphony: Crafting Your Communication Symphony</vt:lpstr>
      <vt:lpstr>Communication</vt:lpstr>
      <vt:lpstr>PowerPoint Presentation</vt:lpstr>
      <vt:lpstr>Communication is a series of  experience of...</vt:lpstr>
      <vt:lpstr>Communication skills</vt:lpstr>
      <vt:lpstr>Communication goals</vt:lpstr>
      <vt:lpstr>Most Common Ways to Communicate</vt:lpstr>
      <vt:lpstr>Types of Communication</vt:lpstr>
      <vt:lpstr>Barriers to Communication</vt:lpstr>
      <vt:lpstr>Semantic Barriers</vt:lpstr>
      <vt:lpstr>2. Emotional Or Psychological Barriers</vt:lpstr>
      <vt:lpstr>3. Organization Barriers</vt:lpstr>
      <vt:lpstr>4. Personal Barriers</vt:lpstr>
      <vt:lpstr>4. Personal Barriers cont...</vt:lpstr>
      <vt:lpstr>PowerPoint Presentation</vt:lpstr>
      <vt:lpstr>Communication process</vt:lpstr>
      <vt:lpstr>Communication code scheme</vt:lpstr>
      <vt:lpstr>Communication involves three  components</vt:lpstr>
      <vt:lpstr>Sending message</vt:lpstr>
      <vt:lpstr>Non-verbal message</vt:lpstr>
      <vt:lpstr>Para-verbal message</vt:lpstr>
      <vt:lpstr>Receiving message</vt:lpstr>
      <vt:lpstr>Key learning skills</vt:lpstr>
      <vt:lpstr>What makes a good communicator?</vt:lpstr>
      <vt:lpstr>How to develop communication skills? Explore related skills.</vt:lpstr>
      <vt:lpstr>Tips to good communication skills</vt:lpstr>
      <vt:lpstr>Effective communication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 skills</dc:title>
  <dc:creator>pc</dc:creator>
  <cp:lastModifiedBy>Vaibhav Kokare</cp:lastModifiedBy>
  <cp:revision>59</cp:revision>
  <dcterms:created xsi:type="dcterms:W3CDTF">2020-09-20T09:02:02Z</dcterms:created>
  <dcterms:modified xsi:type="dcterms:W3CDTF">2024-02-03T08:41:59Z</dcterms:modified>
</cp:coreProperties>
</file>