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6" r:id="rId7"/>
    <p:sldId id="264" r:id="rId8"/>
    <p:sldId id="267" r:id="rId9"/>
    <p:sldId id="268" r:id="rId10"/>
    <p:sldId id="270" r:id="rId11"/>
    <p:sldId id="27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6DD02-EAA2-4FFE-AFCD-C86799B43CC2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C5301-CCEB-413D-802D-2FEF7830D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1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C5301-CCEB-413D-802D-2FEF7830D6E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43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79A8-ED3F-45DF-BCD6-D60B3637C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D1E0E-DECD-4838-957B-9743221CF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1DADF-8A14-46D8-B4DF-FF07EFFF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4C025-C50B-41ED-BD85-375C493C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F8C16-185B-4E94-AF22-C6D5C20B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50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3973-A5AF-4940-93AC-0A496C95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D9853-70F5-43CF-9DE9-3E4DB7CB6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13F50-1819-4F48-B749-BD645615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20700-B541-47E0-B0DA-CD8F2828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31E25-6F17-409A-83FC-5180BB13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35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CF133-C1C5-448E-AD83-5EE622530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7AC49-B28A-4E62-863D-09355A39D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BA78B-673E-476D-8F32-D03AF3AB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10CFD-90F0-4425-BF78-094CA8BE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CCFE9-6AB1-4468-B6F9-126934F8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94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91E4-B144-473C-8961-18BF0034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AD867-B797-4425-B4CC-24097E075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987A-C2A6-4AEC-946F-0B2EB3A7B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225AC-AB77-4D14-B5ED-BAB3B48A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3158C-12D7-421C-93A7-2244F415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02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E731-AC0B-477B-9C53-6AA028C6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1840C-9EF3-4C20-A316-5A93D872C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55568-D48C-4587-B66D-4FC9CFB5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38CB4-CED4-4FBD-A2D0-8979F35E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B7F1-7A15-486B-B637-80754E19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42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E3F4-474D-4D93-BEDC-D763BA1D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1EF8-C319-40D3-BA30-428C08743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59340-ACF8-451F-A761-91A809966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3AE49-9CD5-43D3-AA64-F06DA46F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90EA7-FD26-47E6-A203-4D0F7295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004EB-95B2-4481-8CB6-A3E71ED8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20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CF82-5D45-474B-BAFA-72C757BC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1EDE9-155D-4C20-B0C6-7C8F14213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6C06B-2F4E-4F1A-9DA3-1ED319C89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6C00F-C19F-47B7-8200-7B91591B4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7C32C-F86A-48FA-A091-41FB5BAE5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779B8-CC6F-4DCC-80F5-959E1AB1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6C620-B908-48ED-96B5-217389EF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5ACD8-C084-4FB2-9350-E6A7FD3B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57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3F0D-20BC-49EA-A5EA-13C17921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4C3D4-F888-477C-9DAC-96485A75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98238-1756-4C2C-AB54-857D592D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123B6-D6D5-4FDC-AB0F-AE660F6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68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1779F-2FFF-4D1D-8E97-8D0C3D61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DCA83-005D-44AC-AD63-C819F1C5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5D021-1D24-4AEA-954A-3B9970FB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9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DDAE-265A-4FC5-A3F5-731F283D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702F-9F71-4E81-940B-BAA1D835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883A7-049B-4929-B963-DE45E8DC9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80407-F76D-4823-BF2E-A433DC01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31FBA-0E58-468A-843B-844DA244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4CB2F-9160-4185-9885-92FD44B3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7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C11D-2034-4230-809D-40400269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1DE01-89A5-46DC-B35C-2D18F4AAB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D2BE3-2E05-4589-AF58-531643B9E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322F4-A8DB-4D3E-ABBD-4CD5351B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279AA-D329-4711-A5A2-09552036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11D24-FA26-4DE5-BBDE-5744E67C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45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2D995-0C65-482E-B0C2-87CD50DD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D41DC-4B6F-43CC-AB3A-710954D3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1A63-70F6-44AA-9734-55B5A1DD4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AE4D0-9401-4026-9EB4-11148D79758F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CC55B-80EA-4190-8B99-CA62AB771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42577-9F11-4597-81FC-036AC63C7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1ABF4-ED97-43AC-B349-E7BBB1AC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31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kram-BM/COVID-19-Awareness-Platfor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5260-C9EC-4A77-9617-CA152D9C1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689"/>
            <a:ext cx="9144000" cy="28769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IN" sz="3200" u="sng" dirty="0"/>
              <a:t>Project Title</a:t>
            </a:r>
            <a:r>
              <a:rPr lang="en-IN" sz="3200" dirty="0"/>
              <a:t>: COVID-19 Awareness Platform</a:t>
            </a:r>
            <a:br>
              <a:rPr lang="en-IN" sz="3200" dirty="0"/>
            </a:br>
            <a:br>
              <a:rPr lang="en-IN" sz="3200" dirty="0"/>
            </a:br>
            <a:r>
              <a:rPr lang="en-IN" sz="3200" u="sng" dirty="0"/>
              <a:t>Team name</a:t>
            </a:r>
            <a:r>
              <a:rPr lang="en-IN" sz="3200" dirty="0"/>
              <a:t>: Blitzkrieg</a:t>
            </a:r>
            <a:br>
              <a:rPr lang="en-IN" sz="3200" dirty="0"/>
            </a:br>
            <a:r>
              <a:rPr lang="en-IN" sz="3200" u="sng" dirty="0"/>
              <a:t>Team leader name</a:t>
            </a:r>
            <a:r>
              <a:rPr lang="en-IN" sz="3200" dirty="0"/>
              <a:t>: </a:t>
            </a:r>
            <a:r>
              <a:rPr lang="en-IN" sz="3200" dirty="0" err="1"/>
              <a:t>Vikram.B.M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DEB4-12DD-4522-95E3-CE19DB8DF126}"/>
              </a:ext>
            </a:extLst>
          </p:cNvPr>
          <p:cNvSpPr txBox="1">
            <a:spLocks/>
          </p:cNvSpPr>
          <p:nvPr/>
        </p:nvSpPr>
        <p:spPr>
          <a:xfrm>
            <a:off x="1524000" y="3588329"/>
            <a:ext cx="9144000" cy="21783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u="sng" dirty="0"/>
              <a:t>Domain</a:t>
            </a:r>
            <a:r>
              <a:rPr lang="en-IN" dirty="0"/>
              <a:t>: Environment</a:t>
            </a:r>
          </a:p>
          <a:p>
            <a:pPr marL="0" indent="0">
              <a:buNone/>
            </a:pPr>
            <a:r>
              <a:rPr lang="en-IN" u="sng" dirty="0"/>
              <a:t>Problem Statement</a:t>
            </a:r>
            <a:r>
              <a:rPr lang="en-IN" dirty="0"/>
              <a:t>: </a:t>
            </a:r>
            <a:r>
              <a:rPr lang="en-US" dirty="0"/>
              <a:t>You are being a chief secretary to health, higher education and research ministry create a platform for various strategies or methods to overcome situations like new virus spreads and its prevention.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296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2013-E703-4BF9-A17D-E2B62771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9BF396-EDFA-4906-B4B0-D406DAA9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F5A129-4DC6-4FA8-BC24-2DA09A5B0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5" y="644168"/>
            <a:ext cx="11647990" cy="553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8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B09F-657A-41E4-9713-D648C151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D8B961-B584-4D05-AF59-5B1310F39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82B759-2737-4861-A14E-1F4AE7C41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07" y="607218"/>
            <a:ext cx="11881185" cy="564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6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F7DD-6D95-4EF9-9227-FD66D81A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to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C2664-F31D-4F47-81C2-658C65AB0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24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u="sng" dirty="0"/>
              <a:t>GitHub link: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https://github.com/Vikram-BM/COVID-19-Awareness-Platform</a:t>
            </a:r>
            <a:endParaRPr lang="en-IN" u="sng" dirty="0"/>
          </a:p>
          <a:p>
            <a:pPr marL="0" indent="0">
              <a:buNone/>
            </a:pPr>
            <a:r>
              <a:rPr lang="en-IN" u="sng" dirty="0"/>
              <a:t>Google Drive link:</a:t>
            </a:r>
          </a:p>
          <a:p>
            <a:pPr marL="0" indent="0">
              <a:buNone/>
            </a:pPr>
            <a:r>
              <a:rPr lang="en-IN" dirty="0"/>
              <a:t>https://drive.google.com/file/d/1MoiVFqXaUtSYw4h0FkriwyGpz9xsfnSk/view?usp=sharing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78377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BD4F-45D4-407E-A6D9-7004BCE0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Idea /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3CD37-3A79-46D7-9976-9C7A5B95B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200"/>
            <a:ext cx="10515600" cy="32807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dirty="0"/>
              <a:t>Website to spread awareness about COVID-19 by answering FAQs about Coronavirus , giving Latest Updates , showing the current cases/Stats in India , community forum for users to discuss and answer each others queries about coronavirus.</a:t>
            </a:r>
          </a:p>
          <a:p>
            <a:pPr marL="0" indent="0" algn="ctr">
              <a:buNone/>
            </a:pPr>
            <a:r>
              <a:rPr lang="en-IN" dirty="0"/>
              <a:t>The website also provides travel advice , media resources, research and development ,</a:t>
            </a:r>
            <a:r>
              <a:rPr lang="en-US" b="1" dirty="0"/>
              <a:t> </a:t>
            </a:r>
            <a:r>
              <a:rPr lang="en-US" dirty="0"/>
              <a:t>Strategic preparedness and response plan</a:t>
            </a:r>
            <a:r>
              <a:rPr lang="en-US" b="1" dirty="0"/>
              <a:t>, </a:t>
            </a:r>
            <a:r>
              <a:rPr lang="en-IN" dirty="0"/>
              <a:t>COVID-19 Supply Chain System, </a:t>
            </a:r>
            <a:r>
              <a:rPr lang="en-IN" dirty="0" err="1"/>
              <a:t>Mythbusters</a:t>
            </a:r>
            <a:r>
              <a:rPr lang="en-IN" dirty="0"/>
              <a:t> during the Corona Virus / COVID-19 crisis.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61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8EC5-A3AA-4129-8FAD-FE3FB40D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Technology Stack and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8C723-5E5D-467C-993C-3F2C0959B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3825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We have used HTML, CSS, </a:t>
            </a:r>
            <a:r>
              <a:rPr lang="en-IN" dirty="0" err="1"/>
              <a:t>Javascript</a:t>
            </a:r>
            <a:r>
              <a:rPr lang="en-IN" dirty="0"/>
              <a:t>, Python, Beautiful Soup and Web browser / websites to build our Platform for COVID-19 Total awareness to our users.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3528B7-7A6A-4EE5-BA1B-17C7A46C4565}"/>
              </a:ext>
            </a:extLst>
          </p:cNvPr>
          <p:cNvSpPr txBox="1">
            <a:spLocks/>
          </p:cNvSpPr>
          <p:nvPr/>
        </p:nvSpPr>
        <p:spPr>
          <a:xfrm>
            <a:off x="838200" y="4208173"/>
            <a:ext cx="10515600" cy="22476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Used to spread awareness about COVID-19 by providing facts, </a:t>
            </a:r>
            <a:r>
              <a:rPr lang="en-IN" dirty="0" err="1"/>
              <a:t>mythbusters</a:t>
            </a:r>
            <a:r>
              <a:rPr lang="en-IN" dirty="0"/>
              <a:t>, current/live COVID-19 cases/stats in India , Latest Updates, travel advice, media resources, research and development ,</a:t>
            </a:r>
            <a:r>
              <a:rPr lang="en-US" b="1" dirty="0"/>
              <a:t> </a:t>
            </a:r>
            <a:r>
              <a:rPr lang="en-US" dirty="0"/>
              <a:t>Strategic preparedness and response plan</a:t>
            </a:r>
            <a:r>
              <a:rPr lang="en-US" b="1" dirty="0"/>
              <a:t>, </a:t>
            </a:r>
            <a:r>
              <a:rPr lang="en-IN" dirty="0"/>
              <a:t>COVID-19 Supply Chain System, showing the current cases/Stats in India , community forum for our users to get complete awareness of the coronavirus crisis during this quarantine. </a:t>
            </a:r>
          </a:p>
        </p:txBody>
      </p:sp>
    </p:spTree>
    <p:extLst>
      <p:ext uri="{BB962C8B-B14F-4D97-AF65-F5344CB8AC3E}">
        <p14:creationId xmlns:p14="http://schemas.microsoft.com/office/powerpoint/2010/main" val="47645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31DF-E803-421A-84FB-1B835CAF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77" y="-109009"/>
            <a:ext cx="10515600" cy="1325563"/>
          </a:xfrm>
        </p:spPr>
        <p:txBody>
          <a:bodyPr/>
          <a:lstStyle/>
          <a:p>
            <a:r>
              <a:rPr lang="en-IN" u="sng" dirty="0"/>
              <a:t>Block Diagram / Architectural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1AC14EA-392D-4AB1-B891-C5B3C4038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77" y="1072444"/>
            <a:ext cx="11444112" cy="537351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1B4FAE-03B4-47C7-9CF3-396D5944D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022" y="1477961"/>
            <a:ext cx="151492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1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2024-8119-465F-A4E7-BBDF79E9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340B0-5D93-4812-AD64-EBBB31E12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424"/>
            <a:ext cx="10515600" cy="28592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Software dependencies :</a:t>
            </a:r>
          </a:p>
          <a:p>
            <a:pPr marL="0" indent="0">
              <a:buNone/>
            </a:pPr>
            <a:r>
              <a:rPr lang="en-IN" dirty="0"/>
              <a:t>	Web Browser </a:t>
            </a:r>
          </a:p>
          <a:p>
            <a:pPr marL="0" indent="0">
              <a:buNone/>
            </a:pPr>
            <a:r>
              <a:rPr lang="en-IN" dirty="0"/>
              <a:t>	Internet connection</a:t>
            </a:r>
          </a:p>
        </p:txBody>
      </p:sp>
    </p:spTree>
    <p:extLst>
      <p:ext uri="{BB962C8B-B14F-4D97-AF65-F5344CB8AC3E}">
        <p14:creationId xmlns:p14="http://schemas.microsoft.com/office/powerpoint/2010/main" val="228413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2024-8119-465F-A4E7-BBDF79E9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Social Impact Analysis with COVID19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340B0-5D93-4812-AD64-EBBB31E12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97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We are spreading awareness about COVID-19 by providing them with facts , FAQs , prevention measures, threat level ,cases/statistics during coronavirus crisis in quarantine.</a:t>
            </a:r>
          </a:p>
          <a:p>
            <a:pPr marL="0" indent="0" algn="ctr">
              <a:buNone/>
            </a:pPr>
            <a:r>
              <a:rPr lang="en-IN" dirty="0"/>
              <a:t>Thus, the users of our website will be much more cautious , careful and will maintain social distancing , wear masks while going outside and will Stay at Home after understanding the dangerousness of COVID-19 and will follow preventive measures.</a:t>
            </a:r>
          </a:p>
          <a:p>
            <a:pPr marL="0" indent="0" algn="ctr">
              <a:buNone/>
            </a:pPr>
            <a:r>
              <a:rPr lang="en-IN" dirty="0"/>
              <a:t>Thereby, decreasing the spread of COVID-19 and eventually decreasing the number of cases of this pandemic disease in this country.</a:t>
            </a:r>
          </a:p>
        </p:txBody>
      </p:sp>
    </p:spTree>
    <p:extLst>
      <p:ext uri="{BB962C8B-B14F-4D97-AF65-F5344CB8AC3E}">
        <p14:creationId xmlns:p14="http://schemas.microsoft.com/office/powerpoint/2010/main" val="343083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2024-8119-465F-A4E7-BBDF79E9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Implementation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DC2457-E36E-40EF-AA2D-0D41574A5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67" y="1346403"/>
            <a:ext cx="11308466" cy="536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2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CB53-8342-4472-9E90-3EF9805C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ADE0E3-22C8-4867-BE80-EC6F9A09A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BFDA6-CC8A-407A-B3A5-B63D4BF89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51" y="856527"/>
            <a:ext cx="11709298" cy="552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0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28B8-8280-49C3-8E5C-D227E181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3B814A-4D2E-4D81-9623-E991967B8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0" y="760601"/>
            <a:ext cx="10929760" cy="5336797"/>
          </a:xfrm>
        </p:spPr>
      </p:pic>
    </p:spTree>
    <p:extLst>
      <p:ext uri="{BB962C8B-B14F-4D97-AF65-F5344CB8AC3E}">
        <p14:creationId xmlns:p14="http://schemas.microsoft.com/office/powerpoint/2010/main" val="110426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399</Words>
  <Application>Microsoft Office PowerPoint</Application>
  <PresentationFormat>Widescreen</PresentationFormat>
  <Paragraphs>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Project Title: COVID-19 Awareness Platform  Team name: Blitzkrieg Team leader name: Vikram.B.M </vt:lpstr>
      <vt:lpstr>Idea / Approach</vt:lpstr>
      <vt:lpstr>Technology Stack and Use Cases</vt:lpstr>
      <vt:lpstr>Block Diagram / Architectural Diagram</vt:lpstr>
      <vt:lpstr>Dependencies</vt:lpstr>
      <vt:lpstr>Social Impact Analysis with COVID19</vt:lpstr>
      <vt:lpstr>Implementation</vt:lpstr>
      <vt:lpstr>PowerPoint Presentation</vt:lpstr>
      <vt:lpstr>PowerPoint Presentation</vt:lpstr>
      <vt:lpstr>PowerPoint Presentation</vt:lpstr>
      <vt:lpstr>PowerPoint Presentation</vt:lpstr>
      <vt:lpstr>Link to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name college name</dc:title>
  <dc:creator>Dhyey Doshi</dc:creator>
  <cp:lastModifiedBy>Vikram B M</cp:lastModifiedBy>
  <cp:revision>44</cp:revision>
  <dcterms:created xsi:type="dcterms:W3CDTF">2020-04-19T16:01:02Z</dcterms:created>
  <dcterms:modified xsi:type="dcterms:W3CDTF">2020-05-02T02:21:47Z</dcterms:modified>
</cp:coreProperties>
</file>