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7" r:id="rId2"/>
    <p:sldId id="256" r:id="rId3"/>
    <p:sldId id="277" r:id="rId4"/>
    <p:sldId id="258" r:id="rId5"/>
    <p:sldId id="259" r:id="rId6"/>
    <p:sldId id="260" r:id="rId7"/>
    <p:sldId id="261" r:id="rId8"/>
    <p:sldId id="262" r:id="rId9"/>
    <p:sldId id="263" r:id="rId10"/>
    <p:sldId id="264" r:id="rId11"/>
    <p:sldId id="265" r:id="rId12"/>
    <p:sldId id="266" r:id="rId13"/>
    <p:sldId id="268" r:id="rId14"/>
    <p:sldId id="269" r:id="rId15"/>
    <p:sldId id="278"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689FB-434B-4CDD-A22D-DC2B493554BD}" type="datetimeFigureOut">
              <a:rPr lang="en-US" smtClean="0"/>
              <a:t>6/2/2024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CA70F9-B50F-42EF-A93F-7CF5E77148F7}" type="slidenum">
              <a:rPr lang="en-US" smtClean="0"/>
              <a:t>‹#›</a:t>
            </a:fld>
            <a:endParaRPr lang="en-US"/>
          </a:p>
        </p:txBody>
      </p:sp>
    </p:spTree>
    <p:extLst>
      <p:ext uri="{BB962C8B-B14F-4D97-AF65-F5344CB8AC3E}">
        <p14:creationId xmlns:p14="http://schemas.microsoft.com/office/powerpoint/2010/main" val="1037750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4.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4.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4.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4.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4.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4.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4.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4.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8.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0.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20.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4.svg"/></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3.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2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27.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28.xml"/><Relationship Id="rId5" Type="http://schemas.openxmlformats.org/officeDocument/2006/relationships/image" Target="../media/image8.svg"/><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29.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30.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3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3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3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35.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6.xml"/><Relationship Id="rId4" Type="http://schemas.openxmlformats.org/officeDocument/2006/relationships/image" Target="../media/image4.sv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svg"/><Relationship Id="rId2" Type="http://schemas.openxmlformats.org/officeDocument/2006/relationships/slideMaster" Target="../slideMasters/slideMaster1.xml"/><Relationship Id="rId1" Type="http://schemas.openxmlformats.org/officeDocument/2006/relationships/tags" Target="../tags/tag37.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4.sv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4.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svg"/></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38.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3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2.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40.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bg1"/>
        </a:solidFill>
        <a:effectLst/>
      </p:bgPr>
    </p:bg>
    <p:spTree>
      <p:nvGrpSpPr>
        <p:cNvPr id="1" name=""/>
        <p:cNvGrpSpPr/>
        <p:nvPr/>
      </p:nvGrpSpPr>
      <p:grpSpPr>
        <a:xfrm>
          <a:off x="0" y="0"/>
          <a:ext cx="0" cy="0"/>
          <a:chOff x="0" y="0"/>
          <a:chExt cx="0" cy="0"/>
        </a:xfrm>
      </p:grpSpPr>
      <p:sp>
        <p:nvSpPr>
          <p:cNvPr id="59" name="Text Placeholder 10">
            <a:extLst>
              <a:ext uri="{FF2B5EF4-FFF2-40B4-BE49-F238E27FC236}">
                <a16:creationId xmlns:a16="http://schemas.microsoft.com/office/drawing/2014/main" id="{AEBD811C-EEF2-4E64-B90F-61053E863A8B}"/>
              </a:ext>
            </a:extLst>
          </p:cNvPr>
          <p:cNvSpPr>
            <a:spLocks noGrp="1"/>
          </p:cNvSpPr>
          <p:nvPr>
            <p:ph type="body" sz="quarter" idx="15" hasCustomPrompt="1"/>
          </p:nvPr>
        </p:nvSpPr>
        <p:spPr>
          <a:xfrm>
            <a:off x="457199" y="3281163"/>
            <a:ext cx="6397626" cy="1218593"/>
          </a:xfrm>
          <a:prstGeom prst="rect">
            <a:avLst/>
          </a:prstGeom>
        </p:spPr>
        <p:txBody>
          <a:bodyPr lIns="0" anchor="t">
            <a:noAutofit/>
          </a:bodyPr>
          <a:lstStyle>
            <a:lvl1pPr marL="0" marR="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da-DK" dirty="0"/>
              <a:t>Subtitle goes here</a:t>
            </a:r>
            <a:endParaRPr lang="en-US" dirty="0"/>
          </a:p>
        </p:txBody>
      </p:sp>
      <p:sp>
        <p:nvSpPr>
          <p:cNvPr id="60" name="Text Placeholder 10">
            <a:extLst>
              <a:ext uri="{FF2B5EF4-FFF2-40B4-BE49-F238E27FC236}">
                <a16:creationId xmlns:a16="http://schemas.microsoft.com/office/drawing/2014/main" id="{86B13E25-8F4C-4776-AE12-AE1FB57ACDAC}"/>
              </a:ext>
            </a:extLst>
          </p:cNvPr>
          <p:cNvSpPr>
            <a:spLocks noGrp="1"/>
          </p:cNvSpPr>
          <p:nvPr>
            <p:ph type="body" sz="quarter" idx="16" hasCustomPrompt="1"/>
          </p:nvPr>
        </p:nvSpPr>
        <p:spPr>
          <a:xfrm>
            <a:off x="457198" y="1233488"/>
            <a:ext cx="6443999" cy="381000"/>
          </a:xfrm>
          <a:prstGeom prst="rect">
            <a:avLst/>
          </a:prstGeom>
        </p:spPr>
        <p:txBody>
          <a:bodyPr lIns="0" anchor="t">
            <a:noAutofit/>
          </a:bodyPr>
          <a:lstStyle>
            <a:lvl1pPr marL="0" indent="0">
              <a:buNone/>
              <a:tabLst>
                <a:tab pos="2509838" algn="l"/>
              </a:tabLst>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sp>
        <p:nvSpPr>
          <p:cNvPr id="11" name="Picture Placeholder 10">
            <a:extLst>
              <a:ext uri="{FF2B5EF4-FFF2-40B4-BE49-F238E27FC236}">
                <a16:creationId xmlns:a16="http://schemas.microsoft.com/office/drawing/2014/main" id="{E23385E9-575A-4E97-BE38-0A19A73B40AC}"/>
              </a:ext>
            </a:extLst>
          </p:cNvPr>
          <p:cNvSpPr>
            <a:spLocks noGrp="1"/>
          </p:cNvSpPr>
          <p:nvPr>
            <p:ph type="pic" sz="quarter" idx="17" hasCustomPrompt="1"/>
          </p:nvPr>
        </p:nvSpPr>
        <p:spPr>
          <a:xfrm>
            <a:off x="4060396" y="2764868"/>
            <a:ext cx="8131604" cy="4093132"/>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Lst>
            <a:ahLst/>
            <a:cxnLst>
              <a:cxn ang="0">
                <a:pos x="connsiteX0" y="connsiteY0"/>
              </a:cxn>
              <a:cxn ang="0">
                <a:pos x="connsiteX1" y="connsiteY1"/>
              </a:cxn>
              <a:cxn ang="0">
                <a:pos x="connsiteX2" y="connsiteY2"/>
              </a:cxn>
              <a:cxn ang="0">
                <a:pos x="connsiteX3" y="connsiteY3"/>
              </a:cxn>
            </a:cxnLst>
            <a:rect l="l" t="t" r="r" b="b"/>
            <a:pathLst>
              <a:path w="8131604" h="4093132">
                <a:moveTo>
                  <a:pt x="5893093" y="0"/>
                </a:moveTo>
                <a:lnTo>
                  <a:pt x="8131604" y="1558441"/>
                </a:lnTo>
                <a:lnTo>
                  <a:pt x="8129060" y="4093132"/>
                </a:lnTo>
                <a:lnTo>
                  <a:pt x="0" y="4093132"/>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pic>
        <p:nvPicPr>
          <p:cNvPr id="17" name="Graphic 16">
            <a:extLst>
              <a:ext uri="{FF2B5EF4-FFF2-40B4-BE49-F238E27FC236}">
                <a16:creationId xmlns:a16="http://schemas.microsoft.com/office/drawing/2014/main" id="{5C19C9AC-2634-47D0-8C0A-A04C4A7BFFD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32620" y="387487"/>
            <a:ext cx="2189142" cy="910132"/>
          </a:xfrm>
          <a:prstGeom prst="rect">
            <a:avLst/>
          </a:prstGeom>
        </p:spPr>
      </p:pic>
      <p:sp>
        <p:nvSpPr>
          <p:cNvPr id="10" name="Title 1">
            <a:extLst>
              <a:ext uri="{FF2B5EF4-FFF2-40B4-BE49-F238E27FC236}">
                <a16:creationId xmlns:a16="http://schemas.microsoft.com/office/drawing/2014/main" id="{418DAEFC-EF40-4589-9F6B-5C1699274A7D}"/>
              </a:ext>
            </a:extLst>
          </p:cNvPr>
          <p:cNvSpPr>
            <a:spLocks noGrp="1"/>
          </p:cNvSpPr>
          <p:nvPr>
            <p:ph type="title" hasCustomPrompt="1"/>
          </p:nvPr>
        </p:nvSpPr>
        <p:spPr>
          <a:xfrm>
            <a:off x="457199" y="1800000"/>
            <a:ext cx="6443998" cy="990000"/>
          </a:xfrm>
        </p:spPr>
        <p:txBody>
          <a:bodyPr vert="horz" lIns="0" tIns="0" rIns="0" bIns="0" rtlCol="0" anchor="b">
            <a:noAutofit/>
          </a:bodyPr>
          <a:lstStyle>
            <a:lvl1pPr>
              <a:defRPr lang="en-GB" sz="4000" b="0">
                <a:solidFill>
                  <a:schemeClr val="tx2"/>
                </a:solidFill>
              </a:defRPr>
            </a:lvl1pPr>
          </a:lstStyle>
          <a:p>
            <a:pPr marR="0" lvl="0" fontAlgn="auto">
              <a:lnSpc>
                <a:spcPct val="90000"/>
              </a:lnSpc>
              <a:spcBef>
                <a:spcPts val="1000"/>
              </a:spcBef>
              <a:spcAft>
                <a:spcPts val="0"/>
              </a:spcAft>
              <a:buClrTx/>
              <a:buSzTx/>
              <a:tabLst/>
            </a:pPr>
            <a:r>
              <a:rPr lang="en-US" dirty="0"/>
              <a:t>Title of the deck</a:t>
            </a:r>
            <a:endParaRPr lang="en-GB" dirty="0"/>
          </a:p>
        </p:txBody>
      </p:sp>
      <p:sp>
        <p:nvSpPr>
          <p:cNvPr id="3" name="Footer Placeholder 2">
            <a:extLst>
              <a:ext uri="{FF2B5EF4-FFF2-40B4-BE49-F238E27FC236}">
                <a16:creationId xmlns:a16="http://schemas.microsoft.com/office/drawing/2014/main" id="{FE4829D4-90BA-4FD9-8D4C-686E86FB2396}"/>
              </a:ext>
            </a:extLst>
          </p:cNvPr>
          <p:cNvSpPr>
            <a:spLocks noGrp="1"/>
          </p:cNvSpPr>
          <p:nvPr>
            <p:ph type="ftr" sz="quarter" idx="18"/>
          </p:nvPr>
        </p:nvSpPr>
        <p:spPr>
          <a:xfrm>
            <a:off x="442800" y="6480000"/>
            <a:ext cx="2396518" cy="123111"/>
          </a:xfrm>
        </p:spPr>
        <p:txBody>
          <a:bodyPr/>
          <a:lstStyle/>
          <a:p>
            <a:endParaRPr lang="en-US"/>
          </a:p>
        </p:txBody>
      </p:sp>
      <p:sp>
        <p:nvSpPr>
          <p:cNvPr id="12" name="Freeform: Shape 38">
            <a:extLst>
              <a:ext uri="{FF2B5EF4-FFF2-40B4-BE49-F238E27FC236}">
                <a16:creationId xmlns:a16="http://schemas.microsoft.com/office/drawing/2014/main" id="{BF4677C3-BCF5-4855-9611-E85C96D9A70A}"/>
              </a:ext>
            </a:extLst>
          </p:cNvPr>
          <p:cNvSpPr/>
          <p:nvPr/>
        </p:nvSpPr>
        <p:spPr>
          <a:xfrm>
            <a:off x="2929209" y="4829173"/>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1">
                  <a:alpha val="1000"/>
                </a:schemeClr>
              </a:gs>
              <a:gs pos="74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8">
            <a:extLst>
              <a:ext uri="{FF2B5EF4-FFF2-40B4-BE49-F238E27FC236}">
                <a16:creationId xmlns:a16="http://schemas.microsoft.com/office/drawing/2014/main" id="{2D55CCF4-0B1D-4A3B-AD75-0E7051248497}"/>
              </a:ext>
            </a:extLst>
          </p:cNvPr>
          <p:cNvSpPr/>
          <p:nvPr/>
        </p:nvSpPr>
        <p:spPr>
          <a:xfrm>
            <a:off x="10121759" y="2893156"/>
            <a:ext cx="2070240" cy="2020997"/>
          </a:xfrm>
          <a:custGeom>
            <a:avLst/>
            <a:gdLst>
              <a:gd name="connsiteX0" fmla="*/ 803684 w 2070240"/>
              <a:gd name="connsiteY0" fmla="*/ 0 h 2020997"/>
              <a:gd name="connsiteX1" fmla="*/ 2069497 w 2070240"/>
              <a:gd name="connsiteY1" fmla="*/ 889314 h 2020997"/>
              <a:gd name="connsiteX2" fmla="*/ 2069597 w 2070240"/>
              <a:gd name="connsiteY2" fmla="*/ 713297 h 2020997"/>
              <a:gd name="connsiteX3" fmla="*/ 2070240 w 2070240"/>
              <a:gd name="connsiteY3" fmla="*/ 713739 h 2020997"/>
              <a:gd name="connsiteX4" fmla="*/ 2069497 w 2070240"/>
              <a:gd name="connsiteY4" fmla="*/ 2020997 h 2020997"/>
              <a:gd name="connsiteX5" fmla="*/ 0 w 2070240"/>
              <a:gd name="connsiteY5" fmla="*/ 567044 h 202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0240" h="2020997">
                <a:moveTo>
                  <a:pt x="803684" y="0"/>
                </a:moveTo>
                <a:lnTo>
                  <a:pt x="2069497" y="889314"/>
                </a:lnTo>
                <a:lnTo>
                  <a:pt x="2069597" y="713297"/>
                </a:lnTo>
                <a:lnTo>
                  <a:pt x="2070240" y="713739"/>
                </a:lnTo>
                <a:lnTo>
                  <a:pt x="2069497" y="2020997"/>
                </a:lnTo>
                <a:lnTo>
                  <a:pt x="0" y="567044"/>
                </a:lnTo>
                <a:close/>
              </a:path>
            </a:pathLst>
          </a:custGeom>
          <a:gradFill>
            <a:gsLst>
              <a:gs pos="21000">
                <a:schemeClr val="accent2"/>
              </a:gs>
              <a:gs pos="68000">
                <a:schemeClr val="accent2">
                  <a:alpha val="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Tree>
    <p:extLst>
      <p:ext uri="{BB962C8B-B14F-4D97-AF65-F5344CB8AC3E}">
        <p14:creationId xmlns:p14="http://schemas.microsoft.com/office/powerpoint/2010/main" val="141260868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5">
    <p:spTree>
      <p:nvGrpSpPr>
        <p:cNvPr id="1" name=""/>
        <p:cNvGrpSpPr/>
        <p:nvPr/>
      </p:nvGrpSpPr>
      <p:grpSpPr>
        <a:xfrm>
          <a:off x="0" y="0"/>
          <a:ext cx="0" cy="0"/>
          <a:chOff x="0" y="0"/>
          <a:chExt cx="0" cy="0"/>
        </a:xfrm>
      </p:grpSpPr>
      <p:sp>
        <p:nvSpPr>
          <p:cNvPr id="25" name="Freeform 24">
            <a:extLst>
              <a:ext uri="{FF2B5EF4-FFF2-40B4-BE49-F238E27FC236}">
                <a16:creationId xmlns:a16="http://schemas.microsoft.com/office/drawing/2014/main" id="{5B049D90-7C0C-2543-A4A6-22DE2C411CA6}"/>
              </a:ext>
            </a:extLst>
          </p:cNvPr>
          <p:cNvSpPr/>
          <p:nvPr/>
        </p:nvSpPr>
        <p:spPr>
          <a:xfrm>
            <a:off x="0" y="4900507"/>
            <a:ext cx="4262572" cy="1957493"/>
          </a:xfrm>
          <a:custGeom>
            <a:avLst/>
            <a:gdLst>
              <a:gd name="connsiteX0" fmla="*/ 1462275 w 4262572"/>
              <a:gd name="connsiteY0" fmla="*/ 0 h 1957493"/>
              <a:gd name="connsiteX1" fmla="*/ 4262572 w 4262572"/>
              <a:gd name="connsiteY1" fmla="*/ 1957493 h 1957493"/>
              <a:gd name="connsiteX2" fmla="*/ 0 w 4262572"/>
              <a:gd name="connsiteY2" fmla="*/ 1957493 h 1957493"/>
              <a:gd name="connsiteX3" fmla="*/ 0 w 4262572"/>
              <a:gd name="connsiteY3" fmla="*/ 1021999 h 1957493"/>
            </a:gdLst>
            <a:ahLst/>
            <a:cxnLst>
              <a:cxn ang="0">
                <a:pos x="connsiteX0" y="connsiteY0"/>
              </a:cxn>
              <a:cxn ang="0">
                <a:pos x="connsiteX1" y="connsiteY1"/>
              </a:cxn>
              <a:cxn ang="0">
                <a:pos x="connsiteX2" y="connsiteY2"/>
              </a:cxn>
              <a:cxn ang="0">
                <a:pos x="connsiteX3" y="connsiteY3"/>
              </a:cxn>
            </a:cxnLst>
            <a:rect l="l" t="t" r="r" b="b"/>
            <a:pathLst>
              <a:path w="4262572" h="1957493">
                <a:moveTo>
                  <a:pt x="1462275" y="0"/>
                </a:moveTo>
                <a:lnTo>
                  <a:pt x="4262572" y="1957493"/>
                </a:lnTo>
                <a:lnTo>
                  <a:pt x="0" y="1957493"/>
                </a:lnTo>
                <a:lnTo>
                  <a:pt x="0" y="1021999"/>
                </a:lnTo>
                <a:close/>
              </a:path>
            </a:pathLst>
          </a:custGeom>
          <a:gradFill>
            <a:gsLst>
              <a:gs pos="0">
                <a:schemeClr val="accent2"/>
              </a:gs>
              <a:gs pos="31000">
                <a:schemeClr val="accent2"/>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6" name="Freeform: Shape 15">
            <a:extLst>
              <a:ext uri="{FF2B5EF4-FFF2-40B4-BE49-F238E27FC236}">
                <a16:creationId xmlns:a16="http://schemas.microsoft.com/office/drawing/2014/main" id="{929773AE-3026-4994-9E24-119377549C30}"/>
              </a:ext>
            </a:extLst>
          </p:cNvPr>
          <p:cNvSpPr/>
          <p:nvPr/>
        </p:nvSpPr>
        <p:spPr>
          <a:xfrm>
            <a:off x="1739901" y="5448182"/>
            <a:ext cx="4065894" cy="1412994"/>
          </a:xfrm>
          <a:custGeom>
            <a:avLst/>
            <a:gdLst>
              <a:gd name="connsiteX0" fmla="*/ 0 w 4467225"/>
              <a:gd name="connsiteY0" fmla="*/ 1533525 h 1562100"/>
              <a:gd name="connsiteX1" fmla="*/ 2228850 w 4467225"/>
              <a:gd name="connsiteY1" fmla="*/ 0 h 1562100"/>
              <a:gd name="connsiteX2" fmla="*/ 4467225 w 4467225"/>
              <a:gd name="connsiteY2" fmla="*/ 1562100 h 1562100"/>
              <a:gd name="connsiteX3" fmla="*/ 0 w 4467225"/>
              <a:gd name="connsiteY3" fmla="*/ 1533525 h 1562100"/>
              <a:gd name="connsiteX0" fmla="*/ 0 w 4505325"/>
              <a:gd name="connsiteY0" fmla="*/ 1552575 h 1562100"/>
              <a:gd name="connsiteX1" fmla="*/ 2266950 w 4505325"/>
              <a:gd name="connsiteY1" fmla="*/ 0 h 1562100"/>
              <a:gd name="connsiteX2" fmla="*/ 4505325 w 4505325"/>
              <a:gd name="connsiteY2" fmla="*/ 1562100 h 1562100"/>
              <a:gd name="connsiteX3" fmla="*/ 0 w 4505325"/>
              <a:gd name="connsiteY3" fmla="*/ 1552575 h 1562100"/>
              <a:gd name="connsiteX0" fmla="*/ 0 w 4514850"/>
              <a:gd name="connsiteY0" fmla="*/ 1562100 h 1562100"/>
              <a:gd name="connsiteX1" fmla="*/ 2276475 w 4514850"/>
              <a:gd name="connsiteY1" fmla="*/ 0 h 1562100"/>
              <a:gd name="connsiteX2" fmla="*/ 4514850 w 4514850"/>
              <a:gd name="connsiteY2" fmla="*/ 1562100 h 1562100"/>
              <a:gd name="connsiteX3" fmla="*/ 0 w 4514850"/>
              <a:gd name="connsiteY3" fmla="*/ 1562100 h 1562100"/>
              <a:gd name="connsiteX0" fmla="*/ 0 w 4514850"/>
              <a:gd name="connsiteY0" fmla="*/ 1410144 h 1410144"/>
              <a:gd name="connsiteX1" fmla="*/ 2265873 w 4514850"/>
              <a:gd name="connsiteY1" fmla="*/ 0 h 1410144"/>
              <a:gd name="connsiteX2" fmla="*/ 4514850 w 4514850"/>
              <a:gd name="connsiteY2" fmla="*/ 1410144 h 1410144"/>
              <a:gd name="connsiteX3" fmla="*/ 0 w 4514850"/>
              <a:gd name="connsiteY3" fmla="*/ 1410144 h 1410144"/>
              <a:gd name="connsiteX0" fmla="*/ 0 w 4514850"/>
              <a:gd name="connsiteY0" fmla="*/ 1569168 h 1569168"/>
              <a:gd name="connsiteX1" fmla="*/ 2265873 w 4514850"/>
              <a:gd name="connsiteY1" fmla="*/ 0 h 1569168"/>
              <a:gd name="connsiteX2" fmla="*/ 4514850 w 4514850"/>
              <a:gd name="connsiteY2" fmla="*/ 1569168 h 1569168"/>
              <a:gd name="connsiteX3" fmla="*/ 0 w 4514850"/>
              <a:gd name="connsiteY3" fmla="*/ 1569168 h 1569168"/>
              <a:gd name="connsiteX0" fmla="*/ 0 w 4525452"/>
              <a:gd name="connsiteY0" fmla="*/ 1569168 h 1572702"/>
              <a:gd name="connsiteX1" fmla="*/ 2265873 w 4525452"/>
              <a:gd name="connsiteY1" fmla="*/ 0 h 1572702"/>
              <a:gd name="connsiteX2" fmla="*/ 4525452 w 4525452"/>
              <a:gd name="connsiteY2" fmla="*/ 1572702 h 1572702"/>
              <a:gd name="connsiteX3" fmla="*/ 0 w 4525452"/>
              <a:gd name="connsiteY3" fmla="*/ 1569168 h 1572702"/>
            </a:gdLst>
            <a:ahLst/>
            <a:cxnLst>
              <a:cxn ang="0">
                <a:pos x="connsiteX0" y="connsiteY0"/>
              </a:cxn>
              <a:cxn ang="0">
                <a:pos x="connsiteX1" y="connsiteY1"/>
              </a:cxn>
              <a:cxn ang="0">
                <a:pos x="connsiteX2" y="connsiteY2"/>
              </a:cxn>
              <a:cxn ang="0">
                <a:pos x="connsiteX3" y="connsiteY3"/>
              </a:cxn>
            </a:cxnLst>
            <a:rect l="l" t="t" r="r" b="b"/>
            <a:pathLst>
              <a:path w="4525452" h="1572702">
                <a:moveTo>
                  <a:pt x="0" y="1569168"/>
                </a:moveTo>
                <a:lnTo>
                  <a:pt x="2265873" y="0"/>
                </a:lnTo>
                <a:lnTo>
                  <a:pt x="4525452" y="1572702"/>
                </a:lnTo>
                <a:lnTo>
                  <a:pt x="0" y="1569168"/>
                </a:lnTo>
                <a:close/>
              </a:path>
            </a:pathLst>
          </a:custGeom>
          <a:gradFill flip="none" rotWithShape="1">
            <a:gsLst>
              <a:gs pos="79000">
                <a:schemeClr val="accent1"/>
              </a:gs>
              <a:gs pos="0">
                <a:schemeClr val="accent1">
                  <a:alpha val="0"/>
                </a:schemeClr>
              </a:gs>
              <a:gs pos="100000">
                <a:schemeClr val="accent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Text Placeholder 10">
            <a:extLst>
              <a:ext uri="{FF2B5EF4-FFF2-40B4-BE49-F238E27FC236}">
                <a16:creationId xmlns:a16="http://schemas.microsoft.com/office/drawing/2014/main" id="{1998EB54-0F58-441A-8144-11615353638B}"/>
              </a:ext>
            </a:extLst>
          </p:cNvPr>
          <p:cNvSpPr>
            <a:spLocks noGrp="1"/>
          </p:cNvSpPr>
          <p:nvPr>
            <p:ph type="body" sz="quarter" idx="14" hasCustomPrompt="1"/>
          </p:nvPr>
        </p:nvSpPr>
        <p:spPr>
          <a:xfrm>
            <a:off x="2674257" y="3702319"/>
            <a:ext cx="6843487" cy="381000"/>
          </a:xfrm>
          <a:prstGeom prst="rect">
            <a:avLst/>
          </a:prstGeom>
        </p:spPr>
        <p:txBody>
          <a:bodyPr lIns="0" anchor="t">
            <a:noAutofit/>
          </a:bodyPr>
          <a:lstStyle>
            <a:lvl1pPr marL="0" indent="0" algn="ctr">
              <a:buNone/>
              <a:defRPr sz="160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Description goes here</a:t>
            </a:r>
          </a:p>
        </p:txBody>
      </p:sp>
      <p:sp>
        <p:nvSpPr>
          <p:cNvPr id="27" name="Freeform 26">
            <a:extLst>
              <a:ext uri="{FF2B5EF4-FFF2-40B4-BE49-F238E27FC236}">
                <a16:creationId xmlns:a16="http://schemas.microsoft.com/office/drawing/2014/main" id="{BE0095B5-53D4-9C4C-8876-BE836797DEE0}"/>
              </a:ext>
            </a:extLst>
          </p:cNvPr>
          <p:cNvSpPr/>
          <p:nvPr/>
        </p:nvSpPr>
        <p:spPr>
          <a:xfrm rot="10800000">
            <a:off x="9083364" y="0"/>
            <a:ext cx="3108635" cy="1425182"/>
          </a:xfrm>
          <a:custGeom>
            <a:avLst/>
            <a:gdLst>
              <a:gd name="connsiteX0" fmla="*/ 3108635 w 3108635"/>
              <a:gd name="connsiteY0" fmla="*/ 1425182 h 1425182"/>
              <a:gd name="connsiteX1" fmla="*/ 0 w 3108635"/>
              <a:gd name="connsiteY1" fmla="*/ 1425182 h 1425182"/>
              <a:gd name="connsiteX2" fmla="*/ 0 w 3108635"/>
              <a:gd name="connsiteY2" fmla="*/ 730957 h 1425182"/>
              <a:gd name="connsiteX3" fmla="*/ 1084862 w 3108635"/>
              <a:gd name="connsiteY3" fmla="*/ 0 h 1425182"/>
            </a:gdLst>
            <a:ahLst/>
            <a:cxnLst>
              <a:cxn ang="0">
                <a:pos x="connsiteX0" y="connsiteY0"/>
              </a:cxn>
              <a:cxn ang="0">
                <a:pos x="connsiteX1" y="connsiteY1"/>
              </a:cxn>
              <a:cxn ang="0">
                <a:pos x="connsiteX2" y="connsiteY2"/>
              </a:cxn>
              <a:cxn ang="0">
                <a:pos x="connsiteX3" y="connsiteY3"/>
              </a:cxn>
            </a:cxnLst>
            <a:rect l="l" t="t" r="r" b="b"/>
            <a:pathLst>
              <a:path w="3108635" h="1425182">
                <a:moveTo>
                  <a:pt x="3108635" y="1425182"/>
                </a:moveTo>
                <a:lnTo>
                  <a:pt x="0" y="1425182"/>
                </a:lnTo>
                <a:lnTo>
                  <a:pt x="0" y="730957"/>
                </a:lnTo>
                <a:lnTo>
                  <a:pt x="1084862" y="0"/>
                </a:lnTo>
                <a:close/>
              </a:path>
            </a:pathLst>
          </a:custGeom>
          <a:gradFill>
            <a:gsLst>
              <a:gs pos="0">
                <a:schemeClr val="accent2"/>
              </a:gs>
              <a:gs pos="31000">
                <a:schemeClr val="accent2"/>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2" name="Freeform 21">
            <a:extLst>
              <a:ext uri="{FF2B5EF4-FFF2-40B4-BE49-F238E27FC236}">
                <a16:creationId xmlns:a16="http://schemas.microsoft.com/office/drawing/2014/main" id="{B5DEA3EB-7023-3642-83F2-FD716952AC57}"/>
              </a:ext>
            </a:extLst>
          </p:cNvPr>
          <p:cNvSpPr/>
          <p:nvPr/>
        </p:nvSpPr>
        <p:spPr>
          <a:xfrm rot="10800000">
            <a:off x="7899082" y="-1"/>
            <a:ext cx="2943008" cy="1021432"/>
          </a:xfrm>
          <a:custGeom>
            <a:avLst/>
            <a:gdLst>
              <a:gd name="connsiteX0" fmla="*/ 2943008 w 2943008"/>
              <a:gd name="connsiteY0" fmla="*/ 1021432 h 1021432"/>
              <a:gd name="connsiteX1" fmla="*/ 0 w 2943008"/>
              <a:gd name="connsiteY1" fmla="*/ 1021432 h 1021432"/>
              <a:gd name="connsiteX2" fmla="*/ 1473230 w 2943008"/>
              <a:gd name="connsiteY2" fmla="*/ 0 h 1021432"/>
            </a:gdLst>
            <a:ahLst/>
            <a:cxnLst>
              <a:cxn ang="0">
                <a:pos x="connsiteX0" y="connsiteY0"/>
              </a:cxn>
              <a:cxn ang="0">
                <a:pos x="connsiteX1" y="connsiteY1"/>
              </a:cxn>
              <a:cxn ang="0">
                <a:pos x="connsiteX2" y="connsiteY2"/>
              </a:cxn>
            </a:cxnLst>
            <a:rect l="l" t="t" r="r" b="b"/>
            <a:pathLst>
              <a:path w="2943008" h="1021432">
                <a:moveTo>
                  <a:pt x="2943008" y="1021432"/>
                </a:moveTo>
                <a:lnTo>
                  <a:pt x="0" y="1021432"/>
                </a:lnTo>
                <a:lnTo>
                  <a:pt x="1473230" y="0"/>
                </a:lnTo>
                <a:close/>
              </a:path>
            </a:pathLst>
          </a:custGeom>
          <a:gradFill flip="none" rotWithShape="1">
            <a:gsLst>
              <a:gs pos="79000">
                <a:schemeClr val="accent1"/>
              </a:gs>
              <a:gs pos="0">
                <a:schemeClr val="accent1">
                  <a:alpha val="0"/>
                </a:schemeClr>
              </a:gs>
              <a:gs pos="100000">
                <a:schemeClr val="accent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2"/>
              </a:solidFill>
            </a:endParaRPr>
          </a:p>
        </p:txBody>
      </p:sp>
      <p:pic>
        <p:nvPicPr>
          <p:cNvPr id="28" name="Graphic 27">
            <a:extLst>
              <a:ext uri="{FF2B5EF4-FFF2-40B4-BE49-F238E27FC236}">
                <a16:creationId xmlns:a16="http://schemas.microsoft.com/office/drawing/2014/main" id="{26A78AB9-EAF7-7746-895A-843233C622E6}"/>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4" name="Title 1">
            <a:extLst>
              <a:ext uri="{FF2B5EF4-FFF2-40B4-BE49-F238E27FC236}">
                <a16:creationId xmlns:a16="http://schemas.microsoft.com/office/drawing/2014/main" id="{612FCD5A-D75B-4B19-A0CD-3722DB639B10}"/>
              </a:ext>
            </a:extLst>
          </p:cNvPr>
          <p:cNvSpPr>
            <a:spLocks noGrp="1"/>
          </p:cNvSpPr>
          <p:nvPr>
            <p:ph type="title" hasCustomPrompt="1"/>
          </p:nvPr>
        </p:nvSpPr>
        <p:spPr>
          <a:xfrm>
            <a:off x="2674257" y="2401252"/>
            <a:ext cx="6843486" cy="970378"/>
          </a:xfrm>
        </p:spPr>
        <p:txBody>
          <a:bodyPr vert="horz" lIns="0" tIns="45720" rIns="91440" bIns="45720" rtlCol="0" anchor="b">
            <a:noAutofit/>
          </a:bodyPr>
          <a:lstStyle>
            <a:lvl1pPr algn="ctr">
              <a:defRPr lang="en-GB" sz="4000" dirty="0">
                <a:solidFill>
                  <a:schemeClr val="tx2"/>
                </a:solidFill>
              </a:defRPr>
            </a:lvl1pPr>
          </a:lstStyle>
          <a:p>
            <a:pPr lvl="0" algn="ctr">
              <a:spcBef>
                <a:spcPts val="600"/>
              </a:spcBef>
            </a:pPr>
            <a:r>
              <a:rPr lang="en-US" dirty="0"/>
              <a:t>Slide divider option-5</a:t>
            </a:r>
            <a:endParaRPr lang="en-GB" dirty="0"/>
          </a:p>
        </p:txBody>
      </p:sp>
      <p:sp>
        <p:nvSpPr>
          <p:cNvPr id="2" name="Footer Placeholder 1">
            <a:extLst>
              <a:ext uri="{FF2B5EF4-FFF2-40B4-BE49-F238E27FC236}">
                <a16:creationId xmlns:a16="http://schemas.microsoft.com/office/drawing/2014/main" id="{458EE7C1-72A7-49D2-9408-6D8A3E897928}"/>
              </a:ext>
            </a:extLst>
          </p:cNvPr>
          <p:cNvSpPr>
            <a:spLocks noGrp="1"/>
          </p:cNvSpPr>
          <p:nvPr>
            <p:ph type="ftr" sz="quarter" idx="15"/>
          </p:nvPr>
        </p:nvSpPr>
        <p:spPr/>
        <p:txBody>
          <a:bodyPr/>
          <a:lstStyle>
            <a:lvl1pPr>
              <a:defRPr>
                <a:solidFill>
                  <a:schemeClr val="bg1"/>
                </a:solidFill>
              </a:defRPr>
            </a:lvl1pPr>
          </a:lstStyle>
          <a:p>
            <a:endParaRPr lang="en-US"/>
          </a:p>
        </p:txBody>
      </p:sp>
      <p:sp>
        <p:nvSpPr>
          <p:cNvPr id="17" name="TextBox 16">
            <a:extLst>
              <a:ext uri="{FF2B5EF4-FFF2-40B4-BE49-F238E27FC236}">
                <a16:creationId xmlns:a16="http://schemas.microsoft.com/office/drawing/2014/main" id="{BE8E6F93-A670-4F14-B015-78190A57D001}"/>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292377112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6">
    <p:bg>
      <p:bgPr>
        <a:solidFill>
          <a:schemeClr val="bg1"/>
        </a:solidFill>
        <a:effectLst/>
      </p:bgPr>
    </p:bg>
    <p:spTree>
      <p:nvGrpSpPr>
        <p:cNvPr id="1" name=""/>
        <p:cNvGrpSpPr/>
        <p:nvPr/>
      </p:nvGrpSpPr>
      <p:grpSpPr>
        <a:xfrm>
          <a:off x="0" y="0"/>
          <a:ext cx="0" cy="0"/>
          <a:chOff x="0" y="0"/>
          <a:chExt cx="0" cy="0"/>
        </a:xfrm>
      </p:grpSpPr>
      <p:sp>
        <p:nvSpPr>
          <p:cNvPr id="24" name="Text Placeholder 10">
            <a:extLst>
              <a:ext uri="{FF2B5EF4-FFF2-40B4-BE49-F238E27FC236}">
                <a16:creationId xmlns:a16="http://schemas.microsoft.com/office/drawing/2014/main" id="{0CC2C6EF-776C-43CF-B77C-3AD42BC255CF}"/>
              </a:ext>
            </a:extLst>
          </p:cNvPr>
          <p:cNvSpPr>
            <a:spLocks noGrp="1"/>
          </p:cNvSpPr>
          <p:nvPr>
            <p:ph type="body" sz="quarter" idx="15" hasCustomPrompt="1"/>
          </p:nvPr>
        </p:nvSpPr>
        <p:spPr>
          <a:xfrm>
            <a:off x="2674143" y="3702319"/>
            <a:ext cx="6843600" cy="381600"/>
          </a:xfrm>
          <a:prstGeom prst="rect">
            <a:avLst/>
          </a:prstGeom>
        </p:spPr>
        <p:txBody>
          <a:bodyPr lIns="0" anchor="t">
            <a:noAutofit/>
          </a:bodyPr>
          <a:lstStyle>
            <a:lvl1pPr marL="0" marR="0" indent="0" algn="ctr" defTabSz="914400" rtl="0" eaLnBrk="1" fontAlgn="auto" latinLnBrk="0" hangingPunct="1">
              <a:lnSpc>
                <a:spcPct val="90000"/>
              </a:lnSpc>
              <a:spcBef>
                <a:spcPts val="1000"/>
              </a:spcBef>
              <a:spcAft>
                <a:spcPts val="0"/>
              </a:spcAft>
              <a:buClrTx/>
              <a:buSzTx/>
              <a:buFontTx/>
              <a:buNone/>
              <a:tabLst/>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noProof="0"/>
              <a:t>Description goes here</a:t>
            </a:r>
          </a:p>
          <a:p>
            <a:pPr marL="0" marR="0" lvl="0" indent="0" algn="ctr" defTabSz="914400" rtl="0" eaLnBrk="1" fontAlgn="auto" latinLnBrk="0" hangingPunct="1">
              <a:lnSpc>
                <a:spcPct val="90000"/>
              </a:lnSpc>
              <a:spcBef>
                <a:spcPts val="1000"/>
              </a:spcBef>
              <a:spcAft>
                <a:spcPts val="0"/>
              </a:spcAft>
              <a:buClrTx/>
              <a:buSzTx/>
              <a:buFontTx/>
              <a:buNone/>
              <a:tabLst/>
              <a:defRPr/>
            </a:pPr>
            <a:endParaRPr lang="en-US" noProof="0"/>
          </a:p>
        </p:txBody>
      </p:sp>
      <p:sp>
        <p:nvSpPr>
          <p:cNvPr id="37" name="Freeform 36">
            <a:extLst>
              <a:ext uri="{FF2B5EF4-FFF2-40B4-BE49-F238E27FC236}">
                <a16:creationId xmlns:a16="http://schemas.microsoft.com/office/drawing/2014/main" id="{507FF555-C362-BC4D-A8EA-21A034747FD9}"/>
              </a:ext>
            </a:extLst>
          </p:cNvPr>
          <p:cNvSpPr/>
          <p:nvPr/>
        </p:nvSpPr>
        <p:spPr>
          <a:xfrm rot="18300963" flipH="1">
            <a:off x="8503132" y="-1165064"/>
            <a:ext cx="495116" cy="4554815"/>
          </a:xfrm>
          <a:custGeom>
            <a:avLst/>
            <a:gdLst>
              <a:gd name="connsiteX0" fmla="*/ 484981 w 495116"/>
              <a:gd name="connsiteY0" fmla="*/ 0 h 4554815"/>
              <a:gd name="connsiteX1" fmla="*/ 43362 w 495116"/>
              <a:gd name="connsiteY1" fmla="*/ 630320 h 4554815"/>
              <a:gd name="connsiteX2" fmla="*/ 0 w 495116"/>
              <a:gd name="connsiteY2" fmla="*/ 4554815 h 4554815"/>
              <a:gd name="connsiteX3" fmla="*/ 484123 w 495116"/>
              <a:gd name="connsiteY3" fmla="*/ 4385194 h 4554815"/>
              <a:gd name="connsiteX4" fmla="*/ 495116 w 495116"/>
              <a:gd name="connsiteY4" fmla="*/ 3771414 h 4554815"/>
              <a:gd name="connsiteX5" fmla="*/ 466021 w 495116"/>
              <a:gd name="connsiteY5" fmla="*/ 3782827 h 4554815"/>
              <a:gd name="connsiteX6" fmla="*/ 482994 w 495116"/>
              <a:gd name="connsiteY6" fmla="*/ 370448 h 455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116" h="4554815">
                <a:moveTo>
                  <a:pt x="484981" y="0"/>
                </a:moveTo>
                <a:lnTo>
                  <a:pt x="43362" y="630320"/>
                </a:lnTo>
                <a:lnTo>
                  <a:pt x="0" y="4554815"/>
                </a:lnTo>
                <a:lnTo>
                  <a:pt x="484123" y="4385194"/>
                </a:lnTo>
                <a:lnTo>
                  <a:pt x="495116" y="3771414"/>
                </a:lnTo>
                <a:lnTo>
                  <a:pt x="466021" y="3782827"/>
                </a:lnTo>
                <a:cubicBezTo>
                  <a:pt x="466280" y="2865719"/>
                  <a:pt x="476637" y="1476643"/>
                  <a:pt x="482994" y="370448"/>
                </a:cubicBezTo>
                <a:close/>
              </a:path>
            </a:pathLst>
          </a:custGeom>
          <a:gradFill flip="none" rotWithShape="1">
            <a:gsLst>
              <a:gs pos="0">
                <a:schemeClr val="accent2"/>
              </a:gs>
              <a:gs pos="85000">
                <a:schemeClr val="accent2">
                  <a:alpha val="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Freeform 27">
            <a:extLst>
              <a:ext uri="{FF2B5EF4-FFF2-40B4-BE49-F238E27FC236}">
                <a16:creationId xmlns:a16="http://schemas.microsoft.com/office/drawing/2014/main" id="{BA5EF075-83E7-774F-B885-37C07770ABA8}"/>
              </a:ext>
            </a:extLst>
          </p:cNvPr>
          <p:cNvSpPr/>
          <p:nvPr/>
        </p:nvSpPr>
        <p:spPr>
          <a:xfrm rot="18300963" flipH="1">
            <a:off x="4607641" y="3724836"/>
            <a:ext cx="1098431" cy="4553250"/>
          </a:xfrm>
          <a:custGeom>
            <a:avLst/>
            <a:gdLst>
              <a:gd name="connsiteX0" fmla="*/ 7678 w 1098431"/>
              <a:gd name="connsiteY0" fmla="*/ 354047 h 4553250"/>
              <a:gd name="connsiteX1" fmla="*/ 0 w 1098431"/>
              <a:gd name="connsiteY1" fmla="*/ 4553250 h 4553250"/>
              <a:gd name="connsiteX2" fmla="*/ 1098431 w 1098431"/>
              <a:gd name="connsiteY2" fmla="*/ 2985463 h 4553250"/>
              <a:gd name="connsiteX3" fmla="*/ 1098431 w 1098431"/>
              <a:gd name="connsiteY3" fmla="*/ 0 h 4553250"/>
              <a:gd name="connsiteX4" fmla="*/ 7678 w 1098431"/>
              <a:gd name="connsiteY4" fmla="*/ 354047 h 455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431" h="4553250">
                <a:moveTo>
                  <a:pt x="7678" y="354047"/>
                </a:moveTo>
                <a:lnTo>
                  <a:pt x="0" y="4553250"/>
                </a:lnTo>
                <a:lnTo>
                  <a:pt x="1098431" y="2985463"/>
                </a:lnTo>
                <a:lnTo>
                  <a:pt x="1098431" y="0"/>
                </a:lnTo>
                <a:cubicBezTo>
                  <a:pt x="734631" y="127326"/>
                  <a:pt x="371478" y="226721"/>
                  <a:pt x="7678" y="354047"/>
                </a:cubicBezTo>
                <a:close/>
              </a:path>
            </a:pathLst>
          </a:custGeom>
          <a:gradFill>
            <a:gsLst>
              <a:gs pos="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6" name="Freeform 25">
            <a:extLst>
              <a:ext uri="{FF2B5EF4-FFF2-40B4-BE49-F238E27FC236}">
                <a16:creationId xmlns:a16="http://schemas.microsoft.com/office/drawing/2014/main" id="{0FDB5CF5-44C1-1D4A-A2B9-37C0F30F6278}"/>
              </a:ext>
            </a:extLst>
          </p:cNvPr>
          <p:cNvSpPr/>
          <p:nvPr/>
        </p:nvSpPr>
        <p:spPr>
          <a:xfrm rot="18300963" flipH="1">
            <a:off x="4473394" y="5471677"/>
            <a:ext cx="227425" cy="1880095"/>
          </a:xfrm>
          <a:custGeom>
            <a:avLst/>
            <a:gdLst>
              <a:gd name="connsiteX0" fmla="*/ 0 w 227425"/>
              <a:gd name="connsiteY0" fmla="*/ 96845 h 1880095"/>
              <a:gd name="connsiteX1" fmla="*/ 0 w 227425"/>
              <a:gd name="connsiteY1" fmla="*/ 1880095 h 1880095"/>
              <a:gd name="connsiteX2" fmla="*/ 224453 w 227425"/>
              <a:gd name="connsiteY2" fmla="*/ 1559734 h 1880095"/>
              <a:gd name="connsiteX3" fmla="*/ 225257 w 227425"/>
              <a:gd name="connsiteY3" fmla="*/ 1214869 h 1880095"/>
              <a:gd name="connsiteX4" fmla="*/ 227425 w 227425"/>
              <a:gd name="connsiteY4" fmla="*/ 0 h 1880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425" h="1880095">
                <a:moveTo>
                  <a:pt x="0" y="96845"/>
                </a:moveTo>
                <a:lnTo>
                  <a:pt x="0" y="1880095"/>
                </a:lnTo>
                <a:lnTo>
                  <a:pt x="224453" y="1559734"/>
                </a:lnTo>
                <a:lnTo>
                  <a:pt x="225257" y="1214869"/>
                </a:lnTo>
                <a:cubicBezTo>
                  <a:pt x="225980" y="809913"/>
                  <a:pt x="226237" y="390570"/>
                  <a:pt x="227425" y="0"/>
                </a:cubicBezTo>
                <a:close/>
              </a:path>
            </a:pathLst>
          </a:custGeom>
          <a:gradFill flip="none" rotWithShape="1">
            <a:gsLst>
              <a:gs pos="0">
                <a:schemeClr val="accent2"/>
              </a:gs>
              <a:gs pos="85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5" name="Freeform 34">
            <a:extLst>
              <a:ext uri="{FF2B5EF4-FFF2-40B4-BE49-F238E27FC236}">
                <a16:creationId xmlns:a16="http://schemas.microsoft.com/office/drawing/2014/main" id="{4D8B62A9-4796-7441-BB51-FE9050BD3210}"/>
              </a:ext>
            </a:extLst>
          </p:cNvPr>
          <p:cNvSpPr/>
          <p:nvPr/>
        </p:nvSpPr>
        <p:spPr>
          <a:xfrm rot="18300963" flipH="1">
            <a:off x="6797834" y="-1592612"/>
            <a:ext cx="1110167" cy="5340305"/>
          </a:xfrm>
          <a:custGeom>
            <a:avLst/>
            <a:gdLst>
              <a:gd name="connsiteX0" fmla="*/ 1110167 w 1110167"/>
              <a:gd name="connsiteY0" fmla="*/ 0 h 5340305"/>
              <a:gd name="connsiteX1" fmla="*/ 18977 w 1110167"/>
              <a:gd name="connsiteY1" fmla="*/ 1557452 h 5340305"/>
              <a:gd name="connsiteX2" fmla="*/ 18186 w 1110167"/>
              <a:gd name="connsiteY2" fmla="*/ 1710683 h 5340305"/>
              <a:gd name="connsiteX3" fmla="*/ 0 w 1110167"/>
              <a:gd name="connsiteY3" fmla="*/ 5340305 h 5340305"/>
              <a:gd name="connsiteX4" fmla="*/ 1096070 w 1110167"/>
              <a:gd name="connsiteY4" fmla="*/ 4910334 h 5340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167" h="5340305">
                <a:moveTo>
                  <a:pt x="1110167" y="0"/>
                </a:moveTo>
                <a:lnTo>
                  <a:pt x="18977" y="1557452"/>
                </a:lnTo>
                <a:lnTo>
                  <a:pt x="18186" y="1710683"/>
                </a:lnTo>
                <a:cubicBezTo>
                  <a:pt x="12041" y="2846813"/>
                  <a:pt x="276" y="4362057"/>
                  <a:pt x="0" y="5340305"/>
                </a:cubicBezTo>
                <a:lnTo>
                  <a:pt x="1096070" y="4910334"/>
                </a:lnTo>
                <a:close/>
              </a:path>
            </a:pathLst>
          </a:custGeom>
          <a:gradFill>
            <a:gsLst>
              <a:gs pos="3000">
                <a:schemeClr val="accent1"/>
              </a:gs>
              <a:gs pos="85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pic>
        <p:nvPicPr>
          <p:cNvPr id="38" name="Graphic 37">
            <a:extLst>
              <a:ext uri="{FF2B5EF4-FFF2-40B4-BE49-F238E27FC236}">
                <a16:creationId xmlns:a16="http://schemas.microsoft.com/office/drawing/2014/main" id="{E2CC5BE5-129B-7847-BDB4-75DA3D4EA79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9" name="Title 1">
            <a:extLst>
              <a:ext uri="{FF2B5EF4-FFF2-40B4-BE49-F238E27FC236}">
                <a16:creationId xmlns:a16="http://schemas.microsoft.com/office/drawing/2014/main" id="{0970D0B5-60C7-43B7-9391-F41A7E9C2C35}"/>
              </a:ext>
            </a:extLst>
          </p:cNvPr>
          <p:cNvSpPr>
            <a:spLocks noGrp="1"/>
          </p:cNvSpPr>
          <p:nvPr>
            <p:ph type="title" hasCustomPrompt="1"/>
          </p:nvPr>
        </p:nvSpPr>
        <p:spPr>
          <a:xfrm>
            <a:off x="2674257" y="2401252"/>
            <a:ext cx="6843486" cy="970378"/>
          </a:xfrm>
        </p:spPr>
        <p:txBody>
          <a:bodyPr vert="horz" lIns="0" tIns="45720" rIns="91440" bIns="45720" rtlCol="0" anchor="b">
            <a:noAutofit/>
          </a:bodyPr>
          <a:lstStyle>
            <a:lvl1pPr>
              <a:defRPr lang="en-GB" sz="4000" dirty="0">
                <a:solidFill>
                  <a:schemeClr val="tx2"/>
                </a:solidFill>
              </a:defRPr>
            </a:lvl1pPr>
          </a:lstStyle>
          <a:p>
            <a:pPr lvl="0" algn="ctr">
              <a:spcBef>
                <a:spcPts val="600"/>
              </a:spcBef>
            </a:pPr>
            <a:r>
              <a:rPr lang="en-US" noProof="0"/>
              <a:t>Slide divider option-6</a:t>
            </a:r>
          </a:p>
        </p:txBody>
      </p:sp>
      <p:sp>
        <p:nvSpPr>
          <p:cNvPr id="2" name="Footer Placeholder 1">
            <a:extLst>
              <a:ext uri="{FF2B5EF4-FFF2-40B4-BE49-F238E27FC236}">
                <a16:creationId xmlns:a16="http://schemas.microsoft.com/office/drawing/2014/main" id="{D6AB6562-E57C-4D04-BCF6-D759D3848694}"/>
              </a:ext>
            </a:extLst>
          </p:cNvPr>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294664433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alf Slide">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B91F8A20-C584-48B2-B8D0-5A7792E52E41}"/>
              </a:ext>
            </a:extLst>
          </p:cNvPr>
          <p:cNvSpPr/>
          <p:nvPr/>
        </p:nvSpPr>
        <p:spPr>
          <a:xfrm flipV="1">
            <a:off x="6766830" y="1"/>
            <a:ext cx="5425171" cy="3771437"/>
          </a:xfrm>
          <a:custGeom>
            <a:avLst/>
            <a:gdLst>
              <a:gd name="connsiteX0" fmla="*/ 0 w 5425171"/>
              <a:gd name="connsiteY0" fmla="*/ 3771437 h 3771437"/>
              <a:gd name="connsiteX1" fmla="*/ 5425171 w 5425171"/>
              <a:gd name="connsiteY1" fmla="*/ 3771437 h 3771437"/>
              <a:gd name="connsiteX2" fmla="*/ 5425171 w 5425171"/>
              <a:gd name="connsiteY2" fmla="*/ 0 h 3771437"/>
            </a:gdLst>
            <a:ahLst/>
            <a:cxnLst>
              <a:cxn ang="0">
                <a:pos x="connsiteX0" y="connsiteY0"/>
              </a:cxn>
              <a:cxn ang="0">
                <a:pos x="connsiteX1" y="connsiteY1"/>
              </a:cxn>
              <a:cxn ang="0">
                <a:pos x="connsiteX2" y="connsiteY2"/>
              </a:cxn>
            </a:cxnLst>
            <a:rect l="l" t="t" r="r" b="b"/>
            <a:pathLst>
              <a:path w="5425171" h="3771437">
                <a:moveTo>
                  <a:pt x="0" y="3771437"/>
                </a:moveTo>
                <a:lnTo>
                  <a:pt x="5425171" y="3771437"/>
                </a:lnTo>
                <a:lnTo>
                  <a:pt x="5425171" y="0"/>
                </a:lnTo>
                <a:close/>
              </a:path>
            </a:pathLst>
          </a:custGeom>
          <a:solidFill>
            <a:schemeClr val="accent1"/>
          </a:solidFill>
          <a:ln w="15691" cap="flat">
            <a:noFill/>
            <a:prstDash val="solid"/>
            <a:miter/>
          </a:ln>
        </p:spPr>
        <p:txBody>
          <a:bodyPr rtlCol="0" anchor="ctr">
            <a:noAutofit/>
          </a:bodyPr>
          <a:lstStyle/>
          <a:p>
            <a:endParaRPr lang="en-GB" dirty="0"/>
          </a:p>
        </p:txBody>
      </p:sp>
      <p:sp>
        <p:nvSpPr>
          <p:cNvPr id="28" name="Freeform: Shape 27">
            <a:extLst>
              <a:ext uri="{FF2B5EF4-FFF2-40B4-BE49-F238E27FC236}">
                <a16:creationId xmlns:a16="http://schemas.microsoft.com/office/drawing/2014/main" id="{EBC369F7-26ED-4748-B416-400F4315F894}"/>
              </a:ext>
            </a:extLst>
          </p:cNvPr>
          <p:cNvSpPr/>
          <p:nvPr/>
        </p:nvSpPr>
        <p:spPr>
          <a:xfrm rot="18300963" flipH="1">
            <a:off x="7568200" y="-802590"/>
            <a:ext cx="418585" cy="2961934"/>
          </a:xfrm>
          <a:custGeom>
            <a:avLst/>
            <a:gdLst>
              <a:gd name="connsiteX0" fmla="*/ 418585 w 418585"/>
              <a:gd name="connsiteY0" fmla="*/ 0 h 2961934"/>
              <a:gd name="connsiteX1" fmla="*/ 0 w 418585"/>
              <a:gd name="connsiteY1" fmla="*/ 597446 h 2961934"/>
              <a:gd name="connsiteX2" fmla="*/ 0 w 418585"/>
              <a:gd name="connsiteY2" fmla="*/ 2961934 h 2961934"/>
              <a:gd name="connsiteX3" fmla="*/ 418585 w 418585"/>
              <a:gd name="connsiteY3" fmla="*/ 2808101 h 2961934"/>
            </a:gdLst>
            <a:ahLst/>
            <a:cxnLst>
              <a:cxn ang="0">
                <a:pos x="connsiteX0" y="connsiteY0"/>
              </a:cxn>
              <a:cxn ang="0">
                <a:pos x="connsiteX1" y="connsiteY1"/>
              </a:cxn>
              <a:cxn ang="0">
                <a:pos x="connsiteX2" y="connsiteY2"/>
              </a:cxn>
              <a:cxn ang="0">
                <a:pos x="connsiteX3" y="connsiteY3"/>
              </a:cxn>
            </a:cxnLst>
            <a:rect l="l" t="t" r="r" b="b"/>
            <a:pathLst>
              <a:path w="418585" h="2961934">
                <a:moveTo>
                  <a:pt x="418585" y="0"/>
                </a:moveTo>
                <a:lnTo>
                  <a:pt x="0" y="597446"/>
                </a:lnTo>
                <a:lnTo>
                  <a:pt x="0" y="2961934"/>
                </a:lnTo>
                <a:lnTo>
                  <a:pt x="418585" y="2808101"/>
                </a:lnTo>
                <a:close/>
              </a:path>
            </a:pathLst>
          </a:custGeom>
          <a:gradFill>
            <a:gsLst>
              <a:gs pos="3000">
                <a:schemeClr val="accent1"/>
              </a:gs>
              <a:gs pos="85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bg1"/>
              </a:solidFill>
            </a:endParaRPr>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custDataLst>
              <p:tags r:id="rId1"/>
            </p:custDataLst>
          </p:nvPr>
        </p:nvSpPr>
        <p:spPr>
          <a:xfrm>
            <a:off x="442799" y="1457999"/>
            <a:ext cx="5868000" cy="276999"/>
          </a:xfrm>
          <a:prstGeom prst="rect">
            <a:avLst/>
          </a:prstGeom>
        </p:spPr>
        <p:txBody>
          <a:bodyPr vert="horz" lIns="0" tIns="0" rIns="0" bIns="0" rtlCol="0" anchor="t">
            <a:noAutofit/>
          </a:bodyPr>
          <a:lstStyle>
            <a:lvl1pPr marL="0" indent="0">
              <a:lnSpc>
                <a:spcPct val="100000"/>
              </a:lnSpc>
              <a:spcBef>
                <a:spcPts val="0"/>
              </a:spcBef>
              <a:buNone/>
              <a:tabLst>
                <a:tab pos="447675" algn="l"/>
              </a:tabLst>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0" name="Text Placeholder 2">
            <a:extLst>
              <a:ext uri="{FF2B5EF4-FFF2-40B4-BE49-F238E27FC236}">
                <a16:creationId xmlns:a16="http://schemas.microsoft.com/office/drawing/2014/main" id="{473F4034-F802-8147-9CE9-2FDF5990DA6E}"/>
              </a:ext>
            </a:extLst>
          </p:cNvPr>
          <p:cNvSpPr>
            <a:spLocks noGrp="1"/>
          </p:cNvSpPr>
          <p:nvPr>
            <p:ph type="body" sz="quarter" idx="14"/>
          </p:nvPr>
        </p:nvSpPr>
        <p:spPr>
          <a:xfrm>
            <a:off x="442799" y="98303"/>
            <a:ext cx="5868000"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36" name="Rectangle 35">
            <a:extLst>
              <a:ext uri="{FF2B5EF4-FFF2-40B4-BE49-F238E27FC236}">
                <a16:creationId xmlns:a16="http://schemas.microsoft.com/office/drawing/2014/main" id="{28A0BFCF-F96D-42FD-95BC-E15A6578D4F7}"/>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grpSp>
        <p:nvGrpSpPr>
          <p:cNvPr id="17" name="Group 16">
            <a:extLst>
              <a:ext uri="{FF2B5EF4-FFF2-40B4-BE49-F238E27FC236}">
                <a16:creationId xmlns:a16="http://schemas.microsoft.com/office/drawing/2014/main" id="{04C88BC3-87FF-4DEA-A390-196F279DE9AD}"/>
              </a:ext>
            </a:extLst>
          </p:cNvPr>
          <p:cNvGrpSpPr/>
          <p:nvPr/>
        </p:nvGrpSpPr>
        <p:grpSpPr>
          <a:xfrm>
            <a:off x="5715188" y="0"/>
            <a:ext cx="6476813" cy="4013359"/>
            <a:chOff x="5715188" y="0"/>
            <a:chExt cx="6476813" cy="4013359"/>
          </a:xfrm>
        </p:grpSpPr>
        <p:sp>
          <p:nvSpPr>
            <p:cNvPr id="18" name="Freeform: Shape 17">
              <a:extLst>
                <a:ext uri="{FF2B5EF4-FFF2-40B4-BE49-F238E27FC236}">
                  <a16:creationId xmlns:a16="http://schemas.microsoft.com/office/drawing/2014/main" id="{5CE5EE67-8B21-4F87-8DFB-90B271741602}"/>
                </a:ext>
              </a:extLst>
            </p:cNvPr>
            <p:cNvSpPr/>
            <p:nvPr/>
          </p:nvSpPr>
          <p:spPr>
            <a:xfrm>
              <a:off x="12010873" y="2481044"/>
              <a:ext cx="181127" cy="594412"/>
            </a:xfrm>
            <a:custGeom>
              <a:avLst/>
              <a:gdLst>
                <a:gd name="connsiteX0" fmla="*/ 0 w 181127"/>
                <a:gd name="connsiteY0" fmla="*/ 0 h 594412"/>
                <a:gd name="connsiteX1" fmla="*/ 167647 w 181127"/>
                <a:gd name="connsiteY1" fmla="*/ 116845 h 594412"/>
                <a:gd name="connsiteX2" fmla="*/ 167647 w 181127"/>
                <a:gd name="connsiteY2" fmla="*/ 351169 h 594412"/>
                <a:gd name="connsiteX3" fmla="*/ 181127 w 181127"/>
                <a:gd name="connsiteY3" fmla="*/ 360544 h 594412"/>
                <a:gd name="connsiteX4" fmla="*/ 181127 w 181127"/>
                <a:gd name="connsiteY4" fmla="*/ 594412 h 594412"/>
                <a:gd name="connsiteX5" fmla="*/ 0 w 181127"/>
                <a:gd name="connsiteY5" fmla="*/ 468649 h 59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27" h="594412">
                  <a:moveTo>
                    <a:pt x="0" y="0"/>
                  </a:moveTo>
                  <a:lnTo>
                    <a:pt x="167647" y="116845"/>
                  </a:lnTo>
                  <a:lnTo>
                    <a:pt x="167647" y="351169"/>
                  </a:lnTo>
                  <a:lnTo>
                    <a:pt x="181127" y="360544"/>
                  </a:lnTo>
                  <a:lnTo>
                    <a:pt x="181127" y="594412"/>
                  </a:lnTo>
                  <a:lnTo>
                    <a:pt x="0" y="46864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9" name="Freeform: Shape 18">
              <a:extLst>
                <a:ext uri="{FF2B5EF4-FFF2-40B4-BE49-F238E27FC236}">
                  <a16:creationId xmlns:a16="http://schemas.microsoft.com/office/drawing/2014/main" id="{73080386-6680-4E93-BCAF-5CB175921301}"/>
                </a:ext>
              </a:extLst>
            </p:cNvPr>
            <p:cNvSpPr/>
            <p:nvPr/>
          </p:nvSpPr>
          <p:spPr>
            <a:xfrm>
              <a:off x="6565492" y="1"/>
              <a:ext cx="336566" cy="344819"/>
            </a:xfrm>
            <a:custGeom>
              <a:avLst/>
              <a:gdLst>
                <a:gd name="connsiteX0" fmla="*/ 0 w 336566"/>
                <a:gd name="connsiteY0" fmla="*/ 0 h 344819"/>
                <a:gd name="connsiteX1" fmla="*/ 176779 w 336566"/>
                <a:gd name="connsiteY1" fmla="*/ 0 h 344819"/>
                <a:gd name="connsiteX2" fmla="*/ 336566 w 336566"/>
                <a:gd name="connsiteY2" fmla="*/ 111130 h 344819"/>
                <a:gd name="connsiteX3" fmla="*/ 336566 w 336566"/>
                <a:gd name="connsiteY3" fmla="*/ 344819 h 344819"/>
                <a:gd name="connsiteX4" fmla="*/ 0 w 336566"/>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19">
                  <a:moveTo>
                    <a:pt x="0" y="0"/>
                  </a:moveTo>
                  <a:lnTo>
                    <a:pt x="176779" y="0"/>
                  </a:lnTo>
                  <a:lnTo>
                    <a:pt x="336566" y="111130"/>
                  </a:lnTo>
                  <a:lnTo>
                    <a:pt x="336566" y="344819"/>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1" name="Freeform: Shape 20">
              <a:extLst>
                <a:ext uri="{FF2B5EF4-FFF2-40B4-BE49-F238E27FC236}">
                  <a16:creationId xmlns:a16="http://schemas.microsoft.com/office/drawing/2014/main" id="{BDDE16F9-C07D-4FEE-A6FA-A182F541F37F}"/>
                </a:ext>
              </a:extLst>
            </p:cNvPr>
            <p:cNvSpPr/>
            <p:nvPr/>
          </p:nvSpPr>
          <p:spPr>
            <a:xfrm>
              <a:off x="7246244" y="1"/>
              <a:ext cx="336566" cy="344819"/>
            </a:xfrm>
            <a:custGeom>
              <a:avLst/>
              <a:gdLst>
                <a:gd name="connsiteX0" fmla="*/ 0 w 336566"/>
                <a:gd name="connsiteY0" fmla="*/ 0 h 344819"/>
                <a:gd name="connsiteX1" fmla="*/ 176779 w 336566"/>
                <a:gd name="connsiteY1" fmla="*/ 0 h 344819"/>
                <a:gd name="connsiteX2" fmla="*/ 336566 w 336566"/>
                <a:gd name="connsiteY2" fmla="*/ 111130 h 344819"/>
                <a:gd name="connsiteX3" fmla="*/ 336566 w 336566"/>
                <a:gd name="connsiteY3" fmla="*/ 344819 h 344819"/>
                <a:gd name="connsiteX4" fmla="*/ 0 w 336566"/>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19">
                  <a:moveTo>
                    <a:pt x="0" y="0"/>
                  </a:moveTo>
                  <a:lnTo>
                    <a:pt x="176779" y="0"/>
                  </a:lnTo>
                  <a:lnTo>
                    <a:pt x="336566" y="111130"/>
                  </a:lnTo>
                  <a:lnTo>
                    <a:pt x="336566" y="344819"/>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4" name="Freeform: Shape 23">
              <a:extLst>
                <a:ext uri="{FF2B5EF4-FFF2-40B4-BE49-F238E27FC236}">
                  <a16:creationId xmlns:a16="http://schemas.microsoft.com/office/drawing/2014/main" id="{EED9A046-D24A-4E78-8501-42C19EA55EBA}"/>
                </a:ext>
              </a:extLst>
            </p:cNvPr>
            <p:cNvSpPr/>
            <p:nvPr/>
          </p:nvSpPr>
          <p:spPr>
            <a:xfrm>
              <a:off x="7926996" y="1"/>
              <a:ext cx="336566" cy="344819"/>
            </a:xfrm>
            <a:custGeom>
              <a:avLst/>
              <a:gdLst>
                <a:gd name="connsiteX0" fmla="*/ 0 w 336566"/>
                <a:gd name="connsiteY0" fmla="*/ 0 h 344819"/>
                <a:gd name="connsiteX1" fmla="*/ 176779 w 336566"/>
                <a:gd name="connsiteY1" fmla="*/ 0 h 344819"/>
                <a:gd name="connsiteX2" fmla="*/ 336566 w 336566"/>
                <a:gd name="connsiteY2" fmla="*/ 111130 h 344819"/>
                <a:gd name="connsiteX3" fmla="*/ 336566 w 336566"/>
                <a:gd name="connsiteY3" fmla="*/ 344819 h 344819"/>
                <a:gd name="connsiteX4" fmla="*/ 0 w 336566"/>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19">
                  <a:moveTo>
                    <a:pt x="0" y="0"/>
                  </a:moveTo>
                  <a:lnTo>
                    <a:pt x="176779" y="0"/>
                  </a:lnTo>
                  <a:lnTo>
                    <a:pt x="336566" y="111130"/>
                  </a:lnTo>
                  <a:lnTo>
                    <a:pt x="336566" y="344819"/>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5" name="Freeform: Shape 24">
              <a:extLst>
                <a:ext uri="{FF2B5EF4-FFF2-40B4-BE49-F238E27FC236}">
                  <a16:creationId xmlns:a16="http://schemas.microsoft.com/office/drawing/2014/main" id="{8E60FD82-2BBC-408C-B3E9-46545477070B}"/>
                </a:ext>
              </a:extLst>
            </p:cNvPr>
            <p:cNvSpPr/>
            <p:nvPr/>
          </p:nvSpPr>
          <p:spPr>
            <a:xfrm>
              <a:off x="8607748" y="1"/>
              <a:ext cx="336566" cy="344819"/>
            </a:xfrm>
            <a:custGeom>
              <a:avLst/>
              <a:gdLst>
                <a:gd name="connsiteX0" fmla="*/ 0 w 336566"/>
                <a:gd name="connsiteY0" fmla="*/ 0 h 344819"/>
                <a:gd name="connsiteX1" fmla="*/ 176778 w 336566"/>
                <a:gd name="connsiteY1" fmla="*/ 0 h 344819"/>
                <a:gd name="connsiteX2" fmla="*/ 336566 w 336566"/>
                <a:gd name="connsiteY2" fmla="*/ 111130 h 344819"/>
                <a:gd name="connsiteX3" fmla="*/ 336566 w 336566"/>
                <a:gd name="connsiteY3" fmla="*/ 344819 h 344819"/>
                <a:gd name="connsiteX4" fmla="*/ 0 w 336566"/>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19">
                  <a:moveTo>
                    <a:pt x="0" y="0"/>
                  </a:moveTo>
                  <a:lnTo>
                    <a:pt x="176778" y="0"/>
                  </a:lnTo>
                  <a:lnTo>
                    <a:pt x="336566" y="111130"/>
                  </a:lnTo>
                  <a:lnTo>
                    <a:pt x="336566" y="344819"/>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6" name="Freeform: Shape 25">
              <a:extLst>
                <a:ext uri="{FF2B5EF4-FFF2-40B4-BE49-F238E27FC236}">
                  <a16:creationId xmlns:a16="http://schemas.microsoft.com/office/drawing/2014/main" id="{F151714C-A962-44D7-8717-DBB0CAD4FB3C}"/>
                </a:ext>
              </a:extLst>
            </p:cNvPr>
            <p:cNvSpPr/>
            <p:nvPr/>
          </p:nvSpPr>
          <p:spPr>
            <a:xfrm>
              <a:off x="9288499" y="1"/>
              <a:ext cx="336566" cy="344819"/>
            </a:xfrm>
            <a:custGeom>
              <a:avLst/>
              <a:gdLst>
                <a:gd name="connsiteX0" fmla="*/ 0 w 336566"/>
                <a:gd name="connsiteY0" fmla="*/ 0 h 344819"/>
                <a:gd name="connsiteX1" fmla="*/ 176778 w 336566"/>
                <a:gd name="connsiteY1" fmla="*/ 0 h 344819"/>
                <a:gd name="connsiteX2" fmla="*/ 336566 w 336566"/>
                <a:gd name="connsiteY2" fmla="*/ 111130 h 344819"/>
                <a:gd name="connsiteX3" fmla="*/ 336566 w 336566"/>
                <a:gd name="connsiteY3" fmla="*/ 344819 h 344819"/>
                <a:gd name="connsiteX4" fmla="*/ 0 w 336566"/>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19">
                  <a:moveTo>
                    <a:pt x="0" y="0"/>
                  </a:moveTo>
                  <a:lnTo>
                    <a:pt x="176778" y="0"/>
                  </a:lnTo>
                  <a:lnTo>
                    <a:pt x="336566" y="111130"/>
                  </a:lnTo>
                  <a:lnTo>
                    <a:pt x="336566" y="344819"/>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9" name="Freeform: Shape 28">
              <a:extLst>
                <a:ext uri="{FF2B5EF4-FFF2-40B4-BE49-F238E27FC236}">
                  <a16:creationId xmlns:a16="http://schemas.microsoft.com/office/drawing/2014/main" id="{D3221CAB-ED2A-48D3-9F40-870064BDA5BB}"/>
                </a:ext>
              </a:extLst>
            </p:cNvPr>
            <p:cNvSpPr/>
            <p:nvPr/>
          </p:nvSpPr>
          <p:spPr>
            <a:xfrm>
              <a:off x="9968617" y="1"/>
              <a:ext cx="337201" cy="344819"/>
            </a:xfrm>
            <a:custGeom>
              <a:avLst/>
              <a:gdLst>
                <a:gd name="connsiteX0" fmla="*/ 0 w 337201"/>
                <a:gd name="connsiteY0" fmla="*/ 0 h 344819"/>
                <a:gd name="connsiteX1" fmla="*/ 177413 w 337201"/>
                <a:gd name="connsiteY1" fmla="*/ 0 h 344819"/>
                <a:gd name="connsiteX2" fmla="*/ 337201 w 337201"/>
                <a:gd name="connsiteY2" fmla="*/ 111130 h 344819"/>
                <a:gd name="connsiteX3" fmla="*/ 337201 w 337201"/>
                <a:gd name="connsiteY3" fmla="*/ 344819 h 344819"/>
                <a:gd name="connsiteX4" fmla="*/ 0 w 337201"/>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01" h="344819">
                  <a:moveTo>
                    <a:pt x="0" y="0"/>
                  </a:moveTo>
                  <a:lnTo>
                    <a:pt x="177413" y="0"/>
                  </a:lnTo>
                  <a:lnTo>
                    <a:pt x="337201" y="111130"/>
                  </a:lnTo>
                  <a:lnTo>
                    <a:pt x="337201" y="344819"/>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1" name="Freeform: Shape 30">
              <a:extLst>
                <a:ext uri="{FF2B5EF4-FFF2-40B4-BE49-F238E27FC236}">
                  <a16:creationId xmlns:a16="http://schemas.microsoft.com/office/drawing/2014/main" id="{9CE638EA-11C9-4B89-AB99-E00CA5E130BD}"/>
                </a:ext>
              </a:extLst>
            </p:cNvPr>
            <p:cNvSpPr/>
            <p:nvPr/>
          </p:nvSpPr>
          <p:spPr>
            <a:xfrm>
              <a:off x="10649369" y="1"/>
              <a:ext cx="337201" cy="344819"/>
            </a:xfrm>
            <a:custGeom>
              <a:avLst/>
              <a:gdLst>
                <a:gd name="connsiteX0" fmla="*/ 0 w 337201"/>
                <a:gd name="connsiteY0" fmla="*/ 0 h 344819"/>
                <a:gd name="connsiteX1" fmla="*/ 177413 w 337201"/>
                <a:gd name="connsiteY1" fmla="*/ 0 h 344819"/>
                <a:gd name="connsiteX2" fmla="*/ 337201 w 337201"/>
                <a:gd name="connsiteY2" fmla="*/ 111130 h 344819"/>
                <a:gd name="connsiteX3" fmla="*/ 337201 w 337201"/>
                <a:gd name="connsiteY3" fmla="*/ 344819 h 344819"/>
                <a:gd name="connsiteX4" fmla="*/ 0 w 337201"/>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01" h="344819">
                  <a:moveTo>
                    <a:pt x="0" y="0"/>
                  </a:moveTo>
                  <a:lnTo>
                    <a:pt x="177413" y="0"/>
                  </a:lnTo>
                  <a:lnTo>
                    <a:pt x="337201" y="111130"/>
                  </a:lnTo>
                  <a:lnTo>
                    <a:pt x="337201" y="344819"/>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3" name="Freeform: Shape 32">
              <a:extLst>
                <a:ext uri="{FF2B5EF4-FFF2-40B4-BE49-F238E27FC236}">
                  <a16:creationId xmlns:a16="http://schemas.microsoft.com/office/drawing/2014/main" id="{6F13C4BA-3024-4FB0-9B6B-47A5B558035A}"/>
                </a:ext>
              </a:extLst>
            </p:cNvPr>
            <p:cNvSpPr/>
            <p:nvPr/>
          </p:nvSpPr>
          <p:spPr>
            <a:xfrm>
              <a:off x="11330120" y="1"/>
              <a:ext cx="336566" cy="344819"/>
            </a:xfrm>
            <a:custGeom>
              <a:avLst/>
              <a:gdLst>
                <a:gd name="connsiteX0" fmla="*/ 0 w 336566"/>
                <a:gd name="connsiteY0" fmla="*/ 0 h 344819"/>
                <a:gd name="connsiteX1" fmla="*/ 176778 w 336566"/>
                <a:gd name="connsiteY1" fmla="*/ 0 h 344819"/>
                <a:gd name="connsiteX2" fmla="*/ 336566 w 336566"/>
                <a:gd name="connsiteY2" fmla="*/ 111130 h 344819"/>
                <a:gd name="connsiteX3" fmla="*/ 336566 w 336566"/>
                <a:gd name="connsiteY3" fmla="*/ 344819 h 344819"/>
                <a:gd name="connsiteX4" fmla="*/ 0 w 336566"/>
                <a:gd name="connsiteY4" fmla="*/ 111130 h 34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19">
                  <a:moveTo>
                    <a:pt x="0" y="0"/>
                  </a:moveTo>
                  <a:lnTo>
                    <a:pt x="176778" y="0"/>
                  </a:lnTo>
                  <a:lnTo>
                    <a:pt x="336566" y="111130"/>
                  </a:lnTo>
                  <a:lnTo>
                    <a:pt x="336566" y="344819"/>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40" name="Freeform: Shape 39">
              <a:extLst>
                <a:ext uri="{FF2B5EF4-FFF2-40B4-BE49-F238E27FC236}">
                  <a16:creationId xmlns:a16="http://schemas.microsoft.com/office/drawing/2014/main" id="{636FBC37-DF57-46B8-9978-E944E3AA9B6A}"/>
                </a:ext>
              </a:extLst>
            </p:cNvPr>
            <p:cNvSpPr/>
            <p:nvPr/>
          </p:nvSpPr>
          <p:spPr>
            <a:xfrm>
              <a:off x="12010872" y="1"/>
              <a:ext cx="181128" cy="236893"/>
            </a:xfrm>
            <a:custGeom>
              <a:avLst/>
              <a:gdLst>
                <a:gd name="connsiteX0" fmla="*/ 0 w 181128"/>
                <a:gd name="connsiteY0" fmla="*/ 0 h 236893"/>
                <a:gd name="connsiteX1" fmla="*/ 176777 w 181128"/>
                <a:gd name="connsiteY1" fmla="*/ 0 h 236893"/>
                <a:gd name="connsiteX2" fmla="*/ 181128 w 181128"/>
                <a:gd name="connsiteY2" fmla="*/ 3026 h 236893"/>
                <a:gd name="connsiteX3" fmla="*/ 181128 w 181128"/>
                <a:gd name="connsiteY3" fmla="*/ 236893 h 236893"/>
                <a:gd name="connsiteX4" fmla="*/ 0 w 181128"/>
                <a:gd name="connsiteY4" fmla="*/ 111130 h 236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28" h="236893">
                  <a:moveTo>
                    <a:pt x="0" y="0"/>
                  </a:moveTo>
                  <a:lnTo>
                    <a:pt x="176777" y="0"/>
                  </a:lnTo>
                  <a:lnTo>
                    <a:pt x="181128" y="3026"/>
                  </a:lnTo>
                  <a:lnTo>
                    <a:pt x="181128" y="236893"/>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41" name="Freeform: Shape 40">
              <a:extLst>
                <a:ext uri="{FF2B5EF4-FFF2-40B4-BE49-F238E27FC236}">
                  <a16:creationId xmlns:a16="http://schemas.microsoft.com/office/drawing/2014/main" id="{C764A050-800F-4349-8A14-A6F0F97184CD}"/>
                </a:ext>
              </a:extLst>
            </p:cNvPr>
            <p:cNvSpPr/>
            <p:nvPr/>
          </p:nvSpPr>
          <p:spPr>
            <a:xfrm>
              <a:off x="12010873" y="1061762"/>
              <a:ext cx="181127" cy="594412"/>
            </a:xfrm>
            <a:custGeom>
              <a:avLst/>
              <a:gdLst>
                <a:gd name="connsiteX0" fmla="*/ 0 w 181127"/>
                <a:gd name="connsiteY0" fmla="*/ 0 h 594412"/>
                <a:gd name="connsiteX1" fmla="*/ 167647 w 181127"/>
                <a:gd name="connsiteY1" fmla="*/ 116845 h 594412"/>
                <a:gd name="connsiteX2" fmla="*/ 167647 w 181127"/>
                <a:gd name="connsiteY2" fmla="*/ 351169 h 594412"/>
                <a:gd name="connsiteX3" fmla="*/ 181127 w 181127"/>
                <a:gd name="connsiteY3" fmla="*/ 360544 h 594412"/>
                <a:gd name="connsiteX4" fmla="*/ 181127 w 181127"/>
                <a:gd name="connsiteY4" fmla="*/ 594412 h 594412"/>
                <a:gd name="connsiteX5" fmla="*/ 0 w 181127"/>
                <a:gd name="connsiteY5" fmla="*/ 468649 h 59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127" h="594412">
                  <a:moveTo>
                    <a:pt x="0" y="0"/>
                  </a:moveTo>
                  <a:lnTo>
                    <a:pt x="167647" y="116845"/>
                  </a:lnTo>
                  <a:lnTo>
                    <a:pt x="167647" y="351169"/>
                  </a:lnTo>
                  <a:lnTo>
                    <a:pt x="181127" y="360544"/>
                  </a:lnTo>
                  <a:lnTo>
                    <a:pt x="181127" y="594412"/>
                  </a:lnTo>
                  <a:lnTo>
                    <a:pt x="0" y="46864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42" name="Freeform: Shape 41">
              <a:extLst>
                <a:ext uri="{FF2B5EF4-FFF2-40B4-BE49-F238E27FC236}">
                  <a16:creationId xmlns:a16="http://schemas.microsoft.com/office/drawing/2014/main" id="{046F198D-5084-48A9-8C84-7DB2CEC8A4EC}"/>
                </a:ext>
              </a:extLst>
            </p:cNvPr>
            <p:cNvSpPr/>
            <p:nvPr/>
          </p:nvSpPr>
          <p:spPr>
            <a:xfrm>
              <a:off x="11841955" y="1771720"/>
              <a:ext cx="333390" cy="463568"/>
            </a:xfrm>
            <a:custGeom>
              <a:avLst/>
              <a:gdLst>
                <a:gd name="connsiteX0" fmla="*/ 166378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1149"/>
                  </a:moveTo>
                  <a:lnTo>
                    <a:pt x="165108" y="231784"/>
                  </a:lnTo>
                  <a:lnTo>
                    <a:pt x="165108"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43" name="Freeform: Shape 42">
              <a:extLst>
                <a:ext uri="{FF2B5EF4-FFF2-40B4-BE49-F238E27FC236}">
                  <a16:creationId xmlns:a16="http://schemas.microsoft.com/office/drawing/2014/main" id="{D89682F6-96A5-41BF-82A7-8041CD27DFCA}"/>
                </a:ext>
              </a:extLst>
            </p:cNvPr>
            <p:cNvSpPr/>
            <p:nvPr/>
          </p:nvSpPr>
          <p:spPr>
            <a:xfrm>
              <a:off x="11671767" y="1533586"/>
              <a:ext cx="520233" cy="351169"/>
            </a:xfrm>
            <a:custGeom>
              <a:avLst/>
              <a:gdLst>
                <a:gd name="connsiteX0" fmla="*/ 337201 w 520233"/>
                <a:gd name="connsiteY0" fmla="*/ 0 h 351169"/>
                <a:gd name="connsiteX1" fmla="*/ 520233 w 520233"/>
                <a:gd name="connsiteY1" fmla="*/ 127191 h 351169"/>
                <a:gd name="connsiteX2" fmla="*/ 520233 w 520233"/>
                <a:gd name="connsiteY2" fmla="*/ 341190 h 351169"/>
                <a:gd name="connsiteX3" fmla="*/ 506753 w 520233"/>
                <a:gd name="connsiteY3" fmla="*/ 350534 h 351169"/>
                <a:gd name="connsiteX4" fmla="*/ 338470 w 520233"/>
                <a:gd name="connsiteY4" fmla="*/ 234324 h 351169"/>
                <a:gd name="connsiteX5" fmla="*/ 337201 w 520233"/>
                <a:gd name="connsiteY5" fmla="*/ 233689 h 351169"/>
                <a:gd name="connsiteX6" fmla="*/ 168283 w 520233"/>
                <a:gd name="connsiteY6" fmla="*/ 351169 h 351169"/>
                <a:gd name="connsiteX7" fmla="*/ 0 w 520233"/>
                <a:gd name="connsiteY7"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0233" h="351169">
                  <a:moveTo>
                    <a:pt x="337201" y="0"/>
                  </a:moveTo>
                  <a:lnTo>
                    <a:pt x="520233" y="127191"/>
                  </a:lnTo>
                  <a:lnTo>
                    <a:pt x="520233" y="341190"/>
                  </a:lnTo>
                  <a:lnTo>
                    <a:pt x="506753" y="350534"/>
                  </a:lnTo>
                  <a:lnTo>
                    <a:pt x="338470"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44" name="Freeform: Shape 43">
              <a:extLst>
                <a:ext uri="{FF2B5EF4-FFF2-40B4-BE49-F238E27FC236}">
                  <a16:creationId xmlns:a16="http://schemas.microsoft.com/office/drawing/2014/main" id="{0C05325F-FB04-4D3F-81DA-A8A1958800B0}"/>
                </a:ext>
              </a:extLst>
            </p:cNvPr>
            <p:cNvSpPr/>
            <p:nvPr/>
          </p:nvSpPr>
          <p:spPr>
            <a:xfrm>
              <a:off x="11670497"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45" name="Freeform: Shape 44">
              <a:extLst>
                <a:ext uri="{FF2B5EF4-FFF2-40B4-BE49-F238E27FC236}">
                  <a16:creationId xmlns:a16="http://schemas.microsoft.com/office/drawing/2014/main" id="{CEAF07ED-FD46-4A60-A12C-6191D530088B}"/>
                </a:ext>
              </a:extLst>
            </p:cNvPr>
            <p:cNvSpPr/>
            <p:nvPr/>
          </p:nvSpPr>
          <p:spPr>
            <a:xfrm>
              <a:off x="6225117" y="352439"/>
              <a:ext cx="336565" cy="702338"/>
            </a:xfrm>
            <a:custGeom>
              <a:avLst/>
              <a:gdLst>
                <a:gd name="connsiteX0" fmla="*/ 167648 w 336565"/>
                <a:gd name="connsiteY0" fmla="*/ 116210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014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210"/>
                  </a:moveTo>
                  <a:lnTo>
                    <a:pt x="167648" y="351169"/>
                  </a:lnTo>
                  <a:lnTo>
                    <a:pt x="336566" y="468649"/>
                  </a:lnTo>
                  <a:lnTo>
                    <a:pt x="336566"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46" name="Freeform: Shape 45">
              <a:extLst>
                <a:ext uri="{FF2B5EF4-FFF2-40B4-BE49-F238E27FC236}">
                  <a16:creationId xmlns:a16="http://schemas.microsoft.com/office/drawing/2014/main" id="{647D2024-98F1-4BD4-B343-DAD63E339990}"/>
                </a:ext>
              </a:extLst>
            </p:cNvPr>
            <p:cNvSpPr/>
            <p:nvPr/>
          </p:nvSpPr>
          <p:spPr>
            <a:xfrm>
              <a:off x="6905869" y="352439"/>
              <a:ext cx="336565" cy="702338"/>
            </a:xfrm>
            <a:custGeom>
              <a:avLst/>
              <a:gdLst>
                <a:gd name="connsiteX0" fmla="*/ 167648 w 336565"/>
                <a:gd name="connsiteY0" fmla="*/ 116210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014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210"/>
                  </a:moveTo>
                  <a:lnTo>
                    <a:pt x="167648" y="351169"/>
                  </a:lnTo>
                  <a:lnTo>
                    <a:pt x="336566" y="468649"/>
                  </a:lnTo>
                  <a:lnTo>
                    <a:pt x="336566"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47" name="Freeform: Shape 46">
              <a:extLst>
                <a:ext uri="{FF2B5EF4-FFF2-40B4-BE49-F238E27FC236}">
                  <a16:creationId xmlns:a16="http://schemas.microsoft.com/office/drawing/2014/main" id="{5E4F5D25-29A7-44F3-8A09-0B85AB758663}"/>
                </a:ext>
              </a:extLst>
            </p:cNvPr>
            <p:cNvSpPr/>
            <p:nvPr/>
          </p:nvSpPr>
          <p:spPr>
            <a:xfrm>
              <a:off x="7586621" y="352439"/>
              <a:ext cx="336565" cy="702338"/>
            </a:xfrm>
            <a:custGeom>
              <a:avLst/>
              <a:gdLst>
                <a:gd name="connsiteX0" fmla="*/ 167648 w 336565"/>
                <a:gd name="connsiteY0" fmla="*/ 116210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014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210"/>
                  </a:moveTo>
                  <a:lnTo>
                    <a:pt x="167648" y="351169"/>
                  </a:lnTo>
                  <a:lnTo>
                    <a:pt x="336566" y="468649"/>
                  </a:lnTo>
                  <a:lnTo>
                    <a:pt x="336566"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48" name="Freeform: Shape 47">
              <a:extLst>
                <a:ext uri="{FF2B5EF4-FFF2-40B4-BE49-F238E27FC236}">
                  <a16:creationId xmlns:a16="http://schemas.microsoft.com/office/drawing/2014/main" id="{1AE80838-AA85-408D-A5A3-57703C8D7194}"/>
                </a:ext>
              </a:extLst>
            </p:cNvPr>
            <p:cNvSpPr/>
            <p:nvPr/>
          </p:nvSpPr>
          <p:spPr>
            <a:xfrm>
              <a:off x="8267372" y="352439"/>
              <a:ext cx="336565" cy="702338"/>
            </a:xfrm>
            <a:custGeom>
              <a:avLst/>
              <a:gdLst>
                <a:gd name="connsiteX0" fmla="*/ 167648 w 336565"/>
                <a:gd name="connsiteY0" fmla="*/ 116210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014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210"/>
                  </a:moveTo>
                  <a:lnTo>
                    <a:pt x="167648" y="351169"/>
                  </a:lnTo>
                  <a:lnTo>
                    <a:pt x="336566" y="468649"/>
                  </a:lnTo>
                  <a:lnTo>
                    <a:pt x="336566"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49" name="Freeform: Shape 48">
              <a:extLst>
                <a:ext uri="{FF2B5EF4-FFF2-40B4-BE49-F238E27FC236}">
                  <a16:creationId xmlns:a16="http://schemas.microsoft.com/office/drawing/2014/main" id="{FD0A565E-C13F-4E69-81C4-EF204B972380}"/>
                </a:ext>
              </a:extLst>
            </p:cNvPr>
            <p:cNvSpPr/>
            <p:nvPr/>
          </p:nvSpPr>
          <p:spPr>
            <a:xfrm>
              <a:off x="8948124" y="352439"/>
              <a:ext cx="336565" cy="702338"/>
            </a:xfrm>
            <a:custGeom>
              <a:avLst/>
              <a:gdLst>
                <a:gd name="connsiteX0" fmla="*/ 167648 w 336565"/>
                <a:gd name="connsiteY0" fmla="*/ 116210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014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210"/>
                  </a:moveTo>
                  <a:lnTo>
                    <a:pt x="167648" y="351169"/>
                  </a:lnTo>
                  <a:lnTo>
                    <a:pt x="336566" y="468649"/>
                  </a:lnTo>
                  <a:lnTo>
                    <a:pt x="336566"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50" name="Freeform: Shape 49">
              <a:extLst>
                <a:ext uri="{FF2B5EF4-FFF2-40B4-BE49-F238E27FC236}">
                  <a16:creationId xmlns:a16="http://schemas.microsoft.com/office/drawing/2014/main" id="{59F79212-CAEE-4FFE-B3AB-0F52E40D66A7}"/>
                </a:ext>
              </a:extLst>
            </p:cNvPr>
            <p:cNvSpPr/>
            <p:nvPr/>
          </p:nvSpPr>
          <p:spPr>
            <a:xfrm>
              <a:off x="9628876" y="352439"/>
              <a:ext cx="336565" cy="702338"/>
            </a:xfrm>
            <a:custGeom>
              <a:avLst/>
              <a:gdLst>
                <a:gd name="connsiteX0" fmla="*/ 167648 w 336565"/>
                <a:gd name="connsiteY0" fmla="*/ 116210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014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210"/>
                  </a:moveTo>
                  <a:lnTo>
                    <a:pt x="167648" y="351169"/>
                  </a:lnTo>
                  <a:lnTo>
                    <a:pt x="336566" y="468649"/>
                  </a:lnTo>
                  <a:lnTo>
                    <a:pt x="336566"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51" name="Freeform: Shape 50">
              <a:extLst>
                <a:ext uri="{FF2B5EF4-FFF2-40B4-BE49-F238E27FC236}">
                  <a16:creationId xmlns:a16="http://schemas.microsoft.com/office/drawing/2014/main" id="{00B462F9-1955-491B-A597-8C3AB0118874}"/>
                </a:ext>
              </a:extLst>
            </p:cNvPr>
            <p:cNvSpPr/>
            <p:nvPr/>
          </p:nvSpPr>
          <p:spPr>
            <a:xfrm>
              <a:off x="10308993" y="352439"/>
              <a:ext cx="337201" cy="702338"/>
            </a:xfrm>
            <a:custGeom>
              <a:avLst/>
              <a:gdLst>
                <a:gd name="connsiteX0" fmla="*/ 168283 w 337201"/>
                <a:gd name="connsiteY0" fmla="*/ 116210 h 702338"/>
                <a:gd name="connsiteX1" fmla="*/ 168283 w 337201"/>
                <a:gd name="connsiteY1" fmla="*/ 351169 h 702338"/>
                <a:gd name="connsiteX2" fmla="*/ 337201 w 337201"/>
                <a:gd name="connsiteY2" fmla="*/ 468649 h 702338"/>
                <a:gd name="connsiteX3" fmla="*/ 337201 w 337201"/>
                <a:gd name="connsiteY3" fmla="*/ 702338 h 702338"/>
                <a:gd name="connsiteX4" fmla="*/ 0 w 337201"/>
                <a:gd name="connsiteY4" fmla="*/ 468014 h 702338"/>
                <a:gd name="connsiteX5" fmla="*/ 0 w 337201"/>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1" h="702338">
                  <a:moveTo>
                    <a:pt x="168283" y="116210"/>
                  </a:moveTo>
                  <a:lnTo>
                    <a:pt x="168283" y="351169"/>
                  </a:lnTo>
                  <a:lnTo>
                    <a:pt x="337201" y="468649"/>
                  </a:lnTo>
                  <a:lnTo>
                    <a:pt x="337201"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52" name="Freeform: Shape 51">
              <a:extLst>
                <a:ext uri="{FF2B5EF4-FFF2-40B4-BE49-F238E27FC236}">
                  <a16:creationId xmlns:a16="http://schemas.microsoft.com/office/drawing/2014/main" id="{BD846CD6-9740-4A70-9C92-C1EF15D475DB}"/>
                </a:ext>
              </a:extLst>
            </p:cNvPr>
            <p:cNvSpPr/>
            <p:nvPr/>
          </p:nvSpPr>
          <p:spPr>
            <a:xfrm>
              <a:off x="10989745" y="352439"/>
              <a:ext cx="337200" cy="702338"/>
            </a:xfrm>
            <a:custGeom>
              <a:avLst/>
              <a:gdLst>
                <a:gd name="connsiteX0" fmla="*/ 168283 w 337200"/>
                <a:gd name="connsiteY0" fmla="*/ 116210 h 702338"/>
                <a:gd name="connsiteX1" fmla="*/ 168283 w 337200"/>
                <a:gd name="connsiteY1" fmla="*/ 351169 h 702338"/>
                <a:gd name="connsiteX2" fmla="*/ 337201 w 337200"/>
                <a:gd name="connsiteY2" fmla="*/ 468649 h 702338"/>
                <a:gd name="connsiteX3" fmla="*/ 337201 w 337200"/>
                <a:gd name="connsiteY3" fmla="*/ 702338 h 702338"/>
                <a:gd name="connsiteX4" fmla="*/ 0 w 337200"/>
                <a:gd name="connsiteY4" fmla="*/ 468014 h 702338"/>
                <a:gd name="connsiteX5" fmla="*/ 0 w 337200"/>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338">
                  <a:moveTo>
                    <a:pt x="168283" y="116210"/>
                  </a:moveTo>
                  <a:lnTo>
                    <a:pt x="168283" y="351169"/>
                  </a:lnTo>
                  <a:lnTo>
                    <a:pt x="337201" y="468649"/>
                  </a:lnTo>
                  <a:lnTo>
                    <a:pt x="337201"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53" name="Freeform: Shape 52">
              <a:extLst>
                <a:ext uri="{FF2B5EF4-FFF2-40B4-BE49-F238E27FC236}">
                  <a16:creationId xmlns:a16="http://schemas.microsoft.com/office/drawing/2014/main" id="{F1E6B00F-6E1D-4F08-A671-8F4ED750732A}"/>
                </a:ext>
              </a:extLst>
            </p:cNvPr>
            <p:cNvSpPr/>
            <p:nvPr/>
          </p:nvSpPr>
          <p:spPr>
            <a:xfrm>
              <a:off x="11670497" y="1297991"/>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54" name="Freeform: Shape 53">
              <a:extLst>
                <a:ext uri="{FF2B5EF4-FFF2-40B4-BE49-F238E27FC236}">
                  <a16:creationId xmlns:a16="http://schemas.microsoft.com/office/drawing/2014/main" id="{CA6F2F23-1DBB-414D-88DC-583BB6E462CF}"/>
                </a:ext>
              </a:extLst>
            </p:cNvPr>
            <p:cNvSpPr/>
            <p:nvPr/>
          </p:nvSpPr>
          <p:spPr>
            <a:xfrm>
              <a:off x="11330121"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55" name="Freeform: Shape 54">
              <a:extLst>
                <a:ext uri="{FF2B5EF4-FFF2-40B4-BE49-F238E27FC236}">
                  <a16:creationId xmlns:a16="http://schemas.microsoft.com/office/drawing/2014/main" id="{24309412-4EAB-4705-8A4C-685D6C093D86}"/>
                </a:ext>
              </a:extLst>
            </p:cNvPr>
            <p:cNvSpPr/>
            <p:nvPr/>
          </p:nvSpPr>
          <p:spPr>
            <a:xfrm>
              <a:off x="11330121" y="2481044"/>
              <a:ext cx="336565" cy="702337"/>
            </a:xfrm>
            <a:custGeom>
              <a:avLst/>
              <a:gdLst>
                <a:gd name="connsiteX0" fmla="*/ 336566 w 336565"/>
                <a:gd name="connsiteY0" fmla="*/ 468649 h 702337"/>
                <a:gd name="connsiteX1" fmla="*/ 336566 w 336565"/>
                <a:gd name="connsiteY1" fmla="*/ 702338 h 702337"/>
                <a:gd name="connsiteX2" fmla="*/ 0 w 336565"/>
                <a:gd name="connsiteY2" fmla="*/ 468649 h 702337"/>
                <a:gd name="connsiteX3" fmla="*/ 0 w 336565"/>
                <a:gd name="connsiteY3" fmla="*/ 0 h 702337"/>
                <a:gd name="connsiteX4" fmla="*/ 167648 w 336565"/>
                <a:gd name="connsiteY4" fmla="*/ 116845 h 702337"/>
                <a:gd name="connsiteX5" fmla="*/ 167648 w 336565"/>
                <a:gd name="connsiteY5" fmla="*/ 351169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336566" y="468649"/>
                  </a:moveTo>
                  <a:lnTo>
                    <a:pt x="336566" y="702338"/>
                  </a:lnTo>
                  <a:lnTo>
                    <a:pt x="0" y="468649"/>
                  </a:lnTo>
                  <a:lnTo>
                    <a:pt x="0" y="0"/>
                  </a:lnTo>
                  <a:lnTo>
                    <a:pt x="167648" y="116845"/>
                  </a:lnTo>
                  <a:lnTo>
                    <a:pt x="167648" y="35116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56" name="Freeform: Shape 55">
              <a:extLst>
                <a:ext uri="{FF2B5EF4-FFF2-40B4-BE49-F238E27FC236}">
                  <a16:creationId xmlns:a16="http://schemas.microsoft.com/office/drawing/2014/main" id="{9C0B2DBC-C430-4A19-B026-9FA6F7202E01}"/>
                </a:ext>
              </a:extLst>
            </p:cNvPr>
            <p:cNvSpPr/>
            <p:nvPr/>
          </p:nvSpPr>
          <p:spPr>
            <a:xfrm>
              <a:off x="11670497" y="2717273"/>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57" name="Freeform: Shape 56">
              <a:extLst>
                <a:ext uri="{FF2B5EF4-FFF2-40B4-BE49-F238E27FC236}">
                  <a16:creationId xmlns:a16="http://schemas.microsoft.com/office/drawing/2014/main" id="{83167BB9-46CD-4709-911A-D1C7A6754A91}"/>
                </a:ext>
              </a:extLst>
            </p:cNvPr>
            <p:cNvSpPr/>
            <p:nvPr/>
          </p:nvSpPr>
          <p:spPr>
            <a:xfrm>
              <a:off x="11330121"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58" name="Freeform: Shape 57">
              <a:extLst>
                <a:ext uri="{FF2B5EF4-FFF2-40B4-BE49-F238E27FC236}">
                  <a16:creationId xmlns:a16="http://schemas.microsoft.com/office/drawing/2014/main" id="{BD647D22-9C60-44B8-9D3F-BBE643FADD9F}"/>
                </a:ext>
              </a:extLst>
            </p:cNvPr>
            <p:cNvSpPr/>
            <p:nvPr/>
          </p:nvSpPr>
          <p:spPr>
            <a:xfrm>
              <a:off x="5884741" y="588668"/>
              <a:ext cx="164472" cy="227974"/>
            </a:xfrm>
            <a:custGeom>
              <a:avLst/>
              <a:gdLst>
                <a:gd name="connsiteX0" fmla="*/ 164473 w 164472"/>
                <a:gd name="connsiteY0" fmla="*/ 114305 h 227974"/>
                <a:gd name="connsiteX1" fmla="*/ 0 w 164472"/>
                <a:gd name="connsiteY1" fmla="*/ 227974 h 227974"/>
                <a:gd name="connsiteX2" fmla="*/ 0 w 164472"/>
                <a:gd name="connsiteY2" fmla="*/ 0 h 227974"/>
              </a:gdLst>
              <a:ahLst/>
              <a:cxnLst>
                <a:cxn ang="0">
                  <a:pos x="connsiteX0" y="connsiteY0"/>
                </a:cxn>
                <a:cxn ang="0">
                  <a:pos x="connsiteX1" y="connsiteY1"/>
                </a:cxn>
                <a:cxn ang="0">
                  <a:pos x="connsiteX2" y="connsiteY2"/>
                </a:cxn>
              </a:cxnLst>
              <a:rect l="l" t="t" r="r" b="b"/>
              <a:pathLst>
                <a:path w="164472" h="227974">
                  <a:moveTo>
                    <a:pt x="164473" y="114305"/>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59" name="Freeform: Shape 58">
              <a:extLst>
                <a:ext uri="{FF2B5EF4-FFF2-40B4-BE49-F238E27FC236}">
                  <a16:creationId xmlns:a16="http://schemas.microsoft.com/office/drawing/2014/main" id="{6D8CE189-30C4-4911-B40F-1FC72E907B5B}"/>
                </a:ext>
              </a:extLst>
            </p:cNvPr>
            <p:cNvSpPr/>
            <p:nvPr/>
          </p:nvSpPr>
          <p:spPr>
            <a:xfrm>
              <a:off x="5886011" y="824262"/>
              <a:ext cx="674401" cy="351169"/>
            </a:xfrm>
            <a:custGeom>
              <a:avLst/>
              <a:gdLst>
                <a:gd name="connsiteX0" fmla="*/ 337201 w 674401"/>
                <a:gd name="connsiteY0" fmla="*/ 0 h 351169"/>
                <a:gd name="connsiteX1" fmla="*/ 674402 w 674401"/>
                <a:gd name="connsiteY1" fmla="*/ 233689 h 351169"/>
                <a:gd name="connsiteX2" fmla="*/ 506754 w 674401"/>
                <a:gd name="connsiteY2" fmla="*/ 350534 h 351169"/>
                <a:gd name="connsiteX3" fmla="*/ 338471 w 674401"/>
                <a:gd name="connsiteY3" fmla="*/ 234324 h 351169"/>
                <a:gd name="connsiteX4" fmla="*/ 337201 w 674401"/>
                <a:gd name="connsiteY4" fmla="*/ 233689 h 351169"/>
                <a:gd name="connsiteX5" fmla="*/ 168283 w 674401"/>
                <a:gd name="connsiteY5" fmla="*/ 351169 h 351169"/>
                <a:gd name="connsiteX6" fmla="*/ 0 w 674401"/>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337201" y="0"/>
                  </a:moveTo>
                  <a:lnTo>
                    <a:pt x="674402" y="233689"/>
                  </a:lnTo>
                  <a:lnTo>
                    <a:pt x="506754" y="350534"/>
                  </a:lnTo>
                  <a:lnTo>
                    <a:pt x="338471" y="234324"/>
                  </a:lnTo>
                  <a:lnTo>
                    <a:pt x="337201"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60" name="Freeform: Shape 59">
              <a:extLst>
                <a:ext uri="{FF2B5EF4-FFF2-40B4-BE49-F238E27FC236}">
                  <a16:creationId xmlns:a16="http://schemas.microsoft.com/office/drawing/2014/main" id="{7C4FBE59-F683-4E27-8E31-9228C4F0291C}"/>
                </a:ext>
              </a:extLst>
            </p:cNvPr>
            <p:cNvSpPr/>
            <p:nvPr/>
          </p:nvSpPr>
          <p:spPr>
            <a:xfrm>
              <a:off x="6565493" y="588668"/>
              <a:ext cx="164472" cy="227974"/>
            </a:xfrm>
            <a:custGeom>
              <a:avLst/>
              <a:gdLst>
                <a:gd name="connsiteX0" fmla="*/ 0 w 164472"/>
                <a:gd name="connsiteY0" fmla="*/ 0 h 227974"/>
                <a:gd name="connsiteX1" fmla="*/ 164473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305"/>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61" name="Freeform: Shape 60">
              <a:extLst>
                <a:ext uri="{FF2B5EF4-FFF2-40B4-BE49-F238E27FC236}">
                  <a16:creationId xmlns:a16="http://schemas.microsoft.com/office/drawing/2014/main" id="{D519D4CC-4667-4937-AC8A-C1BE2B8F60F3}"/>
                </a:ext>
              </a:extLst>
            </p:cNvPr>
            <p:cNvSpPr/>
            <p:nvPr/>
          </p:nvSpPr>
          <p:spPr>
            <a:xfrm>
              <a:off x="6566763" y="824262"/>
              <a:ext cx="674401" cy="351169"/>
            </a:xfrm>
            <a:custGeom>
              <a:avLst/>
              <a:gdLst>
                <a:gd name="connsiteX0" fmla="*/ 337201 w 674401"/>
                <a:gd name="connsiteY0" fmla="*/ 0 h 351169"/>
                <a:gd name="connsiteX1" fmla="*/ 674402 w 674401"/>
                <a:gd name="connsiteY1" fmla="*/ 233689 h 351169"/>
                <a:gd name="connsiteX2" fmla="*/ 506754 w 674401"/>
                <a:gd name="connsiteY2" fmla="*/ 350534 h 351169"/>
                <a:gd name="connsiteX3" fmla="*/ 338471 w 674401"/>
                <a:gd name="connsiteY3" fmla="*/ 234324 h 351169"/>
                <a:gd name="connsiteX4" fmla="*/ 337201 w 674401"/>
                <a:gd name="connsiteY4" fmla="*/ 233689 h 351169"/>
                <a:gd name="connsiteX5" fmla="*/ 168283 w 674401"/>
                <a:gd name="connsiteY5" fmla="*/ 351169 h 351169"/>
                <a:gd name="connsiteX6" fmla="*/ 0 w 674401"/>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337201" y="0"/>
                  </a:moveTo>
                  <a:lnTo>
                    <a:pt x="674402" y="233689"/>
                  </a:lnTo>
                  <a:lnTo>
                    <a:pt x="506754" y="350534"/>
                  </a:lnTo>
                  <a:lnTo>
                    <a:pt x="338471" y="234324"/>
                  </a:lnTo>
                  <a:lnTo>
                    <a:pt x="337201"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62" name="Freeform: Shape 61">
              <a:extLst>
                <a:ext uri="{FF2B5EF4-FFF2-40B4-BE49-F238E27FC236}">
                  <a16:creationId xmlns:a16="http://schemas.microsoft.com/office/drawing/2014/main" id="{3636842B-DCE3-4F08-85A2-DADA9D687C33}"/>
                </a:ext>
              </a:extLst>
            </p:cNvPr>
            <p:cNvSpPr/>
            <p:nvPr/>
          </p:nvSpPr>
          <p:spPr>
            <a:xfrm>
              <a:off x="7246245" y="588668"/>
              <a:ext cx="164472" cy="227974"/>
            </a:xfrm>
            <a:custGeom>
              <a:avLst/>
              <a:gdLst>
                <a:gd name="connsiteX0" fmla="*/ 0 w 164472"/>
                <a:gd name="connsiteY0" fmla="*/ 0 h 227974"/>
                <a:gd name="connsiteX1" fmla="*/ 164473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305"/>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63" name="Freeform: Shape 62">
              <a:extLst>
                <a:ext uri="{FF2B5EF4-FFF2-40B4-BE49-F238E27FC236}">
                  <a16:creationId xmlns:a16="http://schemas.microsoft.com/office/drawing/2014/main" id="{3DA9BF26-63B9-4D35-9BBD-838100622B0D}"/>
                </a:ext>
              </a:extLst>
            </p:cNvPr>
            <p:cNvSpPr/>
            <p:nvPr/>
          </p:nvSpPr>
          <p:spPr>
            <a:xfrm>
              <a:off x="7247515" y="824262"/>
              <a:ext cx="674401" cy="351169"/>
            </a:xfrm>
            <a:custGeom>
              <a:avLst/>
              <a:gdLst>
                <a:gd name="connsiteX0" fmla="*/ 337201 w 674401"/>
                <a:gd name="connsiteY0" fmla="*/ 0 h 351169"/>
                <a:gd name="connsiteX1" fmla="*/ 674402 w 674401"/>
                <a:gd name="connsiteY1" fmla="*/ 233689 h 351169"/>
                <a:gd name="connsiteX2" fmla="*/ 506754 w 674401"/>
                <a:gd name="connsiteY2" fmla="*/ 350534 h 351169"/>
                <a:gd name="connsiteX3" fmla="*/ 337836 w 674401"/>
                <a:gd name="connsiteY3" fmla="*/ 234324 h 351169"/>
                <a:gd name="connsiteX4" fmla="*/ 337201 w 674401"/>
                <a:gd name="connsiteY4" fmla="*/ 233689 h 351169"/>
                <a:gd name="connsiteX5" fmla="*/ 168283 w 674401"/>
                <a:gd name="connsiteY5" fmla="*/ 351169 h 351169"/>
                <a:gd name="connsiteX6" fmla="*/ 0 w 674401"/>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337201" y="0"/>
                  </a:moveTo>
                  <a:lnTo>
                    <a:pt x="674402" y="233689"/>
                  </a:lnTo>
                  <a:lnTo>
                    <a:pt x="506754" y="350534"/>
                  </a:lnTo>
                  <a:lnTo>
                    <a:pt x="337836" y="234324"/>
                  </a:lnTo>
                  <a:lnTo>
                    <a:pt x="337201"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64" name="Freeform: Shape 63">
              <a:extLst>
                <a:ext uri="{FF2B5EF4-FFF2-40B4-BE49-F238E27FC236}">
                  <a16:creationId xmlns:a16="http://schemas.microsoft.com/office/drawing/2014/main" id="{3E6731B1-220D-481E-88A1-E81C15364115}"/>
                </a:ext>
              </a:extLst>
            </p:cNvPr>
            <p:cNvSpPr/>
            <p:nvPr/>
          </p:nvSpPr>
          <p:spPr>
            <a:xfrm>
              <a:off x="7926997" y="588668"/>
              <a:ext cx="163837" cy="227974"/>
            </a:xfrm>
            <a:custGeom>
              <a:avLst/>
              <a:gdLst>
                <a:gd name="connsiteX0" fmla="*/ 163838 w 163837"/>
                <a:gd name="connsiteY0" fmla="*/ 114305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305"/>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65" name="Freeform: Shape 64">
              <a:extLst>
                <a:ext uri="{FF2B5EF4-FFF2-40B4-BE49-F238E27FC236}">
                  <a16:creationId xmlns:a16="http://schemas.microsoft.com/office/drawing/2014/main" id="{B67BA01E-07D3-4CE3-8B5C-A032BAEA7BFD}"/>
                </a:ext>
              </a:extLst>
            </p:cNvPr>
            <p:cNvSpPr/>
            <p:nvPr/>
          </p:nvSpPr>
          <p:spPr>
            <a:xfrm>
              <a:off x="7928267" y="824262"/>
              <a:ext cx="674401" cy="351169"/>
            </a:xfrm>
            <a:custGeom>
              <a:avLst/>
              <a:gdLst>
                <a:gd name="connsiteX0" fmla="*/ 337201 w 674401"/>
                <a:gd name="connsiteY0" fmla="*/ 0 h 351169"/>
                <a:gd name="connsiteX1" fmla="*/ 674401 w 674401"/>
                <a:gd name="connsiteY1" fmla="*/ 233689 h 351169"/>
                <a:gd name="connsiteX2" fmla="*/ 506754 w 674401"/>
                <a:gd name="connsiteY2" fmla="*/ 350534 h 351169"/>
                <a:gd name="connsiteX3" fmla="*/ 337836 w 674401"/>
                <a:gd name="connsiteY3" fmla="*/ 234324 h 351169"/>
                <a:gd name="connsiteX4" fmla="*/ 337201 w 674401"/>
                <a:gd name="connsiteY4" fmla="*/ 233689 h 351169"/>
                <a:gd name="connsiteX5" fmla="*/ 168283 w 674401"/>
                <a:gd name="connsiteY5" fmla="*/ 351169 h 351169"/>
                <a:gd name="connsiteX6" fmla="*/ 0 w 674401"/>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337201" y="0"/>
                  </a:moveTo>
                  <a:lnTo>
                    <a:pt x="674401" y="233689"/>
                  </a:lnTo>
                  <a:lnTo>
                    <a:pt x="506754" y="350534"/>
                  </a:lnTo>
                  <a:lnTo>
                    <a:pt x="337836" y="234324"/>
                  </a:lnTo>
                  <a:lnTo>
                    <a:pt x="337201"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66" name="Freeform: Shape 65">
              <a:extLst>
                <a:ext uri="{FF2B5EF4-FFF2-40B4-BE49-F238E27FC236}">
                  <a16:creationId xmlns:a16="http://schemas.microsoft.com/office/drawing/2014/main" id="{6F9CA08F-42C7-4CFD-9F37-C10337C2F2AE}"/>
                </a:ext>
              </a:extLst>
            </p:cNvPr>
            <p:cNvSpPr/>
            <p:nvPr/>
          </p:nvSpPr>
          <p:spPr>
            <a:xfrm>
              <a:off x="8607749" y="588668"/>
              <a:ext cx="163837" cy="227974"/>
            </a:xfrm>
            <a:custGeom>
              <a:avLst/>
              <a:gdLst>
                <a:gd name="connsiteX0" fmla="*/ 163838 w 163837"/>
                <a:gd name="connsiteY0" fmla="*/ 114305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305"/>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67" name="Freeform: Shape 66">
              <a:extLst>
                <a:ext uri="{FF2B5EF4-FFF2-40B4-BE49-F238E27FC236}">
                  <a16:creationId xmlns:a16="http://schemas.microsoft.com/office/drawing/2014/main" id="{2BE5FE9D-21F9-4C4C-85BB-EEB31817DFC9}"/>
                </a:ext>
              </a:extLst>
            </p:cNvPr>
            <p:cNvSpPr/>
            <p:nvPr/>
          </p:nvSpPr>
          <p:spPr>
            <a:xfrm>
              <a:off x="8609018" y="824262"/>
              <a:ext cx="673766" cy="351169"/>
            </a:xfrm>
            <a:custGeom>
              <a:avLst/>
              <a:gdLst>
                <a:gd name="connsiteX0" fmla="*/ 337201 w 673766"/>
                <a:gd name="connsiteY0" fmla="*/ 0 h 351169"/>
                <a:gd name="connsiteX1" fmla="*/ 673767 w 673766"/>
                <a:gd name="connsiteY1" fmla="*/ 233689 h 351169"/>
                <a:gd name="connsiteX2" fmla="*/ 506119 w 673766"/>
                <a:gd name="connsiteY2" fmla="*/ 350534 h 351169"/>
                <a:gd name="connsiteX3" fmla="*/ 337836 w 673766"/>
                <a:gd name="connsiteY3" fmla="*/ 234324 h 351169"/>
                <a:gd name="connsiteX4" fmla="*/ 337201 w 673766"/>
                <a:gd name="connsiteY4" fmla="*/ 233689 h 351169"/>
                <a:gd name="connsiteX5" fmla="*/ 168283 w 673766"/>
                <a:gd name="connsiteY5" fmla="*/ 351169 h 351169"/>
                <a:gd name="connsiteX6" fmla="*/ 0 w 673766"/>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337201" y="0"/>
                  </a:moveTo>
                  <a:lnTo>
                    <a:pt x="673767" y="233689"/>
                  </a:lnTo>
                  <a:lnTo>
                    <a:pt x="506119" y="350534"/>
                  </a:lnTo>
                  <a:lnTo>
                    <a:pt x="337836" y="234324"/>
                  </a:lnTo>
                  <a:lnTo>
                    <a:pt x="337201"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68" name="Freeform: Shape 67">
              <a:extLst>
                <a:ext uri="{FF2B5EF4-FFF2-40B4-BE49-F238E27FC236}">
                  <a16:creationId xmlns:a16="http://schemas.microsoft.com/office/drawing/2014/main" id="{B18E07B5-5A05-46CF-AF1E-74FB011B05C1}"/>
                </a:ext>
              </a:extLst>
            </p:cNvPr>
            <p:cNvSpPr/>
            <p:nvPr/>
          </p:nvSpPr>
          <p:spPr>
            <a:xfrm>
              <a:off x="9288500" y="588668"/>
              <a:ext cx="163837" cy="227974"/>
            </a:xfrm>
            <a:custGeom>
              <a:avLst/>
              <a:gdLst>
                <a:gd name="connsiteX0" fmla="*/ 0 w 163837"/>
                <a:gd name="connsiteY0" fmla="*/ 0 h 227974"/>
                <a:gd name="connsiteX1" fmla="*/ 163838 w 163837"/>
                <a:gd name="connsiteY1" fmla="*/ 114305 h 227974"/>
                <a:gd name="connsiteX2" fmla="*/ 0 w 163837"/>
                <a:gd name="connsiteY2" fmla="*/ 227974 h 227974"/>
              </a:gdLst>
              <a:ahLst/>
              <a:cxnLst>
                <a:cxn ang="0">
                  <a:pos x="connsiteX0" y="connsiteY0"/>
                </a:cxn>
                <a:cxn ang="0">
                  <a:pos x="connsiteX1" y="connsiteY1"/>
                </a:cxn>
                <a:cxn ang="0">
                  <a:pos x="connsiteX2" y="connsiteY2"/>
                </a:cxn>
              </a:cxnLst>
              <a:rect l="l" t="t" r="r" b="b"/>
              <a:pathLst>
                <a:path w="163837" h="227974">
                  <a:moveTo>
                    <a:pt x="0" y="0"/>
                  </a:moveTo>
                  <a:lnTo>
                    <a:pt x="163838" y="114305"/>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69" name="Freeform: Shape 68">
              <a:extLst>
                <a:ext uri="{FF2B5EF4-FFF2-40B4-BE49-F238E27FC236}">
                  <a16:creationId xmlns:a16="http://schemas.microsoft.com/office/drawing/2014/main" id="{30B77125-FE0A-4BB8-AA32-C0C760E202CF}"/>
                </a:ext>
              </a:extLst>
            </p:cNvPr>
            <p:cNvSpPr/>
            <p:nvPr/>
          </p:nvSpPr>
          <p:spPr>
            <a:xfrm>
              <a:off x="9289770" y="824262"/>
              <a:ext cx="673766" cy="351169"/>
            </a:xfrm>
            <a:custGeom>
              <a:avLst/>
              <a:gdLst>
                <a:gd name="connsiteX0" fmla="*/ 337201 w 673766"/>
                <a:gd name="connsiteY0" fmla="*/ 0 h 351169"/>
                <a:gd name="connsiteX1" fmla="*/ 673767 w 673766"/>
                <a:gd name="connsiteY1" fmla="*/ 233689 h 351169"/>
                <a:gd name="connsiteX2" fmla="*/ 506119 w 673766"/>
                <a:gd name="connsiteY2" fmla="*/ 350534 h 351169"/>
                <a:gd name="connsiteX3" fmla="*/ 337836 w 673766"/>
                <a:gd name="connsiteY3" fmla="*/ 234324 h 351169"/>
                <a:gd name="connsiteX4" fmla="*/ 337201 w 673766"/>
                <a:gd name="connsiteY4" fmla="*/ 233689 h 351169"/>
                <a:gd name="connsiteX5" fmla="*/ 168283 w 673766"/>
                <a:gd name="connsiteY5" fmla="*/ 351169 h 351169"/>
                <a:gd name="connsiteX6" fmla="*/ 0 w 673766"/>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337201" y="0"/>
                  </a:moveTo>
                  <a:lnTo>
                    <a:pt x="673767" y="233689"/>
                  </a:lnTo>
                  <a:lnTo>
                    <a:pt x="506119" y="350534"/>
                  </a:lnTo>
                  <a:lnTo>
                    <a:pt x="337836" y="234324"/>
                  </a:lnTo>
                  <a:lnTo>
                    <a:pt x="337201"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70" name="Freeform: Shape 69">
              <a:extLst>
                <a:ext uri="{FF2B5EF4-FFF2-40B4-BE49-F238E27FC236}">
                  <a16:creationId xmlns:a16="http://schemas.microsoft.com/office/drawing/2014/main" id="{7F10CAC9-5E2F-4D4B-8762-1EE74B2EE4C7}"/>
                </a:ext>
              </a:extLst>
            </p:cNvPr>
            <p:cNvSpPr/>
            <p:nvPr/>
          </p:nvSpPr>
          <p:spPr>
            <a:xfrm>
              <a:off x="9968617" y="588668"/>
              <a:ext cx="164472" cy="227974"/>
            </a:xfrm>
            <a:custGeom>
              <a:avLst/>
              <a:gdLst>
                <a:gd name="connsiteX0" fmla="*/ 0 w 164472"/>
                <a:gd name="connsiteY0" fmla="*/ 0 h 227974"/>
                <a:gd name="connsiteX1" fmla="*/ 164472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2" y="114305"/>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71" name="Freeform: Shape 70">
              <a:extLst>
                <a:ext uri="{FF2B5EF4-FFF2-40B4-BE49-F238E27FC236}">
                  <a16:creationId xmlns:a16="http://schemas.microsoft.com/office/drawing/2014/main" id="{DA3B5C39-F1BB-4A8E-8E22-5D750A638332}"/>
                </a:ext>
              </a:extLst>
            </p:cNvPr>
            <p:cNvSpPr/>
            <p:nvPr/>
          </p:nvSpPr>
          <p:spPr>
            <a:xfrm>
              <a:off x="9970522" y="824262"/>
              <a:ext cx="673766" cy="351169"/>
            </a:xfrm>
            <a:custGeom>
              <a:avLst/>
              <a:gdLst>
                <a:gd name="connsiteX0" fmla="*/ 336566 w 673766"/>
                <a:gd name="connsiteY0" fmla="*/ 0 h 351169"/>
                <a:gd name="connsiteX1" fmla="*/ 673766 w 673766"/>
                <a:gd name="connsiteY1" fmla="*/ 233689 h 351169"/>
                <a:gd name="connsiteX2" fmla="*/ 506119 w 673766"/>
                <a:gd name="connsiteY2" fmla="*/ 350534 h 351169"/>
                <a:gd name="connsiteX3" fmla="*/ 337836 w 673766"/>
                <a:gd name="connsiteY3" fmla="*/ 234324 h 351169"/>
                <a:gd name="connsiteX4" fmla="*/ 336566 w 673766"/>
                <a:gd name="connsiteY4" fmla="*/ 233689 h 351169"/>
                <a:gd name="connsiteX5" fmla="*/ 168283 w 673766"/>
                <a:gd name="connsiteY5" fmla="*/ 351169 h 351169"/>
                <a:gd name="connsiteX6" fmla="*/ 0 w 673766"/>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336566" y="0"/>
                  </a:moveTo>
                  <a:lnTo>
                    <a:pt x="673766" y="233689"/>
                  </a:lnTo>
                  <a:lnTo>
                    <a:pt x="506119" y="350534"/>
                  </a:lnTo>
                  <a:lnTo>
                    <a:pt x="337836" y="234324"/>
                  </a:lnTo>
                  <a:lnTo>
                    <a:pt x="336566"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72" name="Freeform: Shape 71">
              <a:extLst>
                <a:ext uri="{FF2B5EF4-FFF2-40B4-BE49-F238E27FC236}">
                  <a16:creationId xmlns:a16="http://schemas.microsoft.com/office/drawing/2014/main" id="{1C23EC0F-A6E1-40B6-884C-76B1582A16F8}"/>
                </a:ext>
              </a:extLst>
            </p:cNvPr>
            <p:cNvSpPr/>
            <p:nvPr/>
          </p:nvSpPr>
          <p:spPr>
            <a:xfrm>
              <a:off x="10649369" y="588668"/>
              <a:ext cx="164472" cy="227974"/>
            </a:xfrm>
            <a:custGeom>
              <a:avLst/>
              <a:gdLst>
                <a:gd name="connsiteX0" fmla="*/ 0 w 164472"/>
                <a:gd name="connsiteY0" fmla="*/ 0 h 227974"/>
                <a:gd name="connsiteX1" fmla="*/ 164472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2" y="114305"/>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73" name="Freeform: Shape 72">
              <a:extLst>
                <a:ext uri="{FF2B5EF4-FFF2-40B4-BE49-F238E27FC236}">
                  <a16:creationId xmlns:a16="http://schemas.microsoft.com/office/drawing/2014/main" id="{24328EBA-4DDC-4236-B440-BF0A104F46E2}"/>
                </a:ext>
              </a:extLst>
            </p:cNvPr>
            <p:cNvSpPr/>
            <p:nvPr/>
          </p:nvSpPr>
          <p:spPr>
            <a:xfrm>
              <a:off x="10651274" y="824262"/>
              <a:ext cx="673766" cy="351169"/>
            </a:xfrm>
            <a:custGeom>
              <a:avLst/>
              <a:gdLst>
                <a:gd name="connsiteX0" fmla="*/ 336565 w 673766"/>
                <a:gd name="connsiteY0" fmla="*/ 0 h 351169"/>
                <a:gd name="connsiteX1" fmla="*/ 673767 w 673766"/>
                <a:gd name="connsiteY1" fmla="*/ 233689 h 351169"/>
                <a:gd name="connsiteX2" fmla="*/ 506119 w 673766"/>
                <a:gd name="connsiteY2" fmla="*/ 350534 h 351169"/>
                <a:gd name="connsiteX3" fmla="*/ 337836 w 673766"/>
                <a:gd name="connsiteY3" fmla="*/ 234324 h 351169"/>
                <a:gd name="connsiteX4" fmla="*/ 336565 w 673766"/>
                <a:gd name="connsiteY4" fmla="*/ 233689 h 351169"/>
                <a:gd name="connsiteX5" fmla="*/ 168283 w 673766"/>
                <a:gd name="connsiteY5" fmla="*/ 351169 h 351169"/>
                <a:gd name="connsiteX6" fmla="*/ 0 w 673766"/>
                <a:gd name="connsiteY6" fmla="*/ 233689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336565" y="0"/>
                  </a:moveTo>
                  <a:lnTo>
                    <a:pt x="673767" y="233689"/>
                  </a:lnTo>
                  <a:lnTo>
                    <a:pt x="506119" y="350534"/>
                  </a:lnTo>
                  <a:lnTo>
                    <a:pt x="337836" y="234324"/>
                  </a:lnTo>
                  <a:lnTo>
                    <a:pt x="336565" y="233689"/>
                  </a:lnTo>
                  <a:lnTo>
                    <a:pt x="168283" y="351169"/>
                  </a:lnTo>
                  <a:lnTo>
                    <a:pt x="0" y="23368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74" name="Freeform: Shape 73">
              <a:extLst>
                <a:ext uri="{FF2B5EF4-FFF2-40B4-BE49-F238E27FC236}">
                  <a16:creationId xmlns:a16="http://schemas.microsoft.com/office/drawing/2014/main" id="{D90F04C2-DE22-476E-90B0-F39240F8C370}"/>
                </a:ext>
              </a:extLst>
            </p:cNvPr>
            <p:cNvSpPr/>
            <p:nvPr/>
          </p:nvSpPr>
          <p:spPr>
            <a:xfrm>
              <a:off x="11330121" y="588668"/>
              <a:ext cx="164472" cy="227974"/>
            </a:xfrm>
            <a:custGeom>
              <a:avLst/>
              <a:gdLst>
                <a:gd name="connsiteX0" fmla="*/ 0 w 164472"/>
                <a:gd name="connsiteY0" fmla="*/ 0 h 227974"/>
                <a:gd name="connsiteX1" fmla="*/ 164473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305"/>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75" name="Freeform: Shape 74">
              <a:extLst>
                <a:ext uri="{FF2B5EF4-FFF2-40B4-BE49-F238E27FC236}">
                  <a16:creationId xmlns:a16="http://schemas.microsoft.com/office/drawing/2014/main" id="{83F901A7-A96D-4225-B56B-097F10BA4198}"/>
                </a:ext>
              </a:extLst>
            </p:cNvPr>
            <p:cNvSpPr/>
            <p:nvPr/>
          </p:nvSpPr>
          <p:spPr>
            <a:xfrm>
              <a:off x="11330121" y="1061762"/>
              <a:ext cx="336565" cy="702338"/>
            </a:xfrm>
            <a:custGeom>
              <a:avLst/>
              <a:gdLst>
                <a:gd name="connsiteX0" fmla="*/ 336566 w 336565"/>
                <a:gd name="connsiteY0" fmla="*/ 468649 h 702338"/>
                <a:gd name="connsiteX1" fmla="*/ 336566 w 336565"/>
                <a:gd name="connsiteY1" fmla="*/ 702338 h 702338"/>
                <a:gd name="connsiteX2" fmla="*/ 0 w 336565"/>
                <a:gd name="connsiteY2" fmla="*/ 468649 h 702338"/>
                <a:gd name="connsiteX3" fmla="*/ 0 w 336565"/>
                <a:gd name="connsiteY3" fmla="*/ 0 h 702338"/>
                <a:gd name="connsiteX4" fmla="*/ 167648 w 336565"/>
                <a:gd name="connsiteY4" fmla="*/ 116845 h 702338"/>
                <a:gd name="connsiteX5" fmla="*/ 167648 w 336565"/>
                <a:gd name="connsiteY5" fmla="*/ 351169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336566" y="468649"/>
                  </a:moveTo>
                  <a:lnTo>
                    <a:pt x="336566" y="702338"/>
                  </a:lnTo>
                  <a:lnTo>
                    <a:pt x="0" y="468649"/>
                  </a:lnTo>
                  <a:lnTo>
                    <a:pt x="0" y="0"/>
                  </a:lnTo>
                  <a:lnTo>
                    <a:pt x="167648" y="116845"/>
                  </a:lnTo>
                  <a:lnTo>
                    <a:pt x="167648" y="35116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76" name="Freeform: Shape 75">
              <a:extLst>
                <a:ext uri="{FF2B5EF4-FFF2-40B4-BE49-F238E27FC236}">
                  <a16:creationId xmlns:a16="http://schemas.microsoft.com/office/drawing/2014/main" id="{B8C23906-A74F-484F-B5D0-F8D1D70E416B}"/>
                </a:ext>
              </a:extLst>
            </p:cNvPr>
            <p:cNvSpPr/>
            <p:nvPr/>
          </p:nvSpPr>
          <p:spPr>
            <a:xfrm>
              <a:off x="11670497" y="1297991"/>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77" name="Freeform: Shape 76">
              <a:extLst>
                <a:ext uri="{FF2B5EF4-FFF2-40B4-BE49-F238E27FC236}">
                  <a16:creationId xmlns:a16="http://schemas.microsoft.com/office/drawing/2014/main" id="{617012FE-D9A3-40B2-917B-05B21C90D142}"/>
                </a:ext>
              </a:extLst>
            </p:cNvPr>
            <p:cNvSpPr/>
            <p:nvPr/>
          </p:nvSpPr>
          <p:spPr>
            <a:xfrm>
              <a:off x="5884741" y="1061762"/>
              <a:ext cx="336565" cy="702338"/>
            </a:xfrm>
            <a:custGeom>
              <a:avLst/>
              <a:gdLst>
                <a:gd name="connsiteX0" fmla="*/ 167648 w 336565"/>
                <a:gd name="connsiteY0" fmla="*/ 116845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649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78" name="Freeform: Shape 77">
              <a:extLst>
                <a:ext uri="{FF2B5EF4-FFF2-40B4-BE49-F238E27FC236}">
                  <a16:creationId xmlns:a16="http://schemas.microsoft.com/office/drawing/2014/main" id="{AEF34A93-EB7C-48BD-B3A6-4C56EECA01A5}"/>
                </a:ext>
              </a:extLst>
            </p:cNvPr>
            <p:cNvSpPr/>
            <p:nvPr/>
          </p:nvSpPr>
          <p:spPr>
            <a:xfrm>
              <a:off x="6565493" y="1061762"/>
              <a:ext cx="336565" cy="702338"/>
            </a:xfrm>
            <a:custGeom>
              <a:avLst/>
              <a:gdLst>
                <a:gd name="connsiteX0" fmla="*/ 167648 w 336565"/>
                <a:gd name="connsiteY0" fmla="*/ 116845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649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79" name="Freeform: Shape 78">
              <a:extLst>
                <a:ext uri="{FF2B5EF4-FFF2-40B4-BE49-F238E27FC236}">
                  <a16:creationId xmlns:a16="http://schemas.microsoft.com/office/drawing/2014/main" id="{78238E33-6A82-49C9-A952-76FDF8F1FE43}"/>
                </a:ext>
              </a:extLst>
            </p:cNvPr>
            <p:cNvSpPr/>
            <p:nvPr/>
          </p:nvSpPr>
          <p:spPr>
            <a:xfrm>
              <a:off x="7246245" y="1061762"/>
              <a:ext cx="336565" cy="702338"/>
            </a:xfrm>
            <a:custGeom>
              <a:avLst/>
              <a:gdLst>
                <a:gd name="connsiteX0" fmla="*/ 167648 w 336565"/>
                <a:gd name="connsiteY0" fmla="*/ 116845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649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80" name="Freeform: Shape 79">
              <a:extLst>
                <a:ext uri="{FF2B5EF4-FFF2-40B4-BE49-F238E27FC236}">
                  <a16:creationId xmlns:a16="http://schemas.microsoft.com/office/drawing/2014/main" id="{25DF4D9B-EE59-4AD9-B375-3288C1C1B918}"/>
                </a:ext>
              </a:extLst>
            </p:cNvPr>
            <p:cNvSpPr/>
            <p:nvPr/>
          </p:nvSpPr>
          <p:spPr>
            <a:xfrm>
              <a:off x="7926997" y="1061762"/>
              <a:ext cx="336565" cy="702338"/>
            </a:xfrm>
            <a:custGeom>
              <a:avLst/>
              <a:gdLst>
                <a:gd name="connsiteX0" fmla="*/ 167648 w 336565"/>
                <a:gd name="connsiteY0" fmla="*/ 116845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649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81" name="Freeform: Shape 80">
              <a:extLst>
                <a:ext uri="{FF2B5EF4-FFF2-40B4-BE49-F238E27FC236}">
                  <a16:creationId xmlns:a16="http://schemas.microsoft.com/office/drawing/2014/main" id="{FE180511-C746-4C16-A9B7-28A0EB58DCD4}"/>
                </a:ext>
              </a:extLst>
            </p:cNvPr>
            <p:cNvSpPr/>
            <p:nvPr/>
          </p:nvSpPr>
          <p:spPr>
            <a:xfrm>
              <a:off x="8607749" y="1061762"/>
              <a:ext cx="336565" cy="702338"/>
            </a:xfrm>
            <a:custGeom>
              <a:avLst/>
              <a:gdLst>
                <a:gd name="connsiteX0" fmla="*/ 167648 w 336565"/>
                <a:gd name="connsiteY0" fmla="*/ 116845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649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82" name="Freeform: Shape 81">
              <a:extLst>
                <a:ext uri="{FF2B5EF4-FFF2-40B4-BE49-F238E27FC236}">
                  <a16:creationId xmlns:a16="http://schemas.microsoft.com/office/drawing/2014/main" id="{F35AF811-12BC-469A-805D-3D67E3B3FECF}"/>
                </a:ext>
              </a:extLst>
            </p:cNvPr>
            <p:cNvSpPr/>
            <p:nvPr/>
          </p:nvSpPr>
          <p:spPr>
            <a:xfrm>
              <a:off x="9288500" y="1061762"/>
              <a:ext cx="336565" cy="702338"/>
            </a:xfrm>
            <a:custGeom>
              <a:avLst/>
              <a:gdLst>
                <a:gd name="connsiteX0" fmla="*/ 167648 w 336565"/>
                <a:gd name="connsiteY0" fmla="*/ 116845 h 702338"/>
                <a:gd name="connsiteX1" fmla="*/ 167648 w 336565"/>
                <a:gd name="connsiteY1" fmla="*/ 351169 h 702338"/>
                <a:gd name="connsiteX2" fmla="*/ 336566 w 336565"/>
                <a:gd name="connsiteY2" fmla="*/ 468649 h 702338"/>
                <a:gd name="connsiteX3" fmla="*/ 336566 w 336565"/>
                <a:gd name="connsiteY3" fmla="*/ 702338 h 702338"/>
                <a:gd name="connsiteX4" fmla="*/ 0 w 336565"/>
                <a:gd name="connsiteY4" fmla="*/ 468649 h 702338"/>
                <a:gd name="connsiteX5" fmla="*/ 0 w 336565"/>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83" name="Freeform: Shape 82">
              <a:extLst>
                <a:ext uri="{FF2B5EF4-FFF2-40B4-BE49-F238E27FC236}">
                  <a16:creationId xmlns:a16="http://schemas.microsoft.com/office/drawing/2014/main" id="{0C82A089-6B43-410E-8EB1-81A84B4636F9}"/>
                </a:ext>
              </a:extLst>
            </p:cNvPr>
            <p:cNvSpPr/>
            <p:nvPr/>
          </p:nvSpPr>
          <p:spPr>
            <a:xfrm>
              <a:off x="9968617" y="1061762"/>
              <a:ext cx="337200" cy="702338"/>
            </a:xfrm>
            <a:custGeom>
              <a:avLst/>
              <a:gdLst>
                <a:gd name="connsiteX0" fmla="*/ 168283 w 337200"/>
                <a:gd name="connsiteY0" fmla="*/ 116845 h 702338"/>
                <a:gd name="connsiteX1" fmla="*/ 168283 w 337200"/>
                <a:gd name="connsiteY1" fmla="*/ 351169 h 702338"/>
                <a:gd name="connsiteX2" fmla="*/ 337201 w 337200"/>
                <a:gd name="connsiteY2" fmla="*/ 468649 h 702338"/>
                <a:gd name="connsiteX3" fmla="*/ 337201 w 337200"/>
                <a:gd name="connsiteY3" fmla="*/ 702338 h 702338"/>
                <a:gd name="connsiteX4" fmla="*/ 0 w 337200"/>
                <a:gd name="connsiteY4" fmla="*/ 468649 h 702338"/>
                <a:gd name="connsiteX5" fmla="*/ 0 w 337200"/>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338">
                  <a:moveTo>
                    <a:pt x="168283" y="116845"/>
                  </a:moveTo>
                  <a:lnTo>
                    <a:pt x="168283" y="351169"/>
                  </a:lnTo>
                  <a:lnTo>
                    <a:pt x="337201" y="468649"/>
                  </a:lnTo>
                  <a:lnTo>
                    <a:pt x="337201"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84" name="Freeform: Shape 83">
              <a:extLst>
                <a:ext uri="{FF2B5EF4-FFF2-40B4-BE49-F238E27FC236}">
                  <a16:creationId xmlns:a16="http://schemas.microsoft.com/office/drawing/2014/main" id="{C6A892B4-E765-440F-902C-C7B744380C77}"/>
                </a:ext>
              </a:extLst>
            </p:cNvPr>
            <p:cNvSpPr/>
            <p:nvPr/>
          </p:nvSpPr>
          <p:spPr>
            <a:xfrm>
              <a:off x="10649369" y="1061762"/>
              <a:ext cx="337200" cy="702338"/>
            </a:xfrm>
            <a:custGeom>
              <a:avLst/>
              <a:gdLst>
                <a:gd name="connsiteX0" fmla="*/ 168283 w 337200"/>
                <a:gd name="connsiteY0" fmla="*/ 116845 h 702338"/>
                <a:gd name="connsiteX1" fmla="*/ 168283 w 337200"/>
                <a:gd name="connsiteY1" fmla="*/ 351169 h 702338"/>
                <a:gd name="connsiteX2" fmla="*/ 337201 w 337200"/>
                <a:gd name="connsiteY2" fmla="*/ 468649 h 702338"/>
                <a:gd name="connsiteX3" fmla="*/ 337201 w 337200"/>
                <a:gd name="connsiteY3" fmla="*/ 702338 h 702338"/>
                <a:gd name="connsiteX4" fmla="*/ 0 w 337200"/>
                <a:gd name="connsiteY4" fmla="*/ 468649 h 702338"/>
                <a:gd name="connsiteX5" fmla="*/ 0 w 337200"/>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338">
                  <a:moveTo>
                    <a:pt x="168283" y="116845"/>
                  </a:moveTo>
                  <a:lnTo>
                    <a:pt x="168283" y="351169"/>
                  </a:lnTo>
                  <a:lnTo>
                    <a:pt x="337201" y="468649"/>
                  </a:lnTo>
                  <a:lnTo>
                    <a:pt x="337201"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85" name="Freeform: Shape 84">
              <a:extLst>
                <a:ext uri="{FF2B5EF4-FFF2-40B4-BE49-F238E27FC236}">
                  <a16:creationId xmlns:a16="http://schemas.microsoft.com/office/drawing/2014/main" id="{F8946D8A-C4D0-4B6B-BC13-9085E87B09A1}"/>
                </a:ext>
              </a:extLst>
            </p:cNvPr>
            <p:cNvSpPr/>
            <p:nvPr/>
          </p:nvSpPr>
          <p:spPr>
            <a:xfrm>
              <a:off x="10989745" y="1298626"/>
              <a:ext cx="336565" cy="465473"/>
            </a:xfrm>
            <a:custGeom>
              <a:avLst/>
              <a:gdLst>
                <a:gd name="connsiteX0" fmla="*/ 336566 w 336565"/>
                <a:gd name="connsiteY0" fmla="*/ 231784 h 465473"/>
                <a:gd name="connsiteX1" fmla="*/ 0 w 336565"/>
                <a:gd name="connsiteY1" fmla="*/ 465474 h 465473"/>
                <a:gd name="connsiteX2" fmla="*/ 0 w 336565"/>
                <a:gd name="connsiteY2" fmla="*/ 231784 h 465473"/>
                <a:gd name="connsiteX3" fmla="*/ 336566 w 336565"/>
                <a:gd name="connsiteY3" fmla="*/ 0 h 465473"/>
              </a:gdLst>
              <a:ahLst/>
              <a:cxnLst>
                <a:cxn ang="0">
                  <a:pos x="connsiteX0" y="connsiteY0"/>
                </a:cxn>
                <a:cxn ang="0">
                  <a:pos x="connsiteX1" y="connsiteY1"/>
                </a:cxn>
                <a:cxn ang="0">
                  <a:pos x="connsiteX2" y="connsiteY2"/>
                </a:cxn>
                <a:cxn ang="0">
                  <a:pos x="connsiteX3" y="connsiteY3"/>
                </a:cxn>
              </a:cxnLst>
              <a:rect l="l" t="t" r="r" b="b"/>
              <a:pathLst>
                <a:path w="336565" h="465473">
                  <a:moveTo>
                    <a:pt x="336566" y="231784"/>
                  </a:moveTo>
                  <a:lnTo>
                    <a:pt x="0" y="465474"/>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86" name="Freeform: Shape 85">
              <a:extLst>
                <a:ext uri="{FF2B5EF4-FFF2-40B4-BE49-F238E27FC236}">
                  <a16:creationId xmlns:a16="http://schemas.microsoft.com/office/drawing/2014/main" id="{411E3C16-5FC0-45F0-A5EE-F8279D9465BB}"/>
                </a:ext>
              </a:extLst>
            </p:cNvPr>
            <p:cNvSpPr/>
            <p:nvPr/>
          </p:nvSpPr>
          <p:spPr>
            <a:xfrm>
              <a:off x="10989745"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87" name="Freeform: Shape 86">
              <a:extLst>
                <a:ext uri="{FF2B5EF4-FFF2-40B4-BE49-F238E27FC236}">
                  <a16:creationId xmlns:a16="http://schemas.microsoft.com/office/drawing/2014/main" id="{23FB0399-8E5D-4D7E-A112-B96C75021B37}"/>
                </a:ext>
              </a:extLst>
            </p:cNvPr>
            <p:cNvSpPr/>
            <p:nvPr/>
          </p:nvSpPr>
          <p:spPr>
            <a:xfrm>
              <a:off x="6225117" y="1297991"/>
              <a:ext cx="164472" cy="227974"/>
            </a:xfrm>
            <a:custGeom>
              <a:avLst/>
              <a:gdLst>
                <a:gd name="connsiteX0" fmla="*/ 164473 w 164472"/>
                <a:gd name="connsiteY0" fmla="*/ 114940 h 227974"/>
                <a:gd name="connsiteX1" fmla="*/ 0 w 164472"/>
                <a:gd name="connsiteY1" fmla="*/ 227974 h 227974"/>
                <a:gd name="connsiteX2" fmla="*/ 0 w 164472"/>
                <a:gd name="connsiteY2" fmla="*/ 0 h 227974"/>
              </a:gdLst>
              <a:ahLst/>
              <a:cxnLst>
                <a:cxn ang="0">
                  <a:pos x="connsiteX0" y="connsiteY0"/>
                </a:cxn>
                <a:cxn ang="0">
                  <a:pos x="connsiteX1" y="connsiteY1"/>
                </a:cxn>
                <a:cxn ang="0">
                  <a:pos x="connsiteX2" y="connsiteY2"/>
                </a:cxn>
              </a:cxnLst>
              <a:rect l="l" t="t" r="r" b="b"/>
              <a:pathLst>
                <a:path w="164472" h="227974">
                  <a:moveTo>
                    <a:pt x="164473"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88" name="Freeform: Shape 87">
              <a:extLst>
                <a:ext uri="{FF2B5EF4-FFF2-40B4-BE49-F238E27FC236}">
                  <a16:creationId xmlns:a16="http://schemas.microsoft.com/office/drawing/2014/main" id="{1ECE2692-953B-4AC1-967A-07C2B9325CE9}"/>
                </a:ext>
              </a:extLst>
            </p:cNvPr>
            <p:cNvSpPr/>
            <p:nvPr/>
          </p:nvSpPr>
          <p:spPr>
            <a:xfrm>
              <a:off x="6226387" y="1533586"/>
              <a:ext cx="674401" cy="351168"/>
            </a:xfrm>
            <a:custGeom>
              <a:avLst/>
              <a:gdLst>
                <a:gd name="connsiteX0" fmla="*/ 337201 w 674401"/>
                <a:gd name="connsiteY0" fmla="*/ 0 h 351168"/>
                <a:gd name="connsiteX1" fmla="*/ 674402 w 674401"/>
                <a:gd name="connsiteY1" fmla="*/ 234324 h 351168"/>
                <a:gd name="connsiteX2" fmla="*/ 506754 w 674401"/>
                <a:gd name="connsiteY2" fmla="*/ 350534 h 351168"/>
                <a:gd name="connsiteX3" fmla="*/ 338471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0534"/>
                  </a:lnTo>
                  <a:lnTo>
                    <a:pt x="338471"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89" name="Freeform: Shape 88">
              <a:extLst>
                <a:ext uri="{FF2B5EF4-FFF2-40B4-BE49-F238E27FC236}">
                  <a16:creationId xmlns:a16="http://schemas.microsoft.com/office/drawing/2014/main" id="{5EF41F3E-1ED1-4531-A78F-92ECADC62005}"/>
                </a:ext>
              </a:extLst>
            </p:cNvPr>
            <p:cNvSpPr/>
            <p:nvPr/>
          </p:nvSpPr>
          <p:spPr>
            <a:xfrm>
              <a:off x="6905869" y="1297991"/>
              <a:ext cx="164472" cy="227974"/>
            </a:xfrm>
            <a:custGeom>
              <a:avLst/>
              <a:gdLst>
                <a:gd name="connsiteX0" fmla="*/ 164473 w 164472"/>
                <a:gd name="connsiteY0" fmla="*/ 114940 h 227974"/>
                <a:gd name="connsiteX1" fmla="*/ 0 w 164472"/>
                <a:gd name="connsiteY1" fmla="*/ 227974 h 227974"/>
                <a:gd name="connsiteX2" fmla="*/ 0 w 164472"/>
                <a:gd name="connsiteY2" fmla="*/ 0 h 227974"/>
              </a:gdLst>
              <a:ahLst/>
              <a:cxnLst>
                <a:cxn ang="0">
                  <a:pos x="connsiteX0" y="connsiteY0"/>
                </a:cxn>
                <a:cxn ang="0">
                  <a:pos x="connsiteX1" y="connsiteY1"/>
                </a:cxn>
                <a:cxn ang="0">
                  <a:pos x="connsiteX2" y="connsiteY2"/>
                </a:cxn>
              </a:cxnLst>
              <a:rect l="l" t="t" r="r" b="b"/>
              <a:pathLst>
                <a:path w="164472" h="227974">
                  <a:moveTo>
                    <a:pt x="164473"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90" name="Freeform: Shape 89">
              <a:extLst>
                <a:ext uri="{FF2B5EF4-FFF2-40B4-BE49-F238E27FC236}">
                  <a16:creationId xmlns:a16="http://schemas.microsoft.com/office/drawing/2014/main" id="{243E3060-ACF3-4671-8363-605AE0C6E82B}"/>
                </a:ext>
              </a:extLst>
            </p:cNvPr>
            <p:cNvSpPr/>
            <p:nvPr/>
          </p:nvSpPr>
          <p:spPr>
            <a:xfrm>
              <a:off x="6907139" y="1533586"/>
              <a:ext cx="674401" cy="351168"/>
            </a:xfrm>
            <a:custGeom>
              <a:avLst/>
              <a:gdLst>
                <a:gd name="connsiteX0" fmla="*/ 337201 w 674401"/>
                <a:gd name="connsiteY0" fmla="*/ 0 h 351168"/>
                <a:gd name="connsiteX1" fmla="*/ 674401 w 674401"/>
                <a:gd name="connsiteY1" fmla="*/ 234324 h 351168"/>
                <a:gd name="connsiteX2" fmla="*/ 506754 w 674401"/>
                <a:gd name="connsiteY2" fmla="*/ 350534 h 351168"/>
                <a:gd name="connsiteX3" fmla="*/ 337836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1" y="234324"/>
                  </a:lnTo>
                  <a:lnTo>
                    <a:pt x="506754"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91" name="Freeform: Shape 90">
              <a:extLst>
                <a:ext uri="{FF2B5EF4-FFF2-40B4-BE49-F238E27FC236}">
                  <a16:creationId xmlns:a16="http://schemas.microsoft.com/office/drawing/2014/main" id="{0AC77EAC-09BC-4C0A-9631-F8E8A7601F2C}"/>
                </a:ext>
              </a:extLst>
            </p:cNvPr>
            <p:cNvSpPr/>
            <p:nvPr/>
          </p:nvSpPr>
          <p:spPr>
            <a:xfrm>
              <a:off x="7586621" y="1297991"/>
              <a:ext cx="163837" cy="227974"/>
            </a:xfrm>
            <a:custGeom>
              <a:avLst/>
              <a:gdLst>
                <a:gd name="connsiteX0" fmla="*/ 0 w 163837"/>
                <a:gd name="connsiteY0" fmla="*/ 0 h 227974"/>
                <a:gd name="connsiteX1" fmla="*/ 163838 w 163837"/>
                <a:gd name="connsiteY1" fmla="*/ 114940 h 227974"/>
                <a:gd name="connsiteX2" fmla="*/ 0 w 163837"/>
                <a:gd name="connsiteY2" fmla="*/ 227974 h 227974"/>
              </a:gdLst>
              <a:ahLst/>
              <a:cxnLst>
                <a:cxn ang="0">
                  <a:pos x="connsiteX0" y="connsiteY0"/>
                </a:cxn>
                <a:cxn ang="0">
                  <a:pos x="connsiteX1" y="connsiteY1"/>
                </a:cxn>
                <a:cxn ang="0">
                  <a:pos x="connsiteX2" y="connsiteY2"/>
                </a:cxn>
              </a:cxnLst>
              <a:rect l="l" t="t" r="r" b="b"/>
              <a:pathLst>
                <a:path w="163837" h="227974">
                  <a:moveTo>
                    <a:pt x="0" y="0"/>
                  </a:moveTo>
                  <a:lnTo>
                    <a:pt x="163838" y="114940"/>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92" name="Freeform: Shape 91">
              <a:extLst>
                <a:ext uri="{FF2B5EF4-FFF2-40B4-BE49-F238E27FC236}">
                  <a16:creationId xmlns:a16="http://schemas.microsoft.com/office/drawing/2014/main" id="{0A9BF34A-5F29-4331-A5A9-368590661D06}"/>
                </a:ext>
              </a:extLst>
            </p:cNvPr>
            <p:cNvSpPr/>
            <p:nvPr/>
          </p:nvSpPr>
          <p:spPr>
            <a:xfrm>
              <a:off x="7587891" y="1533586"/>
              <a:ext cx="674401" cy="351168"/>
            </a:xfrm>
            <a:custGeom>
              <a:avLst/>
              <a:gdLst>
                <a:gd name="connsiteX0" fmla="*/ 337201 w 674401"/>
                <a:gd name="connsiteY0" fmla="*/ 0 h 351168"/>
                <a:gd name="connsiteX1" fmla="*/ 674402 w 674401"/>
                <a:gd name="connsiteY1" fmla="*/ 234324 h 351168"/>
                <a:gd name="connsiteX2" fmla="*/ 506754 w 674401"/>
                <a:gd name="connsiteY2" fmla="*/ 350534 h 351168"/>
                <a:gd name="connsiteX3" fmla="*/ 337836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93" name="Freeform: Shape 92">
              <a:extLst>
                <a:ext uri="{FF2B5EF4-FFF2-40B4-BE49-F238E27FC236}">
                  <a16:creationId xmlns:a16="http://schemas.microsoft.com/office/drawing/2014/main" id="{E51A0FD3-1C0A-46B4-B0DC-683E6C961442}"/>
                </a:ext>
              </a:extLst>
            </p:cNvPr>
            <p:cNvSpPr/>
            <p:nvPr/>
          </p:nvSpPr>
          <p:spPr>
            <a:xfrm>
              <a:off x="8267372" y="1297991"/>
              <a:ext cx="163837" cy="227974"/>
            </a:xfrm>
            <a:custGeom>
              <a:avLst/>
              <a:gdLst>
                <a:gd name="connsiteX0" fmla="*/ 0 w 163837"/>
                <a:gd name="connsiteY0" fmla="*/ 0 h 227974"/>
                <a:gd name="connsiteX1" fmla="*/ 163838 w 163837"/>
                <a:gd name="connsiteY1" fmla="*/ 114940 h 227974"/>
                <a:gd name="connsiteX2" fmla="*/ 0 w 163837"/>
                <a:gd name="connsiteY2" fmla="*/ 227974 h 227974"/>
              </a:gdLst>
              <a:ahLst/>
              <a:cxnLst>
                <a:cxn ang="0">
                  <a:pos x="connsiteX0" y="connsiteY0"/>
                </a:cxn>
                <a:cxn ang="0">
                  <a:pos x="connsiteX1" y="connsiteY1"/>
                </a:cxn>
                <a:cxn ang="0">
                  <a:pos x="connsiteX2" y="connsiteY2"/>
                </a:cxn>
              </a:cxnLst>
              <a:rect l="l" t="t" r="r" b="b"/>
              <a:pathLst>
                <a:path w="163837" h="227974">
                  <a:moveTo>
                    <a:pt x="0" y="0"/>
                  </a:moveTo>
                  <a:lnTo>
                    <a:pt x="163838" y="114940"/>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94" name="Freeform: Shape 93">
              <a:extLst>
                <a:ext uri="{FF2B5EF4-FFF2-40B4-BE49-F238E27FC236}">
                  <a16:creationId xmlns:a16="http://schemas.microsoft.com/office/drawing/2014/main" id="{89A00A66-1ED0-4EE0-9A96-086FA9F03DEB}"/>
                </a:ext>
              </a:extLst>
            </p:cNvPr>
            <p:cNvSpPr/>
            <p:nvPr/>
          </p:nvSpPr>
          <p:spPr>
            <a:xfrm>
              <a:off x="8268643" y="1533586"/>
              <a:ext cx="674401" cy="351168"/>
            </a:xfrm>
            <a:custGeom>
              <a:avLst/>
              <a:gdLst>
                <a:gd name="connsiteX0" fmla="*/ 337201 w 674401"/>
                <a:gd name="connsiteY0" fmla="*/ 0 h 351168"/>
                <a:gd name="connsiteX1" fmla="*/ 674402 w 674401"/>
                <a:gd name="connsiteY1" fmla="*/ 234324 h 351168"/>
                <a:gd name="connsiteX2" fmla="*/ 506754 w 674401"/>
                <a:gd name="connsiteY2" fmla="*/ 350534 h 351168"/>
                <a:gd name="connsiteX3" fmla="*/ 337836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95" name="Freeform: Shape 94">
              <a:extLst>
                <a:ext uri="{FF2B5EF4-FFF2-40B4-BE49-F238E27FC236}">
                  <a16:creationId xmlns:a16="http://schemas.microsoft.com/office/drawing/2014/main" id="{432786C6-288E-4BEB-959D-0E1427BC8444}"/>
                </a:ext>
              </a:extLst>
            </p:cNvPr>
            <p:cNvSpPr/>
            <p:nvPr/>
          </p:nvSpPr>
          <p:spPr>
            <a:xfrm>
              <a:off x="8948124" y="1297991"/>
              <a:ext cx="163837" cy="227974"/>
            </a:xfrm>
            <a:custGeom>
              <a:avLst/>
              <a:gdLst>
                <a:gd name="connsiteX0" fmla="*/ 163838 w 163837"/>
                <a:gd name="connsiteY0" fmla="*/ 114940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96" name="Freeform: Shape 95">
              <a:extLst>
                <a:ext uri="{FF2B5EF4-FFF2-40B4-BE49-F238E27FC236}">
                  <a16:creationId xmlns:a16="http://schemas.microsoft.com/office/drawing/2014/main" id="{D956F3A2-7473-4D7A-81E6-1A7935A3CBCD}"/>
                </a:ext>
              </a:extLst>
            </p:cNvPr>
            <p:cNvSpPr/>
            <p:nvPr/>
          </p:nvSpPr>
          <p:spPr>
            <a:xfrm>
              <a:off x="8949395" y="1533586"/>
              <a:ext cx="673766" cy="351168"/>
            </a:xfrm>
            <a:custGeom>
              <a:avLst/>
              <a:gdLst>
                <a:gd name="connsiteX0" fmla="*/ 337201 w 673766"/>
                <a:gd name="connsiteY0" fmla="*/ 0 h 351168"/>
                <a:gd name="connsiteX1" fmla="*/ 673766 w 673766"/>
                <a:gd name="connsiteY1" fmla="*/ 234324 h 351168"/>
                <a:gd name="connsiteX2" fmla="*/ 506119 w 673766"/>
                <a:gd name="connsiteY2" fmla="*/ 350534 h 351168"/>
                <a:gd name="connsiteX3" fmla="*/ 337836 w 673766"/>
                <a:gd name="connsiteY3" fmla="*/ 234324 h 351168"/>
                <a:gd name="connsiteX4" fmla="*/ 337201 w 673766"/>
                <a:gd name="connsiteY4" fmla="*/ 233689 h 351168"/>
                <a:gd name="connsiteX5" fmla="*/ 168283 w 673766"/>
                <a:gd name="connsiteY5" fmla="*/ 351169 h 351168"/>
                <a:gd name="connsiteX6" fmla="*/ 0 w 673766"/>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201" y="0"/>
                  </a:moveTo>
                  <a:lnTo>
                    <a:pt x="673766" y="234324"/>
                  </a:lnTo>
                  <a:lnTo>
                    <a:pt x="506119"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97" name="Freeform: Shape 96">
              <a:extLst>
                <a:ext uri="{FF2B5EF4-FFF2-40B4-BE49-F238E27FC236}">
                  <a16:creationId xmlns:a16="http://schemas.microsoft.com/office/drawing/2014/main" id="{5AD55FF9-7A83-49C4-8987-6B407213FD82}"/>
                </a:ext>
              </a:extLst>
            </p:cNvPr>
            <p:cNvSpPr/>
            <p:nvPr/>
          </p:nvSpPr>
          <p:spPr>
            <a:xfrm>
              <a:off x="9628876" y="1297991"/>
              <a:ext cx="163837" cy="227974"/>
            </a:xfrm>
            <a:custGeom>
              <a:avLst/>
              <a:gdLst>
                <a:gd name="connsiteX0" fmla="*/ 163838 w 163837"/>
                <a:gd name="connsiteY0" fmla="*/ 114940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98" name="Freeform: Shape 97">
              <a:extLst>
                <a:ext uri="{FF2B5EF4-FFF2-40B4-BE49-F238E27FC236}">
                  <a16:creationId xmlns:a16="http://schemas.microsoft.com/office/drawing/2014/main" id="{CB1CA6EF-C90C-4F5E-83D6-5836FC356AC1}"/>
                </a:ext>
              </a:extLst>
            </p:cNvPr>
            <p:cNvSpPr/>
            <p:nvPr/>
          </p:nvSpPr>
          <p:spPr>
            <a:xfrm>
              <a:off x="9630146" y="1533586"/>
              <a:ext cx="673766" cy="351168"/>
            </a:xfrm>
            <a:custGeom>
              <a:avLst/>
              <a:gdLst>
                <a:gd name="connsiteX0" fmla="*/ 337201 w 673766"/>
                <a:gd name="connsiteY0" fmla="*/ 0 h 351168"/>
                <a:gd name="connsiteX1" fmla="*/ 673766 w 673766"/>
                <a:gd name="connsiteY1" fmla="*/ 234324 h 351168"/>
                <a:gd name="connsiteX2" fmla="*/ 506118 w 673766"/>
                <a:gd name="connsiteY2" fmla="*/ 350534 h 351168"/>
                <a:gd name="connsiteX3" fmla="*/ 337836 w 673766"/>
                <a:gd name="connsiteY3" fmla="*/ 234324 h 351168"/>
                <a:gd name="connsiteX4" fmla="*/ 337201 w 673766"/>
                <a:gd name="connsiteY4" fmla="*/ 233689 h 351168"/>
                <a:gd name="connsiteX5" fmla="*/ 168283 w 673766"/>
                <a:gd name="connsiteY5" fmla="*/ 351169 h 351168"/>
                <a:gd name="connsiteX6" fmla="*/ 0 w 673766"/>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201" y="0"/>
                  </a:moveTo>
                  <a:lnTo>
                    <a:pt x="673766" y="234324"/>
                  </a:lnTo>
                  <a:lnTo>
                    <a:pt x="506118"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99" name="Freeform: Shape 98">
              <a:extLst>
                <a:ext uri="{FF2B5EF4-FFF2-40B4-BE49-F238E27FC236}">
                  <a16:creationId xmlns:a16="http://schemas.microsoft.com/office/drawing/2014/main" id="{67569F49-3B0E-4616-8E49-14DDF3711780}"/>
                </a:ext>
              </a:extLst>
            </p:cNvPr>
            <p:cNvSpPr/>
            <p:nvPr/>
          </p:nvSpPr>
          <p:spPr>
            <a:xfrm>
              <a:off x="10308993" y="1297991"/>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00" name="Freeform: Shape 99">
              <a:extLst>
                <a:ext uri="{FF2B5EF4-FFF2-40B4-BE49-F238E27FC236}">
                  <a16:creationId xmlns:a16="http://schemas.microsoft.com/office/drawing/2014/main" id="{ED7F85D0-1DC8-4D42-9601-1DF3EF1B1459}"/>
                </a:ext>
              </a:extLst>
            </p:cNvPr>
            <p:cNvSpPr/>
            <p:nvPr/>
          </p:nvSpPr>
          <p:spPr>
            <a:xfrm>
              <a:off x="10310898" y="1533586"/>
              <a:ext cx="673766" cy="351168"/>
            </a:xfrm>
            <a:custGeom>
              <a:avLst/>
              <a:gdLst>
                <a:gd name="connsiteX0" fmla="*/ 336566 w 673766"/>
                <a:gd name="connsiteY0" fmla="*/ 0 h 351168"/>
                <a:gd name="connsiteX1" fmla="*/ 673766 w 673766"/>
                <a:gd name="connsiteY1" fmla="*/ 234324 h 351168"/>
                <a:gd name="connsiteX2" fmla="*/ 506119 w 673766"/>
                <a:gd name="connsiteY2" fmla="*/ 350534 h 351168"/>
                <a:gd name="connsiteX3" fmla="*/ 337836 w 673766"/>
                <a:gd name="connsiteY3" fmla="*/ 234324 h 351168"/>
                <a:gd name="connsiteX4" fmla="*/ 336566 w 673766"/>
                <a:gd name="connsiteY4" fmla="*/ 233689 h 351168"/>
                <a:gd name="connsiteX5" fmla="*/ 168283 w 673766"/>
                <a:gd name="connsiteY5" fmla="*/ 351169 h 351168"/>
                <a:gd name="connsiteX6" fmla="*/ 0 w 673766"/>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6566" y="0"/>
                  </a:moveTo>
                  <a:lnTo>
                    <a:pt x="673766" y="234324"/>
                  </a:lnTo>
                  <a:lnTo>
                    <a:pt x="506119" y="350534"/>
                  </a:lnTo>
                  <a:lnTo>
                    <a:pt x="337836" y="234324"/>
                  </a:lnTo>
                  <a:lnTo>
                    <a:pt x="336566"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01" name="Freeform: Shape 100">
              <a:extLst>
                <a:ext uri="{FF2B5EF4-FFF2-40B4-BE49-F238E27FC236}">
                  <a16:creationId xmlns:a16="http://schemas.microsoft.com/office/drawing/2014/main" id="{C4B2E9D1-3071-4E57-9223-9A98C4F952D9}"/>
                </a:ext>
              </a:extLst>
            </p:cNvPr>
            <p:cNvSpPr/>
            <p:nvPr/>
          </p:nvSpPr>
          <p:spPr>
            <a:xfrm>
              <a:off x="10989745" y="1297991"/>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02" name="Freeform: Shape 101">
              <a:extLst>
                <a:ext uri="{FF2B5EF4-FFF2-40B4-BE49-F238E27FC236}">
                  <a16:creationId xmlns:a16="http://schemas.microsoft.com/office/drawing/2014/main" id="{7F693C5B-0DF6-4E60-AABF-9C128C0A0F37}"/>
                </a:ext>
              </a:extLst>
            </p:cNvPr>
            <p:cNvSpPr/>
            <p:nvPr/>
          </p:nvSpPr>
          <p:spPr>
            <a:xfrm>
              <a:off x="10649369" y="2007950"/>
              <a:ext cx="337200" cy="466108"/>
            </a:xfrm>
            <a:custGeom>
              <a:avLst/>
              <a:gdLst>
                <a:gd name="connsiteX0" fmla="*/ 337201 w 337200"/>
                <a:gd name="connsiteY0" fmla="*/ 231784 h 466108"/>
                <a:gd name="connsiteX1" fmla="*/ 0 w 337200"/>
                <a:gd name="connsiteY1" fmla="*/ 466109 h 466108"/>
                <a:gd name="connsiteX2" fmla="*/ 0 w 337200"/>
                <a:gd name="connsiteY2" fmla="*/ 232419 h 466108"/>
                <a:gd name="connsiteX3" fmla="*/ 337201 w 337200"/>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0" h="466108">
                  <a:moveTo>
                    <a:pt x="337201" y="231784"/>
                  </a:moveTo>
                  <a:lnTo>
                    <a:pt x="0" y="466109"/>
                  </a:lnTo>
                  <a:lnTo>
                    <a:pt x="0" y="232419"/>
                  </a:lnTo>
                  <a:lnTo>
                    <a:pt x="337201"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03" name="Freeform: Shape 102">
              <a:extLst>
                <a:ext uri="{FF2B5EF4-FFF2-40B4-BE49-F238E27FC236}">
                  <a16:creationId xmlns:a16="http://schemas.microsoft.com/office/drawing/2014/main" id="{25E6A8BA-2AE0-449D-B1E5-F4620FA8F7E8}"/>
                </a:ext>
              </a:extLst>
            </p:cNvPr>
            <p:cNvSpPr/>
            <p:nvPr/>
          </p:nvSpPr>
          <p:spPr>
            <a:xfrm>
              <a:off x="10649369" y="2481044"/>
              <a:ext cx="337200" cy="702337"/>
            </a:xfrm>
            <a:custGeom>
              <a:avLst/>
              <a:gdLst>
                <a:gd name="connsiteX0" fmla="*/ 337201 w 337200"/>
                <a:gd name="connsiteY0" fmla="*/ 468649 h 702337"/>
                <a:gd name="connsiteX1" fmla="*/ 337201 w 337200"/>
                <a:gd name="connsiteY1" fmla="*/ 702338 h 702337"/>
                <a:gd name="connsiteX2" fmla="*/ 0 w 337200"/>
                <a:gd name="connsiteY2" fmla="*/ 468649 h 702337"/>
                <a:gd name="connsiteX3" fmla="*/ 0 w 337200"/>
                <a:gd name="connsiteY3" fmla="*/ 0 h 702337"/>
                <a:gd name="connsiteX4" fmla="*/ 168283 w 337200"/>
                <a:gd name="connsiteY4" fmla="*/ 116845 h 702337"/>
                <a:gd name="connsiteX5" fmla="*/ 168283 w 337200"/>
                <a:gd name="connsiteY5" fmla="*/ 351169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337">
                  <a:moveTo>
                    <a:pt x="337201" y="468649"/>
                  </a:moveTo>
                  <a:lnTo>
                    <a:pt x="337201" y="702338"/>
                  </a:lnTo>
                  <a:lnTo>
                    <a:pt x="0" y="468649"/>
                  </a:lnTo>
                  <a:lnTo>
                    <a:pt x="0" y="0"/>
                  </a:lnTo>
                  <a:lnTo>
                    <a:pt x="168283" y="116845"/>
                  </a:lnTo>
                  <a:lnTo>
                    <a:pt x="168283" y="35116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04" name="Freeform: Shape 103">
              <a:extLst>
                <a:ext uri="{FF2B5EF4-FFF2-40B4-BE49-F238E27FC236}">
                  <a16:creationId xmlns:a16="http://schemas.microsoft.com/office/drawing/2014/main" id="{C1ADDF2A-388B-4186-AD3F-0586B748E92C}"/>
                </a:ext>
              </a:extLst>
            </p:cNvPr>
            <p:cNvSpPr/>
            <p:nvPr/>
          </p:nvSpPr>
          <p:spPr>
            <a:xfrm>
              <a:off x="10989745" y="2717273"/>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05" name="Freeform: Shape 104">
              <a:extLst>
                <a:ext uri="{FF2B5EF4-FFF2-40B4-BE49-F238E27FC236}">
                  <a16:creationId xmlns:a16="http://schemas.microsoft.com/office/drawing/2014/main" id="{443CACCB-39E2-4EA8-AC99-9401646FDCB0}"/>
                </a:ext>
              </a:extLst>
            </p:cNvPr>
            <p:cNvSpPr/>
            <p:nvPr/>
          </p:nvSpPr>
          <p:spPr>
            <a:xfrm>
              <a:off x="10649369" y="3427232"/>
              <a:ext cx="337200" cy="466108"/>
            </a:xfrm>
            <a:custGeom>
              <a:avLst/>
              <a:gdLst>
                <a:gd name="connsiteX0" fmla="*/ 337201 w 337200"/>
                <a:gd name="connsiteY0" fmla="*/ 231784 h 466108"/>
                <a:gd name="connsiteX1" fmla="*/ 0 w 337200"/>
                <a:gd name="connsiteY1" fmla="*/ 466108 h 466108"/>
                <a:gd name="connsiteX2" fmla="*/ 0 w 337200"/>
                <a:gd name="connsiteY2" fmla="*/ 231784 h 466108"/>
                <a:gd name="connsiteX3" fmla="*/ 337201 w 337200"/>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0" h="466108">
                  <a:moveTo>
                    <a:pt x="337201" y="231784"/>
                  </a:moveTo>
                  <a:lnTo>
                    <a:pt x="0" y="466108"/>
                  </a:lnTo>
                  <a:lnTo>
                    <a:pt x="0" y="231784"/>
                  </a:lnTo>
                  <a:lnTo>
                    <a:pt x="337201"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06" name="Freeform: Shape 105">
              <a:extLst>
                <a:ext uri="{FF2B5EF4-FFF2-40B4-BE49-F238E27FC236}">
                  <a16:creationId xmlns:a16="http://schemas.microsoft.com/office/drawing/2014/main" id="{26C8C4B9-7425-4479-B651-308F9DD66200}"/>
                </a:ext>
              </a:extLst>
            </p:cNvPr>
            <p:cNvSpPr/>
            <p:nvPr/>
          </p:nvSpPr>
          <p:spPr>
            <a:xfrm>
              <a:off x="6225117" y="1771085"/>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9284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9284"/>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07" name="Freeform: Shape 106">
              <a:extLst>
                <a:ext uri="{FF2B5EF4-FFF2-40B4-BE49-F238E27FC236}">
                  <a16:creationId xmlns:a16="http://schemas.microsoft.com/office/drawing/2014/main" id="{9B744EA5-A0DD-48CB-BD03-E3283B6C1FAB}"/>
                </a:ext>
              </a:extLst>
            </p:cNvPr>
            <p:cNvSpPr/>
            <p:nvPr/>
          </p:nvSpPr>
          <p:spPr>
            <a:xfrm>
              <a:off x="6905869" y="1771085"/>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9284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9284"/>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08" name="Freeform: Shape 107">
              <a:extLst>
                <a:ext uri="{FF2B5EF4-FFF2-40B4-BE49-F238E27FC236}">
                  <a16:creationId xmlns:a16="http://schemas.microsoft.com/office/drawing/2014/main" id="{EC0FB516-189B-4E42-9CDF-C87020608F8C}"/>
                </a:ext>
              </a:extLst>
            </p:cNvPr>
            <p:cNvSpPr/>
            <p:nvPr/>
          </p:nvSpPr>
          <p:spPr>
            <a:xfrm>
              <a:off x="7586621" y="1771085"/>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9284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9284"/>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09" name="Freeform: Shape 108">
              <a:extLst>
                <a:ext uri="{FF2B5EF4-FFF2-40B4-BE49-F238E27FC236}">
                  <a16:creationId xmlns:a16="http://schemas.microsoft.com/office/drawing/2014/main" id="{3CAD79AE-A908-419C-B3E9-6F3003319534}"/>
                </a:ext>
              </a:extLst>
            </p:cNvPr>
            <p:cNvSpPr/>
            <p:nvPr/>
          </p:nvSpPr>
          <p:spPr>
            <a:xfrm>
              <a:off x="8267372" y="1771085"/>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9284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9284"/>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10" name="Freeform: Shape 109">
              <a:extLst>
                <a:ext uri="{FF2B5EF4-FFF2-40B4-BE49-F238E27FC236}">
                  <a16:creationId xmlns:a16="http://schemas.microsoft.com/office/drawing/2014/main" id="{F7334151-2D90-4AD6-93A6-5C9B540CE6A9}"/>
                </a:ext>
              </a:extLst>
            </p:cNvPr>
            <p:cNvSpPr/>
            <p:nvPr/>
          </p:nvSpPr>
          <p:spPr>
            <a:xfrm>
              <a:off x="8948124" y="1771085"/>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9284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9284"/>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11" name="Freeform: Shape 110">
              <a:extLst>
                <a:ext uri="{FF2B5EF4-FFF2-40B4-BE49-F238E27FC236}">
                  <a16:creationId xmlns:a16="http://schemas.microsoft.com/office/drawing/2014/main" id="{9CD0CF71-D7D8-4F66-B05F-5534BA861FE8}"/>
                </a:ext>
              </a:extLst>
            </p:cNvPr>
            <p:cNvSpPr/>
            <p:nvPr/>
          </p:nvSpPr>
          <p:spPr>
            <a:xfrm>
              <a:off x="9628876" y="1771085"/>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9284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9284"/>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12" name="Freeform: Shape 111">
              <a:extLst>
                <a:ext uri="{FF2B5EF4-FFF2-40B4-BE49-F238E27FC236}">
                  <a16:creationId xmlns:a16="http://schemas.microsoft.com/office/drawing/2014/main" id="{01CDDE50-8826-418D-BE3C-CE7FC5CF963E}"/>
                </a:ext>
              </a:extLst>
            </p:cNvPr>
            <p:cNvSpPr/>
            <p:nvPr/>
          </p:nvSpPr>
          <p:spPr>
            <a:xfrm>
              <a:off x="10308993" y="1771720"/>
              <a:ext cx="337201" cy="702338"/>
            </a:xfrm>
            <a:custGeom>
              <a:avLst/>
              <a:gdLst>
                <a:gd name="connsiteX0" fmla="*/ 168283 w 337201"/>
                <a:gd name="connsiteY0" fmla="*/ 116210 h 702338"/>
                <a:gd name="connsiteX1" fmla="*/ 168283 w 337201"/>
                <a:gd name="connsiteY1" fmla="*/ 351169 h 702338"/>
                <a:gd name="connsiteX2" fmla="*/ 337201 w 337201"/>
                <a:gd name="connsiteY2" fmla="*/ 468649 h 702338"/>
                <a:gd name="connsiteX3" fmla="*/ 337201 w 337201"/>
                <a:gd name="connsiteY3" fmla="*/ 702338 h 702338"/>
                <a:gd name="connsiteX4" fmla="*/ 0 w 337201"/>
                <a:gd name="connsiteY4" fmla="*/ 468014 h 702338"/>
                <a:gd name="connsiteX5" fmla="*/ 0 w 337201"/>
                <a:gd name="connsiteY5" fmla="*/ 0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1" h="702338">
                  <a:moveTo>
                    <a:pt x="168283" y="116210"/>
                  </a:moveTo>
                  <a:lnTo>
                    <a:pt x="168283" y="351169"/>
                  </a:lnTo>
                  <a:lnTo>
                    <a:pt x="337201" y="468649"/>
                  </a:lnTo>
                  <a:lnTo>
                    <a:pt x="337201" y="702338"/>
                  </a:lnTo>
                  <a:lnTo>
                    <a:pt x="0" y="46801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13" name="Freeform: Shape 112">
              <a:extLst>
                <a:ext uri="{FF2B5EF4-FFF2-40B4-BE49-F238E27FC236}">
                  <a16:creationId xmlns:a16="http://schemas.microsoft.com/office/drawing/2014/main" id="{CFC56595-95A9-4044-BEB7-338F22D1B63E}"/>
                </a:ext>
              </a:extLst>
            </p:cNvPr>
            <p:cNvSpPr/>
            <p:nvPr/>
          </p:nvSpPr>
          <p:spPr>
            <a:xfrm>
              <a:off x="5884741" y="2007950"/>
              <a:ext cx="164472" cy="227974"/>
            </a:xfrm>
            <a:custGeom>
              <a:avLst/>
              <a:gdLst>
                <a:gd name="connsiteX0" fmla="*/ 164473 w 164472"/>
                <a:gd name="connsiteY0" fmla="*/ 114305 h 227974"/>
                <a:gd name="connsiteX1" fmla="*/ 0 w 164472"/>
                <a:gd name="connsiteY1" fmla="*/ 227974 h 227974"/>
                <a:gd name="connsiteX2" fmla="*/ 0 w 164472"/>
                <a:gd name="connsiteY2" fmla="*/ 0 h 227974"/>
              </a:gdLst>
              <a:ahLst/>
              <a:cxnLst>
                <a:cxn ang="0">
                  <a:pos x="connsiteX0" y="connsiteY0"/>
                </a:cxn>
                <a:cxn ang="0">
                  <a:pos x="connsiteX1" y="connsiteY1"/>
                </a:cxn>
                <a:cxn ang="0">
                  <a:pos x="connsiteX2" y="connsiteY2"/>
                </a:cxn>
              </a:cxnLst>
              <a:rect l="l" t="t" r="r" b="b"/>
              <a:pathLst>
                <a:path w="164472" h="227974">
                  <a:moveTo>
                    <a:pt x="164473" y="114305"/>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14" name="Freeform: Shape 113">
              <a:extLst>
                <a:ext uri="{FF2B5EF4-FFF2-40B4-BE49-F238E27FC236}">
                  <a16:creationId xmlns:a16="http://schemas.microsoft.com/office/drawing/2014/main" id="{C330D5F3-E30E-4C16-A64E-11AF52E979BD}"/>
                </a:ext>
              </a:extLst>
            </p:cNvPr>
            <p:cNvSpPr/>
            <p:nvPr/>
          </p:nvSpPr>
          <p:spPr>
            <a:xfrm>
              <a:off x="5886011" y="2242909"/>
              <a:ext cx="674401" cy="351804"/>
            </a:xfrm>
            <a:custGeom>
              <a:avLst/>
              <a:gdLst>
                <a:gd name="connsiteX0" fmla="*/ 337201 w 674401"/>
                <a:gd name="connsiteY0" fmla="*/ 0 h 351804"/>
                <a:gd name="connsiteX1" fmla="*/ 674402 w 674401"/>
                <a:gd name="connsiteY1" fmla="*/ 234324 h 351804"/>
                <a:gd name="connsiteX2" fmla="*/ 506754 w 674401"/>
                <a:gd name="connsiteY2" fmla="*/ 351169 h 351804"/>
                <a:gd name="connsiteX3" fmla="*/ 338471 w 674401"/>
                <a:gd name="connsiteY3" fmla="*/ 234959 h 351804"/>
                <a:gd name="connsiteX4" fmla="*/ 337201 w 674401"/>
                <a:gd name="connsiteY4" fmla="*/ 234324 h 351804"/>
                <a:gd name="connsiteX5" fmla="*/ 168283 w 674401"/>
                <a:gd name="connsiteY5" fmla="*/ 351804 h 351804"/>
                <a:gd name="connsiteX6" fmla="*/ 0 w 674401"/>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804">
                  <a:moveTo>
                    <a:pt x="337201" y="0"/>
                  </a:moveTo>
                  <a:lnTo>
                    <a:pt x="674402" y="234324"/>
                  </a:lnTo>
                  <a:lnTo>
                    <a:pt x="506754" y="351169"/>
                  </a:lnTo>
                  <a:lnTo>
                    <a:pt x="338471" y="234959"/>
                  </a:lnTo>
                  <a:lnTo>
                    <a:pt x="337201"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15" name="Freeform: Shape 114">
              <a:extLst>
                <a:ext uri="{FF2B5EF4-FFF2-40B4-BE49-F238E27FC236}">
                  <a16:creationId xmlns:a16="http://schemas.microsoft.com/office/drawing/2014/main" id="{782BD340-55C8-47D4-92B8-8B2B97FC65F7}"/>
                </a:ext>
              </a:extLst>
            </p:cNvPr>
            <p:cNvSpPr/>
            <p:nvPr/>
          </p:nvSpPr>
          <p:spPr>
            <a:xfrm>
              <a:off x="6565493" y="2007950"/>
              <a:ext cx="164472" cy="227339"/>
            </a:xfrm>
            <a:custGeom>
              <a:avLst/>
              <a:gdLst>
                <a:gd name="connsiteX0" fmla="*/ 0 w 164472"/>
                <a:gd name="connsiteY0" fmla="*/ 0 h 227339"/>
                <a:gd name="connsiteX1" fmla="*/ 164473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3"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16" name="Freeform: Shape 115">
              <a:extLst>
                <a:ext uri="{FF2B5EF4-FFF2-40B4-BE49-F238E27FC236}">
                  <a16:creationId xmlns:a16="http://schemas.microsoft.com/office/drawing/2014/main" id="{305DA62D-3E8B-4444-9940-A06926FDB9CF}"/>
                </a:ext>
              </a:extLst>
            </p:cNvPr>
            <p:cNvSpPr/>
            <p:nvPr/>
          </p:nvSpPr>
          <p:spPr>
            <a:xfrm>
              <a:off x="6566763" y="2242909"/>
              <a:ext cx="674401" cy="351804"/>
            </a:xfrm>
            <a:custGeom>
              <a:avLst/>
              <a:gdLst>
                <a:gd name="connsiteX0" fmla="*/ 337201 w 674401"/>
                <a:gd name="connsiteY0" fmla="*/ 0 h 351804"/>
                <a:gd name="connsiteX1" fmla="*/ 674402 w 674401"/>
                <a:gd name="connsiteY1" fmla="*/ 234324 h 351804"/>
                <a:gd name="connsiteX2" fmla="*/ 506754 w 674401"/>
                <a:gd name="connsiteY2" fmla="*/ 351169 h 351804"/>
                <a:gd name="connsiteX3" fmla="*/ 338471 w 674401"/>
                <a:gd name="connsiteY3" fmla="*/ 234959 h 351804"/>
                <a:gd name="connsiteX4" fmla="*/ 337201 w 674401"/>
                <a:gd name="connsiteY4" fmla="*/ 234324 h 351804"/>
                <a:gd name="connsiteX5" fmla="*/ 168283 w 674401"/>
                <a:gd name="connsiteY5" fmla="*/ 351804 h 351804"/>
                <a:gd name="connsiteX6" fmla="*/ 0 w 674401"/>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804">
                  <a:moveTo>
                    <a:pt x="337201" y="0"/>
                  </a:moveTo>
                  <a:lnTo>
                    <a:pt x="674402" y="234324"/>
                  </a:lnTo>
                  <a:lnTo>
                    <a:pt x="506754" y="351169"/>
                  </a:lnTo>
                  <a:lnTo>
                    <a:pt x="338471" y="234959"/>
                  </a:lnTo>
                  <a:lnTo>
                    <a:pt x="337201"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17" name="Freeform: Shape 116">
              <a:extLst>
                <a:ext uri="{FF2B5EF4-FFF2-40B4-BE49-F238E27FC236}">
                  <a16:creationId xmlns:a16="http://schemas.microsoft.com/office/drawing/2014/main" id="{4C31DF2A-3F35-4928-AE6F-FD139173A0FB}"/>
                </a:ext>
              </a:extLst>
            </p:cNvPr>
            <p:cNvSpPr/>
            <p:nvPr/>
          </p:nvSpPr>
          <p:spPr>
            <a:xfrm>
              <a:off x="7246245" y="2007950"/>
              <a:ext cx="164472" cy="227339"/>
            </a:xfrm>
            <a:custGeom>
              <a:avLst/>
              <a:gdLst>
                <a:gd name="connsiteX0" fmla="*/ 0 w 164472"/>
                <a:gd name="connsiteY0" fmla="*/ 0 h 227339"/>
                <a:gd name="connsiteX1" fmla="*/ 164473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3"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18" name="Freeform: Shape 117">
              <a:extLst>
                <a:ext uri="{FF2B5EF4-FFF2-40B4-BE49-F238E27FC236}">
                  <a16:creationId xmlns:a16="http://schemas.microsoft.com/office/drawing/2014/main" id="{033AB131-8015-4D37-8013-5F2C1AF3203E}"/>
                </a:ext>
              </a:extLst>
            </p:cNvPr>
            <p:cNvSpPr/>
            <p:nvPr/>
          </p:nvSpPr>
          <p:spPr>
            <a:xfrm>
              <a:off x="7247515" y="2242909"/>
              <a:ext cx="674401" cy="351804"/>
            </a:xfrm>
            <a:custGeom>
              <a:avLst/>
              <a:gdLst>
                <a:gd name="connsiteX0" fmla="*/ 337201 w 674401"/>
                <a:gd name="connsiteY0" fmla="*/ 0 h 351804"/>
                <a:gd name="connsiteX1" fmla="*/ 674402 w 674401"/>
                <a:gd name="connsiteY1" fmla="*/ 234324 h 351804"/>
                <a:gd name="connsiteX2" fmla="*/ 506754 w 674401"/>
                <a:gd name="connsiteY2" fmla="*/ 351169 h 351804"/>
                <a:gd name="connsiteX3" fmla="*/ 337836 w 674401"/>
                <a:gd name="connsiteY3" fmla="*/ 234959 h 351804"/>
                <a:gd name="connsiteX4" fmla="*/ 337201 w 674401"/>
                <a:gd name="connsiteY4" fmla="*/ 234324 h 351804"/>
                <a:gd name="connsiteX5" fmla="*/ 168283 w 674401"/>
                <a:gd name="connsiteY5" fmla="*/ 351804 h 351804"/>
                <a:gd name="connsiteX6" fmla="*/ 0 w 674401"/>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804">
                  <a:moveTo>
                    <a:pt x="337201" y="0"/>
                  </a:moveTo>
                  <a:lnTo>
                    <a:pt x="674402" y="234324"/>
                  </a:lnTo>
                  <a:lnTo>
                    <a:pt x="506754" y="351169"/>
                  </a:lnTo>
                  <a:lnTo>
                    <a:pt x="337836" y="234959"/>
                  </a:lnTo>
                  <a:lnTo>
                    <a:pt x="337201"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19" name="Freeform: Shape 118">
              <a:extLst>
                <a:ext uri="{FF2B5EF4-FFF2-40B4-BE49-F238E27FC236}">
                  <a16:creationId xmlns:a16="http://schemas.microsoft.com/office/drawing/2014/main" id="{299B9582-93C4-45E7-A59E-31617D1D3020}"/>
                </a:ext>
              </a:extLst>
            </p:cNvPr>
            <p:cNvSpPr/>
            <p:nvPr/>
          </p:nvSpPr>
          <p:spPr>
            <a:xfrm>
              <a:off x="7926997" y="2007950"/>
              <a:ext cx="163837" cy="227974"/>
            </a:xfrm>
            <a:custGeom>
              <a:avLst/>
              <a:gdLst>
                <a:gd name="connsiteX0" fmla="*/ 163838 w 163837"/>
                <a:gd name="connsiteY0" fmla="*/ 114305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305"/>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20" name="Freeform: Shape 119">
              <a:extLst>
                <a:ext uri="{FF2B5EF4-FFF2-40B4-BE49-F238E27FC236}">
                  <a16:creationId xmlns:a16="http://schemas.microsoft.com/office/drawing/2014/main" id="{DD141CE6-D000-4C34-AAED-AC6ADC543E23}"/>
                </a:ext>
              </a:extLst>
            </p:cNvPr>
            <p:cNvSpPr/>
            <p:nvPr/>
          </p:nvSpPr>
          <p:spPr>
            <a:xfrm>
              <a:off x="7928267" y="2242909"/>
              <a:ext cx="674401" cy="351804"/>
            </a:xfrm>
            <a:custGeom>
              <a:avLst/>
              <a:gdLst>
                <a:gd name="connsiteX0" fmla="*/ 337201 w 674401"/>
                <a:gd name="connsiteY0" fmla="*/ 0 h 351804"/>
                <a:gd name="connsiteX1" fmla="*/ 674401 w 674401"/>
                <a:gd name="connsiteY1" fmla="*/ 234324 h 351804"/>
                <a:gd name="connsiteX2" fmla="*/ 506754 w 674401"/>
                <a:gd name="connsiteY2" fmla="*/ 351169 h 351804"/>
                <a:gd name="connsiteX3" fmla="*/ 337836 w 674401"/>
                <a:gd name="connsiteY3" fmla="*/ 234959 h 351804"/>
                <a:gd name="connsiteX4" fmla="*/ 337201 w 674401"/>
                <a:gd name="connsiteY4" fmla="*/ 234324 h 351804"/>
                <a:gd name="connsiteX5" fmla="*/ 168283 w 674401"/>
                <a:gd name="connsiteY5" fmla="*/ 351804 h 351804"/>
                <a:gd name="connsiteX6" fmla="*/ 0 w 674401"/>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804">
                  <a:moveTo>
                    <a:pt x="337201" y="0"/>
                  </a:moveTo>
                  <a:lnTo>
                    <a:pt x="674401" y="234324"/>
                  </a:lnTo>
                  <a:lnTo>
                    <a:pt x="506754" y="351169"/>
                  </a:lnTo>
                  <a:lnTo>
                    <a:pt x="337836" y="234959"/>
                  </a:lnTo>
                  <a:lnTo>
                    <a:pt x="337201"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21" name="Freeform: Shape 120">
              <a:extLst>
                <a:ext uri="{FF2B5EF4-FFF2-40B4-BE49-F238E27FC236}">
                  <a16:creationId xmlns:a16="http://schemas.microsoft.com/office/drawing/2014/main" id="{13B89D51-61C9-47E3-9D41-42A55AC37292}"/>
                </a:ext>
              </a:extLst>
            </p:cNvPr>
            <p:cNvSpPr/>
            <p:nvPr/>
          </p:nvSpPr>
          <p:spPr>
            <a:xfrm>
              <a:off x="8607749" y="2007950"/>
              <a:ext cx="163837" cy="227974"/>
            </a:xfrm>
            <a:custGeom>
              <a:avLst/>
              <a:gdLst>
                <a:gd name="connsiteX0" fmla="*/ 163838 w 163837"/>
                <a:gd name="connsiteY0" fmla="*/ 114305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305"/>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22" name="Freeform: Shape 121">
              <a:extLst>
                <a:ext uri="{FF2B5EF4-FFF2-40B4-BE49-F238E27FC236}">
                  <a16:creationId xmlns:a16="http://schemas.microsoft.com/office/drawing/2014/main" id="{325920DF-F3A8-4F16-905C-3122D1E2B44D}"/>
                </a:ext>
              </a:extLst>
            </p:cNvPr>
            <p:cNvSpPr/>
            <p:nvPr/>
          </p:nvSpPr>
          <p:spPr>
            <a:xfrm>
              <a:off x="8609018" y="2242909"/>
              <a:ext cx="673766" cy="351804"/>
            </a:xfrm>
            <a:custGeom>
              <a:avLst/>
              <a:gdLst>
                <a:gd name="connsiteX0" fmla="*/ 337201 w 673766"/>
                <a:gd name="connsiteY0" fmla="*/ 0 h 351804"/>
                <a:gd name="connsiteX1" fmla="*/ 673767 w 673766"/>
                <a:gd name="connsiteY1" fmla="*/ 234324 h 351804"/>
                <a:gd name="connsiteX2" fmla="*/ 506119 w 673766"/>
                <a:gd name="connsiteY2" fmla="*/ 351169 h 351804"/>
                <a:gd name="connsiteX3" fmla="*/ 337836 w 673766"/>
                <a:gd name="connsiteY3" fmla="*/ 234959 h 351804"/>
                <a:gd name="connsiteX4" fmla="*/ 337201 w 673766"/>
                <a:gd name="connsiteY4" fmla="*/ 234324 h 351804"/>
                <a:gd name="connsiteX5" fmla="*/ 168283 w 673766"/>
                <a:gd name="connsiteY5" fmla="*/ 351804 h 351804"/>
                <a:gd name="connsiteX6" fmla="*/ 0 w 673766"/>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804">
                  <a:moveTo>
                    <a:pt x="337201" y="0"/>
                  </a:moveTo>
                  <a:lnTo>
                    <a:pt x="673767" y="234324"/>
                  </a:lnTo>
                  <a:lnTo>
                    <a:pt x="506119" y="351169"/>
                  </a:lnTo>
                  <a:lnTo>
                    <a:pt x="337836" y="234959"/>
                  </a:lnTo>
                  <a:lnTo>
                    <a:pt x="337201"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23" name="Freeform: Shape 122">
              <a:extLst>
                <a:ext uri="{FF2B5EF4-FFF2-40B4-BE49-F238E27FC236}">
                  <a16:creationId xmlns:a16="http://schemas.microsoft.com/office/drawing/2014/main" id="{1F934023-089F-4239-B5D8-F8BEAD47DB37}"/>
                </a:ext>
              </a:extLst>
            </p:cNvPr>
            <p:cNvSpPr/>
            <p:nvPr/>
          </p:nvSpPr>
          <p:spPr>
            <a:xfrm>
              <a:off x="9288500" y="2007950"/>
              <a:ext cx="163837" cy="227339"/>
            </a:xfrm>
            <a:custGeom>
              <a:avLst/>
              <a:gdLst>
                <a:gd name="connsiteX0" fmla="*/ 0 w 163837"/>
                <a:gd name="connsiteY0" fmla="*/ 0 h 227339"/>
                <a:gd name="connsiteX1" fmla="*/ 163838 w 163837"/>
                <a:gd name="connsiteY1" fmla="*/ 114305 h 227339"/>
                <a:gd name="connsiteX2" fmla="*/ 0 w 163837"/>
                <a:gd name="connsiteY2" fmla="*/ 227339 h 227339"/>
              </a:gdLst>
              <a:ahLst/>
              <a:cxnLst>
                <a:cxn ang="0">
                  <a:pos x="connsiteX0" y="connsiteY0"/>
                </a:cxn>
                <a:cxn ang="0">
                  <a:pos x="connsiteX1" y="connsiteY1"/>
                </a:cxn>
                <a:cxn ang="0">
                  <a:pos x="connsiteX2" y="connsiteY2"/>
                </a:cxn>
              </a:cxnLst>
              <a:rect l="l" t="t" r="r" b="b"/>
              <a:pathLst>
                <a:path w="163837" h="227339">
                  <a:moveTo>
                    <a:pt x="0" y="0"/>
                  </a:moveTo>
                  <a:lnTo>
                    <a:pt x="163838"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24" name="Freeform: Shape 123">
              <a:extLst>
                <a:ext uri="{FF2B5EF4-FFF2-40B4-BE49-F238E27FC236}">
                  <a16:creationId xmlns:a16="http://schemas.microsoft.com/office/drawing/2014/main" id="{D759BE44-28FC-41D3-8C50-F468A5FFB64D}"/>
                </a:ext>
              </a:extLst>
            </p:cNvPr>
            <p:cNvSpPr/>
            <p:nvPr/>
          </p:nvSpPr>
          <p:spPr>
            <a:xfrm>
              <a:off x="9289770" y="2242909"/>
              <a:ext cx="673766" cy="351804"/>
            </a:xfrm>
            <a:custGeom>
              <a:avLst/>
              <a:gdLst>
                <a:gd name="connsiteX0" fmla="*/ 337201 w 673766"/>
                <a:gd name="connsiteY0" fmla="*/ 0 h 351804"/>
                <a:gd name="connsiteX1" fmla="*/ 673767 w 673766"/>
                <a:gd name="connsiteY1" fmla="*/ 234324 h 351804"/>
                <a:gd name="connsiteX2" fmla="*/ 506119 w 673766"/>
                <a:gd name="connsiteY2" fmla="*/ 351169 h 351804"/>
                <a:gd name="connsiteX3" fmla="*/ 337836 w 673766"/>
                <a:gd name="connsiteY3" fmla="*/ 234959 h 351804"/>
                <a:gd name="connsiteX4" fmla="*/ 337201 w 673766"/>
                <a:gd name="connsiteY4" fmla="*/ 234324 h 351804"/>
                <a:gd name="connsiteX5" fmla="*/ 168283 w 673766"/>
                <a:gd name="connsiteY5" fmla="*/ 351804 h 351804"/>
                <a:gd name="connsiteX6" fmla="*/ 0 w 673766"/>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804">
                  <a:moveTo>
                    <a:pt x="337201" y="0"/>
                  </a:moveTo>
                  <a:lnTo>
                    <a:pt x="673767" y="234324"/>
                  </a:lnTo>
                  <a:lnTo>
                    <a:pt x="506119" y="351169"/>
                  </a:lnTo>
                  <a:lnTo>
                    <a:pt x="337836" y="234959"/>
                  </a:lnTo>
                  <a:lnTo>
                    <a:pt x="337201"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25" name="Freeform: Shape 124">
              <a:extLst>
                <a:ext uri="{FF2B5EF4-FFF2-40B4-BE49-F238E27FC236}">
                  <a16:creationId xmlns:a16="http://schemas.microsoft.com/office/drawing/2014/main" id="{8BDA129B-34BF-4C48-A1FB-FE16A8646049}"/>
                </a:ext>
              </a:extLst>
            </p:cNvPr>
            <p:cNvSpPr/>
            <p:nvPr/>
          </p:nvSpPr>
          <p:spPr>
            <a:xfrm>
              <a:off x="9968617" y="2007950"/>
              <a:ext cx="164472" cy="227339"/>
            </a:xfrm>
            <a:custGeom>
              <a:avLst/>
              <a:gdLst>
                <a:gd name="connsiteX0" fmla="*/ 0 w 164472"/>
                <a:gd name="connsiteY0" fmla="*/ 0 h 227339"/>
                <a:gd name="connsiteX1" fmla="*/ 164472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2"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26" name="Freeform: Shape 125">
              <a:extLst>
                <a:ext uri="{FF2B5EF4-FFF2-40B4-BE49-F238E27FC236}">
                  <a16:creationId xmlns:a16="http://schemas.microsoft.com/office/drawing/2014/main" id="{B2510271-CBAA-4CC6-BC87-13A4440156B9}"/>
                </a:ext>
              </a:extLst>
            </p:cNvPr>
            <p:cNvSpPr/>
            <p:nvPr/>
          </p:nvSpPr>
          <p:spPr>
            <a:xfrm>
              <a:off x="9970522" y="2242909"/>
              <a:ext cx="673766" cy="351804"/>
            </a:xfrm>
            <a:custGeom>
              <a:avLst/>
              <a:gdLst>
                <a:gd name="connsiteX0" fmla="*/ 336566 w 673766"/>
                <a:gd name="connsiteY0" fmla="*/ 0 h 351804"/>
                <a:gd name="connsiteX1" fmla="*/ 673766 w 673766"/>
                <a:gd name="connsiteY1" fmla="*/ 234324 h 351804"/>
                <a:gd name="connsiteX2" fmla="*/ 506119 w 673766"/>
                <a:gd name="connsiteY2" fmla="*/ 351169 h 351804"/>
                <a:gd name="connsiteX3" fmla="*/ 337836 w 673766"/>
                <a:gd name="connsiteY3" fmla="*/ 234959 h 351804"/>
                <a:gd name="connsiteX4" fmla="*/ 336566 w 673766"/>
                <a:gd name="connsiteY4" fmla="*/ 234324 h 351804"/>
                <a:gd name="connsiteX5" fmla="*/ 168283 w 673766"/>
                <a:gd name="connsiteY5" fmla="*/ 351804 h 351804"/>
                <a:gd name="connsiteX6" fmla="*/ 0 w 673766"/>
                <a:gd name="connsiteY6" fmla="*/ 234324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804">
                  <a:moveTo>
                    <a:pt x="336566" y="0"/>
                  </a:moveTo>
                  <a:lnTo>
                    <a:pt x="673766" y="234324"/>
                  </a:lnTo>
                  <a:lnTo>
                    <a:pt x="506119" y="351169"/>
                  </a:lnTo>
                  <a:lnTo>
                    <a:pt x="337836" y="234959"/>
                  </a:lnTo>
                  <a:lnTo>
                    <a:pt x="336566" y="234324"/>
                  </a:lnTo>
                  <a:lnTo>
                    <a:pt x="168283" y="351804"/>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27" name="Freeform: Shape 126">
              <a:extLst>
                <a:ext uri="{FF2B5EF4-FFF2-40B4-BE49-F238E27FC236}">
                  <a16:creationId xmlns:a16="http://schemas.microsoft.com/office/drawing/2014/main" id="{32248F2F-4F58-4B95-9DB5-83046F1408B8}"/>
                </a:ext>
              </a:extLst>
            </p:cNvPr>
            <p:cNvSpPr/>
            <p:nvPr/>
          </p:nvSpPr>
          <p:spPr>
            <a:xfrm>
              <a:off x="10308993" y="2717273"/>
              <a:ext cx="337201" cy="466108"/>
            </a:xfrm>
            <a:custGeom>
              <a:avLst/>
              <a:gdLst>
                <a:gd name="connsiteX0" fmla="*/ 337201 w 337201"/>
                <a:gd name="connsiteY0" fmla="*/ 232419 h 466108"/>
                <a:gd name="connsiteX1" fmla="*/ 0 w 337201"/>
                <a:gd name="connsiteY1" fmla="*/ 466109 h 466108"/>
                <a:gd name="connsiteX2" fmla="*/ 0 w 337201"/>
                <a:gd name="connsiteY2" fmla="*/ 232419 h 466108"/>
                <a:gd name="connsiteX3" fmla="*/ 337201 w 337201"/>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1" h="466108">
                  <a:moveTo>
                    <a:pt x="337201" y="232419"/>
                  </a:moveTo>
                  <a:lnTo>
                    <a:pt x="0" y="466109"/>
                  </a:lnTo>
                  <a:lnTo>
                    <a:pt x="0" y="232419"/>
                  </a:lnTo>
                  <a:lnTo>
                    <a:pt x="337201"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28" name="Freeform: Shape 127">
              <a:extLst>
                <a:ext uri="{FF2B5EF4-FFF2-40B4-BE49-F238E27FC236}">
                  <a16:creationId xmlns:a16="http://schemas.microsoft.com/office/drawing/2014/main" id="{DC50E18B-F19A-4CFF-AC12-071B40EAAC93}"/>
                </a:ext>
              </a:extLst>
            </p:cNvPr>
            <p:cNvSpPr/>
            <p:nvPr/>
          </p:nvSpPr>
          <p:spPr>
            <a:xfrm>
              <a:off x="5884741" y="2481044"/>
              <a:ext cx="336565" cy="702337"/>
            </a:xfrm>
            <a:custGeom>
              <a:avLst/>
              <a:gdLst>
                <a:gd name="connsiteX0" fmla="*/ 167648 w 336565"/>
                <a:gd name="connsiteY0" fmla="*/ 116845 h 702337"/>
                <a:gd name="connsiteX1" fmla="*/ 167648 w 336565"/>
                <a:gd name="connsiteY1" fmla="*/ 351169 h 702337"/>
                <a:gd name="connsiteX2" fmla="*/ 336566 w 336565"/>
                <a:gd name="connsiteY2" fmla="*/ 468649 h 702337"/>
                <a:gd name="connsiteX3" fmla="*/ 336566 w 336565"/>
                <a:gd name="connsiteY3" fmla="*/ 702338 h 702337"/>
                <a:gd name="connsiteX4" fmla="*/ 0 w 336565"/>
                <a:gd name="connsiteY4" fmla="*/ 468649 h 702337"/>
                <a:gd name="connsiteX5" fmla="*/ 0 w 336565"/>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29" name="Freeform: Shape 128">
              <a:extLst>
                <a:ext uri="{FF2B5EF4-FFF2-40B4-BE49-F238E27FC236}">
                  <a16:creationId xmlns:a16="http://schemas.microsoft.com/office/drawing/2014/main" id="{3CE00540-4227-41C0-AD1F-68B5936D35EB}"/>
                </a:ext>
              </a:extLst>
            </p:cNvPr>
            <p:cNvSpPr/>
            <p:nvPr/>
          </p:nvSpPr>
          <p:spPr>
            <a:xfrm>
              <a:off x="6565493" y="2481044"/>
              <a:ext cx="336565" cy="702337"/>
            </a:xfrm>
            <a:custGeom>
              <a:avLst/>
              <a:gdLst>
                <a:gd name="connsiteX0" fmla="*/ 167648 w 336565"/>
                <a:gd name="connsiteY0" fmla="*/ 116845 h 702337"/>
                <a:gd name="connsiteX1" fmla="*/ 167648 w 336565"/>
                <a:gd name="connsiteY1" fmla="*/ 351169 h 702337"/>
                <a:gd name="connsiteX2" fmla="*/ 336566 w 336565"/>
                <a:gd name="connsiteY2" fmla="*/ 468649 h 702337"/>
                <a:gd name="connsiteX3" fmla="*/ 336566 w 336565"/>
                <a:gd name="connsiteY3" fmla="*/ 702338 h 702337"/>
                <a:gd name="connsiteX4" fmla="*/ 0 w 336565"/>
                <a:gd name="connsiteY4" fmla="*/ 468649 h 702337"/>
                <a:gd name="connsiteX5" fmla="*/ 0 w 336565"/>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30" name="Freeform: Shape 129">
              <a:extLst>
                <a:ext uri="{FF2B5EF4-FFF2-40B4-BE49-F238E27FC236}">
                  <a16:creationId xmlns:a16="http://schemas.microsoft.com/office/drawing/2014/main" id="{55EFD218-9869-495E-AD61-860397277F65}"/>
                </a:ext>
              </a:extLst>
            </p:cNvPr>
            <p:cNvSpPr/>
            <p:nvPr/>
          </p:nvSpPr>
          <p:spPr>
            <a:xfrm>
              <a:off x="7246245" y="2481044"/>
              <a:ext cx="336565" cy="702337"/>
            </a:xfrm>
            <a:custGeom>
              <a:avLst/>
              <a:gdLst>
                <a:gd name="connsiteX0" fmla="*/ 167648 w 336565"/>
                <a:gd name="connsiteY0" fmla="*/ 116845 h 702337"/>
                <a:gd name="connsiteX1" fmla="*/ 167648 w 336565"/>
                <a:gd name="connsiteY1" fmla="*/ 351169 h 702337"/>
                <a:gd name="connsiteX2" fmla="*/ 336566 w 336565"/>
                <a:gd name="connsiteY2" fmla="*/ 468649 h 702337"/>
                <a:gd name="connsiteX3" fmla="*/ 336566 w 336565"/>
                <a:gd name="connsiteY3" fmla="*/ 702338 h 702337"/>
                <a:gd name="connsiteX4" fmla="*/ 0 w 336565"/>
                <a:gd name="connsiteY4" fmla="*/ 468649 h 702337"/>
                <a:gd name="connsiteX5" fmla="*/ 0 w 336565"/>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31" name="Freeform: Shape 130">
              <a:extLst>
                <a:ext uri="{FF2B5EF4-FFF2-40B4-BE49-F238E27FC236}">
                  <a16:creationId xmlns:a16="http://schemas.microsoft.com/office/drawing/2014/main" id="{86D3FFB9-CD19-4B38-8C4D-FE7250BA4220}"/>
                </a:ext>
              </a:extLst>
            </p:cNvPr>
            <p:cNvSpPr/>
            <p:nvPr/>
          </p:nvSpPr>
          <p:spPr>
            <a:xfrm>
              <a:off x="7926997" y="2481044"/>
              <a:ext cx="336565" cy="702337"/>
            </a:xfrm>
            <a:custGeom>
              <a:avLst/>
              <a:gdLst>
                <a:gd name="connsiteX0" fmla="*/ 167648 w 336565"/>
                <a:gd name="connsiteY0" fmla="*/ 116845 h 702337"/>
                <a:gd name="connsiteX1" fmla="*/ 167648 w 336565"/>
                <a:gd name="connsiteY1" fmla="*/ 351169 h 702337"/>
                <a:gd name="connsiteX2" fmla="*/ 336566 w 336565"/>
                <a:gd name="connsiteY2" fmla="*/ 468649 h 702337"/>
                <a:gd name="connsiteX3" fmla="*/ 336566 w 336565"/>
                <a:gd name="connsiteY3" fmla="*/ 702338 h 702337"/>
                <a:gd name="connsiteX4" fmla="*/ 0 w 336565"/>
                <a:gd name="connsiteY4" fmla="*/ 468649 h 702337"/>
                <a:gd name="connsiteX5" fmla="*/ 0 w 336565"/>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32" name="Freeform: Shape 131">
              <a:extLst>
                <a:ext uri="{FF2B5EF4-FFF2-40B4-BE49-F238E27FC236}">
                  <a16:creationId xmlns:a16="http://schemas.microsoft.com/office/drawing/2014/main" id="{DCB12E43-EDEE-42E1-8DCB-2780B2BE36CD}"/>
                </a:ext>
              </a:extLst>
            </p:cNvPr>
            <p:cNvSpPr/>
            <p:nvPr/>
          </p:nvSpPr>
          <p:spPr>
            <a:xfrm>
              <a:off x="8607749" y="2481044"/>
              <a:ext cx="336565" cy="702337"/>
            </a:xfrm>
            <a:custGeom>
              <a:avLst/>
              <a:gdLst>
                <a:gd name="connsiteX0" fmla="*/ 167648 w 336565"/>
                <a:gd name="connsiteY0" fmla="*/ 116845 h 702337"/>
                <a:gd name="connsiteX1" fmla="*/ 167648 w 336565"/>
                <a:gd name="connsiteY1" fmla="*/ 351169 h 702337"/>
                <a:gd name="connsiteX2" fmla="*/ 336566 w 336565"/>
                <a:gd name="connsiteY2" fmla="*/ 468649 h 702337"/>
                <a:gd name="connsiteX3" fmla="*/ 336566 w 336565"/>
                <a:gd name="connsiteY3" fmla="*/ 702338 h 702337"/>
                <a:gd name="connsiteX4" fmla="*/ 0 w 336565"/>
                <a:gd name="connsiteY4" fmla="*/ 468649 h 702337"/>
                <a:gd name="connsiteX5" fmla="*/ 0 w 336565"/>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33" name="Freeform: Shape 132">
              <a:extLst>
                <a:ext uri="{FF2B5EF4-FFF2-40B4-BE49-F238E27FC236}">
                  <a16:creationId xmlns:a16="http://schemas.microsoft.com/office/drawing/2014/main" id="{ED96145D-F364-4FA7-9A14-D1ABAE38FB39}"/>
                </a:ext>
              </a:extLst>
            </p:cNvPr>
            <p:cNvSpPr/>
            <p:nvPr/>
          </p:nvSpPr>
          <p:spPr>
            <a:xfrm>
              <a:off x="9288500" y="2481044"/>
              <a:ext cx="336565" cy="702337"/>
            </a:xfrm>
            <a:custGeom>
              <a:avLst/>
              <a:gdLst>
                <a:gd name="connsiteX0" fmla="*/ 167648 w 336565"/>
                <a:gd name="connsiteY0" fmla="*/ 116845 h 702337"/>
                <a:gd name="connsiteX1" fmla="*/ 167648 w 336565"/>
                <a:gd name="connsiteY1" fmla="*/ 351169 h 702337"/>
                <a:gd name="connsiteX2" fmla="*/ 336566 w 336565"/>
                <a:gd name="connsiteY2" fmla="*/ 468649 h 702337"/>
                <a:gd name="connsiteX3" fmla="*/ 336566 w 336565"/>
                <a:gd name="connsiteY3" fmla="*/ 702338 h 702337"/>
                <a:gd name="connsiteX4" fmla="*/ 0 w 336565"/>
                <a:gd name="connsiteY4" fmla="*/ 468649 h 702337"/>
                <a:gd name="connsiteX5" fmla="*/ 0 w 336565"/>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7">
                  <a:moveTo>
                    <a:pt x="167648" y="116845"/>
                  </a:moveTo>
                  <a:lnTo>
                    <a:pt x="167648" y="351169"/>
                  </a:lnTo>
                  <a:lnTo>
                    <a:pt x="336566" y="468649"/>
                  </a:lnTo>
                  <a:lnTo>
                    <a:pt x="336566"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34" name="Freeform: Shape 133">
              <a:extLst>
                <a:ext uri="{FF2B5EF4-FFF2-40B4-BE49-F238E27FC236}">
                  <a16:creationId xmlns:a16="http://schemas.microsoft.com/office/drawing/2014/main" id="{7AE77DD9-96FE-4C7A-A814-29E2013D8011}"/>
                </a:ext>
              </a:extLst>
            </p:cNvPr>
            <p:cNvSpPr/>
            <p:nvPr/>
          </p:nvSpPr>
          <p:spPr>
            <a:xfrm>
              <a:off x="9968617" y="2481044"/>
              <a:ext cx="337200" cy="702337"/>
            </a:xfrm>
            <a:custGeom>
              <a:avLst/>
              <a:gdLst>
                <a:gd name="connsiteX0" fmla="*/ 168283 w 337200"/>
                <a:gd name="connsiteY0" fmla="*/ 116845 h 702337"/>
                <a:gd name="connsiteX1" fmla="*/ 168283 w 337200"/>
                <a:gd name="connsiteY1" fmla="*/ 351169 h 702337"/>
                <a:gd name="connsiteX2" fmla="*/ 337201 w 337200"/>
                <a:gd name="connsiteY2" fmla="*/ 468649 h 702337"/>
                <a:gd name="connsiteX3" fmla="*/ 337201 w 337200"/>
                <a:gd name="connsiteY3" fmla="*/ 702338 h 702337"/>
                <a:gd name="connsiteX4" fmla="*/ 0 w 337200"/>
                <a:gd name="connsiteY4" fmla="*/ 468649 h 702337"/>
                <a:gd name="connsiteX5" fmla="*/ 0 w 337200"/>
                <a:gd name="connsiteY5" fmla="*/ 0 h 70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337">
                  <a:moveTo>
                    <a:pt x="168283" y="116845"/>
                  </a:moveTo>
                  <a:lnTo>
                    <a:pt x="168283" y="351169"/>
                  </a:lnTo>
                  <a:lnTo>
                    <a:pt x="337201" y="468649"/>
                  </a:lnTo>
                  <a:lnTo>
                    <a:pt x="337201" y="702338"/>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35" name="Freeform: Shape 134">
              <a:extLst>
                <a:ext uri="{FF2B5EF4-FFF2-40B4-BE49-F238E27FC236}">
                  <a16:creationId xmlns:a16="http://schemas.microsoft.com/office/drawing/2014/main" id="{53E11C83-5B65-40E3-B352-E004406309AC}"/>
                </a:ext>
              </a:extLst>
            </p:cNvPr>
            <p:cNvSpPr/>
            <p:nvPr/>
          </p:nvSpPr>
          <p:spPr>
            <a:xfrm>
              <a:off x="10308993" y="2717273"/>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36" name="Freeform: Shape 135">
              <a:extLst>
                <a:ext uri="{FF2B5EF4-FFF2-40B4-BE49-F238E27FC236}">
                  <a16:creationId xmlns:a16="http://schemas.microsoft.com/office/drawing/2014/main" id="{C6E1DBF3-84FA-402E-9E19-09A3560CCCFB}"/>
                </a:ext>
              </a:extLst>
            </p:cNvPr>
            <p:cNvSpPr/>
            <p:nvPr/>
          </p:nvSpPr>
          <p:spPr>
            <a:xfrm>
              <a:off x="9968617" y="3427232"/>
              <a:ext cx="337200" cy="466108"/>
            </a:xfrm>
            <a:custGeom>
              <a:avLst/>
              <a:gdLst>
                <a:gd name="connsiteX0" fmla="*/ 337201 w 337200"/>
                <a:gd name="connsiteY0" fmla="*/ 231784 h 466108"/>
                <a:gd name="connsiteX1" fmla="*/ 635 w 337200"/>
                <a:gd name="connsiteY1" fmla="*/ 466108 h 466108"/>
                <a:gd name="connsiteX2" fmla="*/ 0 w 337200"/>
                <a:gd name="connsiteY2" fmla="*/ 231784 h 466108"/>
                <a:gd name="connsiteX3" fmla="*/ 337201 w 337200"/>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0" h="466108">
                  <a:moveTo>
                    <a:pt x="337201" y="231784"/>
                  </a:moveTo>
                  <a:lnTo>
                    <a:pt x="635" y="466108"/>
                  </a:lnTo>
                  <a:lnTo>
                    <a:pt x="0" y="231784"/>
                  </a:lnTo>
                  <a:lnTo>
                    <a:pt x="337201"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37" name="Freeform: Shape 136">
              <a:extLst>
                <a:ext uri="{FF2B5EF4-FFF2-40B4-BE49-F238E27FC236}">
                  <a16:creationId xmlns:a16="http://schemas.microsoft.com/office/drawing/2014/main" id="{7CA5F8E1-F2CF-45CF-B32F-378A09914289}"/>
                </a:ext>
              </a:extLst>
            </p:cNvPr>
            <p:cNvSpPr/>
            <p:nvPr/>
          </p:nvSpPr>
          <p:spPr>
            <a:xfrm>
              <a:off x="6225117" y="2717273"/>
              <a:ext cx="164472" cy="227974"/>
            </a:xfrm>
            <a:custGeom>
              <a:avLst/>
              <a:gdLst>
                <a:gd name="connsiteX0" fmla="*/ 164473 w 164472"/>
                <a:gd name="connsiteY0" fmla="*/ 114940 h 227974"/>
                <a:gd name="connsiteX1" fmla="*/ 0 w 164472"/>
                <a:gd name="connsiteY1" fmla="*/ 227974 h 227974"/>
                <a:gd name="connsiteX2" fmla="*/ 0 w 164472"/>
                <a:gd name="connsiteY2" fmla="*/ 0 h 227974"/>
              </a:gdLst>
              <a:ahLst/>
              <a:cxnLst>
                <a:cxn ang="0">
                  <a:pos x="connsiteX0" y="connsiteY0"/>
                </a:cxn>
                <a:cxn ang="0">
                  <a:pos x="connsiteX1" y="connsiteY1"/>
                </a:cxn>
                <a:cxn ang="0">
                  <a:pos x="connsiteX2" y="connsiteY2"/>
                </a:cxn>
              </a:cxnLst>
              <a:rect l="l" t="t" r="r" b="b"/>
              <a:pathLst>
                <a:path w="164472" h="227974">
                  <a:moveTo>
                    <a:pt x="164473"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38" name="Freeform: Shape 137">
              <a:extLst>
                <a:ext uri="{FF2B5EF4-FFF2-40B4-BE49-F238E27FC236}">
                  <a16:creationId xmlns:a16="http://schemas.microsoft.com/office/drawing/2014/main" id="{C827B525-BAAD-415A-844C-438FA2C616B6}"/>
                </a:ext>
              </a:extLst>
            </p:cNvPr>
            <p:cNvSpPr/>
            <p:nvPr/>
          </p:nvSpPr>
          <p:spPr>
            <a:xfrm>
              <a:off x="6226387" y="2952868"/>
              <a:ext cx="674401" cy="351168"/>
            </a:xfrm>
            <a:custGeom>
              <a:avLst/>
              <a:gdLst>
                <a:gd name="connsiteX0" fmla="*/ 337201 w 674401"/>
                <a:gd name="connsiteY0" fmla="*/ 0 h 351168"/>
                <a:gd name="connsiteX1" fmla="*/ 674402 w 674401"/>
                <a:gd name="connsiteY1" fmla="*/ 234324 h 351168"/>
                <a:gd name="connsiteX2" fmla="*/ 506754 w 674401"/>
                <a:gd name="connsiteY2" fmla="*/ 350534 h 351168"/>
                <a:gd name="connsiteX3" fmla="*/ 338471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0534"/>
                  </a:lnTo>
                  <a:lnTo>
                    <a:pt x="338471"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39" name="Freeform: Shape 138">
              <a:extLst>
                <a:ext uri="{FF2B5EF4-FFF2-40B4-BE49-F238E27FC236}">
                  <a16:creationId xmlns:a16="http://schemas.microsoft.com/office/drawing/2014/main" id="{B9182623-8EE2-4FAB-A33F-DE36638F85B4}"/>
                </a:ext>
              </a:extLst>
            </p:cNvPr>
            <p:cNvSpPr/>
            <p:nvPr/>
          </p:nvSpPr>
          <p:spPr>
            <a:xfrm>
              <a:off x="6905869" y="2717273"/>
              <a:ext cx="164472" cy="227974"/>
            </a:xfrm>
            <a:custGeom>
              <a:avLst/>
              <a:gdLst>
                <a:gd name="connsiteX0" fmla="*/ 164473 w 164472"/>
                <a:gd name="connsiteY0" fmla="*/ 114940 h 227974"/>
                <a:gd name="connsiteX1" fmla="*/ 0 w 164472"/>
                <a:gd name="connsiteY1" fmla="*/ 227974 h 227974"/>
                <a:gd name="connsiteX2" fmla="*/ 0 w 164472"/>
                <a:gd name="connsiteY2" fmla="*/ 0 h 227974"/>
              </a:gdLst>
              <a:ahLst/>
              <a:cxnLst>
                <a:cxn ang="0">
                  <a:pos x="connsiteX0" y="connsiteY0"/>
                </a:cxn>
                <a:cxn ang="0">
                  <a:pos x="connsiteX1" y="connsiteY1"/>
                </a:cxn>
                <a:cxn ang="0">
                  <a:pos x="connsiteX2" y="connsiteY2"/>
                </a:cxn>
              </a:cxnLst>
              <a:rect l="l" t="t" r="r" b="b"/>
              <a:pathLst>
                <a:path w="164472" h="227974">
                  <a:moveTo>
                    <a:pt x="164473"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40" name="Freeform: Shape 139">
              <a:extLst>
                <a:ext uri="{FF2B5EF4-FFF2-40B4-BE49-F238E27FC236}">
                  <a16:creationId xmlns:a16="http://schemas.microsoft.com/office/drawing/2014/main" id="{C14EA703-DDD1-445F-8CD5-0F5E5B8416BA}"/>
                </a:ext>
              </a:extLst>
            </p:cNvPr>
            <p:cNvSpPr/>
            <p:nvPr/>
          </p:nvSpPr>
          <p:spPr>
            <a:xfrm>
              <a:off x="6907139" y="2952868"/>
              <a:ext cx="674401" cy="351168"/>
            </a:xfrm>
            <a:custGeom>
              <a:avLst/>
              <a:gdLst>
                <a:gd name="connsiteX0" fmla="*/ 337201 w 674401"/>
                <a:gd name="connsiteY0" fmla="*/ 0 h 351168"/>
                <a:gd name="connsiteX1" fmla="*/ 674401 w 674401"/>
                <a:gd name="connsiteY1" fmla="*/ 234324 h 351168"/>
                <a:gd name="connsiteX2" fmla="*/ 506754 w 674401"/>
                <a:gd name="connsiteY2" fmla="*/ 350534 h 351168"/>
                <a:gd name="connsiteX3" fmla="*/ 337836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1" y="234324"/>
                  </a:lnTo>
                  <a:lnTo>
                    <a:pt x="506754"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41" name="Freeform: Shape 140">
              <a:extLst>
                <a:ext uri="{FF2B5EF4-FFF2-40B4-BE49-F238E27FC236}">
                  <a16:creationId xmlns:a16="http://schemas.microsoft.com/office/drawing/2014/main" id="{656AF480-FF2E-4FAD-9EC4-B0AA3D7F9571}"/>
                </a:ext>
              </a:extLst>
            </p:cNvPr>
            <p:cNvSpPr/>
            <p:nvPr/>
          </p:nvSpPr>
          <p:spPr>
            <a:xfrm>
              <a:off x="7586621" y="2717273"/>
              <a:ext cx="164472" cy="227974"/>
            </a:xfrm>
            <a:custGeom>
              <a:avLst/>
              <a:gdLst>
                <a:gd name="connsiteX0" fmla="*/ 0 w 164472"/>
                <a:gd name="connsiteY0" fmla="*/ 0 h 227974"/>
                <a:gd name="connsiteX1" fmla="*/ 164473 w 164472"/>
                <a:gd name="connsiteY1" fmla="*/ 114940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3" y="114940"/>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42" name="Freeform: Shape 141">
              <a:extLst>
                <a:ext uri="{FF2B5EF4-FFF2-40B4-BE49-F238E27FC236}">
                  <a16:creationId xmlns:a16="http://schemas.microsoft.com/office/drawing/2014/main" id="{C4D952BF-2AA5-49E2-8574-91E84C6D103B}"/>
                </a:ext>
              </a:extLst>
            </p:cNvPr>
            <p:cNvSpPr/>
            <p:nvPr/>
          </p:nvSpPr>
          <p:spPr>
            <a:xfrm>
              <a:off x="7587891" y="2952868"/>
              <a:ext cx="674401" cy="351168"/>
            </a:xfrm>
            <a:custGeom>
              <a:avLst/>
              <a:gdLst>
                <a:gd name="connsiteX0" fmla="*/ 337201 w 674401"/>
                <a:gd name="connsiteY0" fmla="*/ 0 h 351168"/>
                <a:gd name="connsiteX1" fmla="*/ 674402 w 674401"/>
                <a:gd name="connsiteY1" fmla="*/ 234324 h 351168"/>
                <a:gd name="connsiteX2" fmla="*/ 506754 w 674401"/>
                <a:gd name="connsiteY2" fmla="*/ 350534 h 351168"/>
                <a:gd name="connsiteX3" fmla="*/ 337836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43" name="Freeform: Shape 142">
              <a:extLst>
                <a:ext uri="{FF2B5EF4-FFF2-40B4-BE49-F238E27FC236}">
                  <a16:creationId xmlns:a16="http://schemas.microsoft.com/office/drawing/2014/main" id="{9CF4C8FC-76FE-4349-911B-472FD131DFFB}"/>
                </a:ext>
              </a:extLst>
            </p:cNvPr>
            <p:cNvSpPr/>
            <p:nvPr/>
          </p:nvSpPr>
          <p:spPr>
            <a:xfrm>
              <a:off x="8267372" y="2717273"/>
              <a:ext cx="163837" cy="227974"/>
            </a:xfrm>
            <a:custGeom>
              <a:avLst/>
              <a:gdLst>
                <a:gd name="connsiteX0" fmla="*/ 0 w 163837"/>
                <a:gd name="connsiteY0" fmla="*/ 0 h 227974"/>
                <a:gd name="connsiteX1" fmla="*/ 163838 w 163837"/>
                <a:gd name="connsiteY1" fmla="*/ 114940 h 227974"/>
                <a:gd name="connsiteX2" fmla="*/ 0 w 163837"/>
                <a:gd name="connsiteY2" fmla="*/ 227974 h 227974"/>
              </a:gdLst>
              <a:ahLst/>
              <a:cxnLst>
                <a:cxn ang="0">
                  <a:pos x="connsiteX0" y="connsiteY0"/>
                </a:cxn>
                <a:cxn ang="0">
                  <a:pos x="connsiteX1" y="connsiteY1"/>
                </a:cxn>
                <a:cxn ang="0">
                  <a:pos x="connsiteX2" y="connsiteY2"/>
                </a:cxn>
              </a:cxnLst>
              <a:rect l="l" t="t" r="r" b="b"/>
              <a:pathLst>
                <a:path w="163837" h="227974">
                  <a:moveTo>
                    <a:pt x="0" y="0"/>
                  </a:moveTo>
                  <a:lnTo>
                    <a:pt x="163838" y="114940"/>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44" name="Freeform: Shape 143">
              <a:extLst>
                <a:ext uri="{FF2B5EF4-FFF2-40B4-BE49-F238E27FC236}">
                  <a16:creationId xmlns:a16="http://schemas.microsoft.com/office/drawing/2014/main" id="{15852022-E13D-461C-B03B-B9785E4224BE}"/>
                </a:ext>
              </a:extLst>
            </p:cNvPr>
            <p:cNvSpPr/>
            <p:nvPr/>
          </p:nvSpPr>
          <p:spPr>
            <a:xfrm>
              <a:off x="8268643" y="2952868"/>
              <a:ext cx="674401" cy="351168"/>
            </a:xfrm>
            <a:custGeom>
              <a:avLst/>
              <a:gdLst>
                <a:gd name="connsiteX0" fmla="*/ 337201 w 674401"/>
                <a:gd name="connsiteY0" fmla="*/ 0 h 351168"/>
                <a:gd name="connsiteX1" fmla="*/ 674402 w 674401"/>
                <a:gd name="connsiteY1" fmla="*/ 234324 h 351168"/>
                <a:gd name="connsiteX2" fmla="*/ 506754 w 674401"/>
                <a:gd name="connsiteY2" fmla="*/ 350534 h 351168"/>
                <a:gd name="connsiteX3" fmla="*/ 337836 w 674401"/>
                <a:gd name="connsiteY3" fmla="*/ 234324 h 351168"/>
                <a:gd name="connsiteX4" fmla="*/ 337201 w 674401"/>
                <a:gd name="connsiteY4" fmla="*/ 233689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45" name="Freeform: Shape 144">
              <a:extLst>
                <a:ext uri="{FF2B5EF4-FFF2-40B4-BE49-F238E27FC236}">
                  <a16:creationId xmlns:a16="http://schemas.microsoft.com/office/drawing/2014/main" id="{9DCB2652-C20B-4A50-9717-F307D4448256}"/>
                </a:ext>
              </a:extLst>
            </p:cNvPr>
            <p:cNvSpPr/>
            <p:nvPr/>
          </p:nvSpPr>
          <p:spPr>
            <a:xfrm>
              <a:off x="8948124" y="2717273"/>
              <a:ext cx="163837" cy="227974"/>
            </a:xfrm>
            <a:custGeom>
              <a:avLst/>
              <a:gdLst>
                <a:gd name="connsiteX0" fmla="*/ 163838 w 163837"/>
                <a:gd name="connsiteY0" fmla="*/ 114940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46" name="Freeform: Shape 145">
              <a:extLst>
                <a:ext uri="{FF2B5EF4-FFF2-40B4-BE49-F238E27FC236}">
                  <a16:creationId xmlns:a16="http://schemas.microsoft.com/office/drawing/2014/main" id="{20DDCA67-7550-4725-96AE-AAC68D69ECCE}"/>
                </a:ext>
              </a:extLst>
            </p:cNvPr>
            <p:cNvSpPr/>
            <p:nvPr/>
          </p:nvSpPr>
          <p:spPr>
            <a:xfrm>
              <a:off x="8949395" y="2952868"/>
              <a:ext cx="673766" cy="351168"/>
            </a:xfrm>
            <a:custGeom>
              <a:avLst/>
              <a:gdLst>
                <a:gd name="connsiteX0" fmla="*/ 337201 w 673766"/>
                <a:gd name="connsiteY0" fmla="*/ 0 h 351168"/>
                <a:gd name="connsiteX1" fmla="*/ 673766 w 673766"/>
                <a:gd name="connsiteY1" fmla="*/ 234324 h 351168"/>
                <a:gd name="connsiteX2" fmla="*/ 506119 w 673766"/>
                <a:gd name="connsiteY2" fmla="*/ 350534 h 351168"/>
                <a:gd name="connsiteX3" fmla="*/ 337836 w 673766"/>
                <a:gd name="connsiteY3" fmla="*/ 234324 h 351168"/>
                <a:gd name="connsiteX4" fmla="*/ 337201 w 673766"/>
                <a:gd name="connsiteY4" fmla="*/ 233689 h 351168"/>
                <a:gd name="connsiteX5" fmla="*/ 168283 w 673766"/>
                <a:gd name="connsiteY5" fmla="*/ 351169 h 351168"/>
                <a:gd name="connsiteX6" fmla="*/ 0 w 673766"/>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201" y="0"/>
                  </a:moveTo>
                  <a:lnTo>
                    <a:pt x="673766" y="234324"/>
                  </a:lnTo>
                  <a:lnTo>
                    <a:pt x="506119"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47" name="Freeform: Shape 146">
              <a:extLst>
                <a:ext uri="{FF2B5EF4-FFF2-40B4-BE49-F238E27FC236}">
                  <a16:creationId xmlns:a16="http://schemas.microsoft.com/office/drawing/2014/main" id="{9C4A2BD7-A29F-43FD-A0D0-EA3CFF8A676D}"/>
                </a:ext>
              </a:extLst>
            </p:cNvPr>
            <p:cNvSpPr/>
            <p:nvPr/>
          </p:nvSpPr>
          <p:spPr>
            <a:xfrm>
              <a:off x="9628876" y="2717273"/>
              <a:ext cx="163837" cy="227974"/>
            </a:xfrm>
            <a:custGeom>
              <a:avLst/>
              <a:gdLst>
                <a:gd name="connsiteX0" fmla="*/ 163838 w 163837"/>
                <a:gd name="connsiteY0" fmla="*/ 114940 h 227974"/>
                <a:gd name="connsiteX1" fmla="*/ 0 w 163837"/>
                <a:gd name="connsiteY1" fmla="*/ 227974 h 227974"/>
                <a:gd name="connsiteX2" fmla="*/ 0 w 163837"/>
                <a:gd name="connsiteY2" fmla="*/ 0 h 227974"/>
              </a:gdLst>
              <a:ahLst/>
              <a:cxnLst>
                <a:cxn ang="0">
                  <a:pos x="connsiteX0" y="connsiteY0"/>
                </a:cxn>
                <a:cxn ang="0">
                  <a:pos x="connsiteX1" y="connsiteY1"/>
                </a:cxn>
                <a:cxn ang="0">
                  <a:pos x="connsiteX2" y="connsiteY2"/>
                </a:cxn>
              </a:cxnLst>
              <a:rect l="l" t="t" r="r" b="b"/>
              <a:pathLst>
                <a:path w="163837" h="227974">
                  <a:moveTo>
                    <a:pt x="163838" y="114940"/>
                  </a:moveTo>
                  <a:lnTo>
                    <a:pt x="0" y="227974"/>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48" name="Freeform: Shape 147">
              <a:extLst>
                <a:ext uri="{FF2B5EF4-FFF2-40B4-BE49-F238E27FC236}">
                  <a16:creationId xmlns:a16="http://schemas.microsoft.com/office/drawing/2014/main" id="{C9B631A0-07CE-4731-BF18-13663077CBAC}"/>
                </a:ext>
              </a:extLst>
            </p:cNvPr>
            <p:cNvSpPr/>
            <p:nvPr/>
          </p:nvSpPr>
          <p:spPr>
            <a:xfrm>
              <a:off x="9630146" y="2952868"/>
              <a:ext cx="673766" cy="351168"/>
            </a:xfrm>
            <a:custGeom>
              <a:avLst/>
              <a:gdLst>
                <a:gd name="connsiteX0" fmla="*/ 337201 w 673766"/>
                <a:gd name="connsiteY0" fmla="*/ 0 h 351168"/>
                <a:gd name="connsiteX1" fmla="*/ 673766 w 673766"/>
                <a:gd name="connsiteY1" fmla="*/ 234324 h 351168"/>
                <a:gd name="connsiteX2" fmla="*/ 506118 w 673766"/>
                <a:gd name="connsiteY2" fmla="*/ 350534 h 351168"/>
                <a:gd name="connsiteX3" fmla="*/ 337836 w 673766"/>
                <a:gd name="connsiteY3" fmla="*/ 234324 h 351168"/>
                <a:gd name="connsiteX4" fmla="*/ 337201 w 673766"/>
                <a:gd name="connsiteY4" fmla="*/ 233689 h 351168"/>
                <a:gd name="connsiteX5" fmla="*/ 168283 w 673766"/>
                <a:gd name="connsiteY5" fmla="*/ 351169 h 351168"/>
                <a:gd name="connsiteX6" fmla="*/ 0 w 673766"/>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201" y="0"/>
                  </a:moveTo>
                  <a:lnTo>
                    <a:pt x="673766" y="234324"/>
                  </a:lnTo>
                  <a:lnTo>
                    <a:pt x="506118" y="350534"/>
                  </a:lnTo>
                  <a:lnTo>
                    <a:pt x="337836"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49" name="Freeform: Shape 148">
              <a:extLst>
                <a:ext uri="{FF2B5EF4-FFF2-40B4-BE49-F238E27FC236}">
                  <a16:creationId xmlns:a16="http://schemas.microsoft.com/office/drawing/2014/main" id="{5E9EF1EC-6FED-481E-AD90-49EB598CE6B4}"/>
                </a:ext>
              </a:extLst>
            </p:cNvPr>
            <p:cNvSpPr/>
            <p:nvPr/>
          </p:nvSpPr>
          <p:spPr>
            <a:xfrm>
              <a:off x="6225117" y="3190367"/>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8649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8649"/>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50" name="Freeform: Shape 149">
              <a:extLst>
                <a:ext uri="{FF2B5EF4-FFF2-40B4-BE49-F238E27FC236}">
                  <a16:creationId xmlns:a16="http://schemas.microsoft.com/office/drawing/2014/main" id="{33C0CB7A-776D-4270-81F1-A6DF4E36A0B5}"/>
                </a:ext>
              </a:extLst>
            </p:cNvPr>
            <p:cNvSpPr/>
            <p:nvPr/>
          </p:nvSpPr>
          <p:spPr>
            <a:xfrm>
              <a:off x="6905869" y="3190367"/>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8649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8649"/>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51" name="Freeform: Shape 150">
              <a:extLst>
                <a:ext uri="{FF2B5EF4-FFF2-40B4-BE49-F238E27FC236}">
                  <a16:creationId xmlns:a16="http://schemas.microsoft.com/office/drawing/2014/main" id="{9A92C8F4-3F89-410B-95DE-14889E61C6BE}"/>
                </a:ext>
              </a:extLst>
            </p:cNvPr>
            <p:cNvSpPr/>
            <p:nvPr/>
          </p:nvSpPr>
          <p:spPr>
            <a:xfrm>
              <a:off x="7586621" y="3190367"/>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8649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8649"/>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52" name="Freeform: Shape 151">
              <a:extLst>
                <a:ext uri="{FF2B5EF4-FFF2-40B4-BE49-F238E27FC236}">
                  <a16:creationId xmlns:a16="http://schemas.microsoft.com/office/drawing/2014/main" id="{B818EB59-386E-4B12-9DB5-67BBFF1F8319}"/>
                </a:ext>
              </a:extLst>
            </p:cNvPr>
            <p:cNvSpPr/>
            <p:nvPr/>
          </p:nvSpPr>
          <p:spPr>
            <a:xfrm>
              <a:off x="8267372" y="3190367"/>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8649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8649"/>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53" name="Freeform: Shape 152">
              <a:extLst>
                <a:ext uri="{FF2B5EF4-FFF2-40B4-BE49-F238E27FC236}">
                  <a16:creationId xmlns:a16="http://schemas.microsoft.com/office/drawing/2014/main" id="{315AB366-349E-4A15-980A-C66B3E374AE5}"/>
                </a:ext>
              </a:extLst>
            </p:cNvPr>
            <p:cNvSpPr/>
            <p:nvPr/>
          </p:nvSpPr>
          <p:spPr>
            <a:xfrm>
              <a:off x="8948124" y="3190367"/>
              <a:ext cx="336565" cy="702973"/>
            </a:xfrm>
            <a:custGeom>
              <a:avLst/>
              <a:gdLst>
                <a:gd name="connsiteX0" fmla="*/ 167648 w 336565"/>
                <a:gd name="connsiteY0" fmla="*/ 116845 h 702973"/>
                <a:gd name="connsiteX1" fmla="*/ 167648 w 336565"/>
                <a:gd name="connsiteY1" fmla="*/ 351804 h 702973"/>
                <a:gd name="connsiteX2" fmla="*/ 336566 w 336565"/>
                <a:gd name="connsiteY2" fmla="*/ 468649 h 702973"/>
                <a:gd name="connsiteX3" fmla="*/ 336566 w 336565"/>
                <a:gd name="connsiteY3" fmla="*/ 702973 h 702973"/>
                <a:gd name="connsiteX4" fmla="*/ 0 w 336565"/>
                <a:gd name="connsiteY4" fmla="*/ 468649 h 702973"/>
                <a:gd name="connsiteX5" fmla="*/ 0 w 336565"/>
                <a:gd name="connsiteY5" fmla="*/ 0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167648" y="116845"/>
                  </a:moveTo>
                  <a:lnTo>
                    <a:pt x="167648" y="351804"/>
                  </a:lnTo>
                  <a:lnTo>
                    <a:pt x="336566" y="468649"/>
                  </a:lnTo>
                  <a:lnTo>
                    <a:pt x="336566" y="702973"/>
                  </a:lnTo>
                  <a:lnTo>
                    <a:pt x="0" y="46864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54" name="Freeform: Shape 153">
              <a:extLst>
                <a:ext uri="{FF2B5EF4-FFF2-40B4-BE49-F238E27FC236}">
                  <a16:creationId xmlns:a16="http://schemas.microsoft.com/office/drawing/2014/main" id="{2E4FEECF-D566-4EF9-9F40-7441FCF227E7}"/>
                </a:ext>
              </a:extLst>
            </p:cNvPr>
            <p:cNvSpPr/>
            <p:nvPr/>
          </p:nvSpPr>
          <p:spPr>
            <a:xfrm>
              <a:off x="5884741" y="3427232"/>
              <a:ext cx="164472" cy="227339"/>
            </a:xfrm>
            <a:custGeom>
              <a:avLst/>
              <a:gdLst>
                <a:gd name="connsiteX0" fmla="*/ 164473 w 164472"/>
                <a:gd name="connsiteY0" fmla="*/ 114305 h 227339"/>
                <a:gd name="connsiteX1" fmla="*/ 0 w 164472"/>
                <a:gd name="connsiteY1" fmla="*/ 227339 h 227339"/>
                <a:gd name="connsiteX2" fmla="*/ 0 w 164472"/>
                <a:gd name="connsiteY2" fmla="*/ 0 h 227339"/>
              </a:gdLst>
              <a:ahLst/>
              <a:cxnLst>
                <a:cxn ang="0">
                  <a:pos x="connsiteX0" y="connsiteY0"/>
                </a:cxn>
                <a:cxn ang="0">
                  <a:pos x="connsiteX1" y="connsiteY1"/>
                </a:cxn>
                <a:cxn ang="0">
                  <a:pos x="connsiteX2" y="connsiteY2"/>
                </a:cxn>
              </a:cxnLst>
              <a:rect l="l" t="t" r="r" b="b"/>
              <a:pathLst>
                <a:path w="164472" h="227339">
                  <a:moveTo>
                    <a:pt x="164473" y="114305"/>
                  </a:moveTo>
                  <a:lnTo>
                    <a:pt x="0" y="22733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55" name="Freeform: Shape 154">
              <a:extLst>
                <a:ext uri="{FF2B5EF4-FFF2-40B4-BE49-F238E27FC236}">
                  <a16:creationId xmlns:a16="http://schemas.microsoft.com/office/drawing/2014/main" id="{1D5CB6F7-A3EA-4CEE-B3D7-FB78F807AD60}"/>
                </a:ext>
              </a:extLst>
            </p:cNvPr>
            <p:cNvSpPr/>
            <p:nvPr/>
          </p:nvSpPr>
          <p:spPr>
            <a:xfrm>
              <a:off x="5886011" y="3662191"/>
              <a:ext cx="674401" cy="351168"/>
            </a:xfrm>
            <a:custGeom>
              <a:avLst/>
              <a:gdLst>
                <a:gd name="connsiteX0" fmla="*/ 337201 w 674401"/>
                <a:gd name="connsiteY0" fmla="*/ 0 h 351168"/>
                <a:gd name="connsiteX1" fmla="*/ 674402 w 674401"/>
                <a:gd name="connsiteY1" fmla="*/ 234324 h 351168"/>
                <a:gd name="connsiteX2" fmla="*/ 506754 w 674401"/>
                <a:gd name="connsiteY2" fmla="*/ 351169 h 351168"/>
                <a:gd name="connsiteX3" fmla="*/ 338471 w 674401"/>
                <a:gd name="connsiteY3" fmla="*/ 234959 h 351168"/>
                <a:gd name="connsiteX4" fmla="*/ 337201 w 674401"/>
                <a:gd name="connsiteY4" fmla="*/ 234324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1169"/>
                  </a:lnTo>
                  <a:lnTo>
                    <a:pt x="338471" y="234959"/>
                  </a:lnTo>
                  <a:lnTo>
                    <a:pt x="337201" y="234324"/>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56" name="Freeform: Shape 155">
              <a:extLst>
                <a:ext uri="{FF2B5EF4-FFF2-40B4-BE49-F238E27FC236}">
                  <a16:creationId xmlns:a16="http://schemas.microsoft.com/office/drawing/2014/main" id="{A939BB36-07EC-4783-A4E8-AE8255F5B50D}"/>
                </a:ext>
              </a:extLst>
            </p:cNvPr>
            <p:cNvSpPr/>
            <p:nvPr/>
          </p:nvSpPr>
          <p:spPr>
            <a:xfrm>
              <a:off x="6565493" y="3427232"/>
              <a:ext cx="164472" cy="227339"/>
            </a:xfrm>
            <a:custGeom>
              <a:avLst/>
              <a:gdLst>
                <a:gd name="connsiteX0" fmla="*/ 0 w 164472"/>
                <a:gd name="connsiteY0" fmla="*/ 0 h 227339"/>
                <a:gd name="connsiteX1" fmla="*/ 164473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3"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57" name="Freeform: Shape 156">
              <a:extLst>
                <a:ext uri="{FF2B5EF4-FFF2-40B4-BE49-F238E27FC236}">
                  <a16:creationId xmlns:a16="http://schemas.microsoft.com/office/drawing/2014/main" id="{D62041A5-7F3C-4724-8B71-ADC54CF542C9}"/>
                </a:ext>
              </a:extLst>
            </p:cNvPr>
            <p:cNvSpPr/>
            <p:nvPr/>
          </p:nvSpPr>
          <p:spPr>
            <a:xfrm>
              <a:off x="6566763" y="3662191"/>
              <a:ext cx="674401" cy="351168"/>
            </a:xfrm>
            <a:custGeom>
              <a:avLst/>
              <a:gdLst>
                <a:gd name="connsiteX0" fmla="*/ 337201 w 674401"/>
                <a:gd name="connsiteY0" fmla="*/ 0 h 351168"/>
                <a:gd name="connsiteX1" fmla="*/ 674402 w 674401"/>
                <a:gd name="connsiteY1" fmla="*/ 234324 h 351168"/>
                <a:gd name="connsiteX2" fmla="*/ 506754 w 674401"/>
                <a:gd name="connsiteY2" fmla="*/ 351169 h 351168"/>
                <a:gd name="connsiteX3" fmla="*/ 338471 w 674401"/>
                <a:gd name="connsiteY3" fmla="*/ 234959 h 351168"/>
                <a:gd name="connsiteX4" fmla="*/ 337201 w 674401"/>
                <a:gd name="connsiteY4" fmla="*/ 234324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1169"/>
                  </a:lnTo>
                  <a:lnTo>
                    <a:pt x="338471" y="234959"/>
                  </a:lnTo>
                  <a:lnTo>
                    <a:pt x="337201" y="234324"/>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58" name="Freeform: Shape 157">
              <a:extLst>
                <a:ext uri="{FF2B5EF4-FFF2-40B4-BE49-F238E27FC236}">
                  <a16:creationId xmlns:a16="http://schemas.microsoft.com/office/drawing/2014/main" id="{22174C58-9A55-4DFF-A8DD-EF28CD3172A7}"/>
                </a:ext>
              </a:extLst>
            </p:cNvPr>
            <p:cNvSpPr/>
            <p:nvPr/>
          </p:nvSpPr>
          <p:spPr>
            <a:xfrm>
              <a:off x="7246245" y="3427232"/>
              <a:ext cx="164472" cy="227339"/>
            </a:xfrm>
            <a:custGeom>
              <a:avLst/>
              <a:gdLst>
                <a:gd name="connsiteX0" fmla="*/ 0 w 164472"/>
                <a:gd name="connsiteY0" fmla="*/ 0 h 227339"/>
                <a:gd name="connsiteX1" fmla="*/ 164473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3"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59" name="Freeform: Shape 158">
              <a:extLst>
                <a:ext uri="{FF2B5EF4-FFF2-40B4-BE49-F238E27FC236}">
                  <a16:creationId xmlns:a16="http://schemas.microsoft.com/office/drawing/2014/main" id="{CF433F85-2DC9-40D4-BC50-64D8C503C675}"/>
                </a:ext>
              </a:extLst>
            </p:cNvPr>
            <p:cNvSpPr/>
            <p:nvPr/>
          </p:nvSpPr>
          <p:spPr>
            <a:xfrm>
              <a:off x="7247515" y="3662191"/>
              <a:ext cx="674401" cy="351168"/>
            </a:xfrm>
            <a:custGeom>
              <a:avLst/>
              <a:gdLst>
                <a:gd name="connsiteX0" fmla="*/ 337201 w 674401"/>
                <a:gd name="connsiteY0" fmla="*/ 0 h 351168"/>
                <a:gd name="connsiteX1" fmla="*/ 674402 w 674401"/>
                <a:gd name="connsiteY1" fmla="*/ 234324 h 351168"/>
                <a:gd name="connsiteX2" fmla="*/ 506754 w 674401"/>
                <a:gd name="connsiteY2" fmla="*/ 351169 h 351168"/>
                <a:gd name="connsiteX3" fmla="*/ 337836 w 674401"/>
                <a:gd name="connsiteY3" fmla="*/ 234959 h 351168"/>
                <a:gd name="connsiteX4" fmla="*/ 337201 w 674401"/>
                <a:gd name="connsiteY4" fmla="*/ 234324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2" y="234324"/>
                  </a:lnTo>
                  <a:lnTo>
                    <a:pt x="506754" y="351169"/>
                  </a:lnTo>
                  <a:lnTo>
                    <a:pt x="337836" y="234959"/>
                  </a:lnTo>
                  <a:lnTo>
                    <a:pt x="337201" y="234324"/>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60" name="Freeform: Shape 159">
              <a:extLst>
                <a:ext uri="{FF2B5EF4-FFF2-40B4-BE49-F238E27FC236}">
                  <a16:creationId xmlns:a16="http://schemas.microsoft.com/office/drawing/2014/main" id="{A6F42F1D-BE28-4EF4-A16B-D397405FB47D}"/>
                </a:ext>
              </a:extLst>
            </p:cNvPr>
            <p:cNvSpPr/>
            <p:nvPr/>
          </p:nvSpPr>
          <p:spPr>
            <a:xfrm>
              <a:off x="7926997" y="3427232"/>
              <a:ext cx="163837" cy="227339"/>
            </a:xfrm>
            <a:custGeom>
              <a:avLst/>
              <a:gdLst>
                <a:gd name="connsiteX0" fmla="*/ 163838 w 163837"/>
                <a:gd name="connsiteY0" fmla="*/ 114305 h 227339"/>
                <a:gd name="connsiteX1" fmla="*/ 0 w 163837"/>
                <a:gd name="connsiteY1" fmla="*/ 227339 h 227339"/>
                <a:gd name="connsiteX2" fmla="*/ 0 w 163837"/>
                <a:gd name="connsiteY2" fmla="*/ 0 h 227339"/>
              </a:gdLst>
              <a:ahLst/>
              <a:cxnLst>
                <a:cxn ang="0">
                  <a:pos x="connsiteX0" y="connsiteY0"/>
                </a:cxn>
                <a:cxn ang="0">
                  <a:pos x="connsiteX1" y="connsiteY1"/>
                </a:cxn>
                <a:cxn ang="0">
                  <a:pos x="connsiteX2" y="connsiteY2"/>
                </a:cxn>
              </a:cxnLst>
              <a:rect l="l" t="t" r="r" b="b"/>
              <a:pathLst>
                <a:path w="163837" h="227339">
                  <a:moveTo>
                    <a:pt x="163838" y="114305"/>
                  </a:moveTo>
                  <a:lnTo>
                    <a:pt x="0" y="22733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61" name="Freeform: Shape 160">
              <a:extLst>
                <a:ext uri="{FF2B5EF4-FFF2-40B4-BE49-F238E27FC236}">
                  <a16:creationId xmlns:a16="http://schemas.microsoft.com/office/drawing/2014/main" id="{B9BC24A7-2176-443A-9319-C3011B41334B}"/>
                </a:ext>
              </a:extLst>
            </p:cNvPr>
            <p:cNvSpPr/>
            <p:nvPr/>
          </p:nvSpPr>
          <p:spPr>
            <a:xfrm>
              <a:off x="7928267" y="3662191"/>
              <a:ext cx="674401" cy="351168"/>
            </a:xfrm>
            <a:custGeom>
              <a:avLst/>
              <a:gdLst>
                <a:gd name="connsiteX0" fmla="*/ 337201 w 674401"/>
                <a:gd name="connsiteY0" fmla="*/ 0 h 351168"/>
                <a:gd name="connsiteX1" fmla="*/ 674401 w 674401"/>
                <a:gd name="connsiteY1" fmla="*/ 234324 h 351168"/>
                <a:gd name="connsiteX2" fmla="*/ 506754 w 674401"/>
                <a:gd name="connsiteY2" fmla="*/ 351169 h 351168"/>
                <a:gd name="connsiteX3" fmla="*/ 337836 w 674401"/>
                <a:gd name="connsiteY3" fmla="*/ 234959 h 351168"/>
                <a:gd name="connsiteX4" fmla="*/ 337201 w 674401"/>
                <a:gd name="connsiteY4" fmla="*/ 234324 h 351168"/>
                <a:gd name="connsiteX5" fmla="*/ 168283 w 674401"/>
                <a:gd name="connsiteY5" fmla="*/ 351169 h 351168"/>
                <a:gd name="connsiteX6" fmla="*/ 0 w 674401"/>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7201" y="0"/>
                  </a:moveTo>
                  <a:lnTo>
                    <a:pt x="674401" y="234324"/>
                  </a:lnTo>
                  <a:lnTo>
                    <a:pt x="506754" y="351169"/>
                  </a:lnTo>
                  <a:lnTo>
                    <a:pt x="337836" y="234959"/>
                  </a:lnTo>
                  <a:lnTo>
                    <a:pt x="337201" y="234324"/>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62" name="Freeform: Shape 161">
              <a:extLst>
                <a:ext uri="{FF2B5EF4-FFF2-40B4-BE49-F238E27FC236}">
                  <a16:creationId xmlns:a16="http://schemas.microsoft.com/office/drawing/2014/main" id="{1105A2E3-EEB4-4481-A906-DF128DBB8556}"/>
                </a:ext>
              </a:extLst>
            </p:cNvPr>
            <p:cNvSpPr/>
            <p:nvPr/>
          </p:nvSpPr>
          <p:spPr>
            <a:xfrm>
              <a:off x="8607749" y="3427232"/>
              <a:ext cx="163837" cy="227339"/>
            </a:xfrm>
            <a:custGeom>
              <a:avLst/>
              <a:gdLst>
                <a:gd name="connsiteX0" fmla="*/ 163838 w 163837"/>
                <a:gd name="connsiteY0" fmla="*/ 114305 h 227339"/>
                <a:gd name="connsiteX1" fmla="*/ 0 w 163837"/>
                <a:gd name="connsiteY1" fmla="*/ 227339 h 227339"/>
                <a:gd name="connsiteX2" fmla="*/ 0 w 163837"/>
                <a:gd name="connsiteY2" fmla="*/ 0 h 227339"/>
              </a:gdLst>
              <a:ahLst/>
              <a:cxnLst>
                <a:cxn ang="0">
                  <a:pos x="connsiteX0" y="connsiteY0"/>
                </a:cxn>
                <a:cxn ang="0">
                  <a:pos x="connsiteX1" y="connsiteY1"/>
                </a:cxn>
                <a:cxn ang="0">
                  <a:pos x="connsiteX2" y="connsiteY2"/>
                </a:cxn>
              </a:cxnLst>
              <a:rect l="l" t="t" r="r" b="b"/>
              <a:pathLst>
                <a:path w="163837" h="227339">
                  <a:moveTo>
                    <a:pt x="163838" y="114305"/>
                  </a:moveTo>
                  <a:lnTo>
                    <a:pt x="0" y="227339"/>
                  </a:lnTo>
                  <a:lnTo>
                    <a:pt x="0"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63" name="Freeform: Shape 162">
              <a:extLst>
                <a:ext uri="{FF2B5EF4-FFF2-40B4-BE49-F238E27FC236}">
                  <a16:creationId xmlns:a16="http://schemas.microsoft.com/office/drawing/2014/main" id="{F3CC5313-F00E-46ED-9935-39DE41DD1D05}"/>
                </a:ext>
              </a:extLst>
            </p:cNvPr>
            <p:cNvSpPr/>
            <p:nvPr/>
          </p:nvSpPr>
          <p:spPr>
            <a:xfrm>
              <a:off x="8609018" y="3662191"/>
              <a:ext cx="673766" cy="351168"/>
            </a:xfrm>
            <a:custGeom>
              <a:avLst/>
              <a:gdLst>
                <a:gd name="connsiteX0" fmla="*/ 337201 w 673766"/>
                <a:gd name="connsiteY0" fmla="*/ 0 h 351168"/>
                <a:gd name="connsiteX1" fmla="*/ 673767 w 673766"/>
                <a:gd name="connsiteY1" fmla="*/ 234324 h 351168"/>
                <a:gd name="connsiteX2" fmla="*/ 506119 w 673766"/>
                <a:gd name="connsiteY2" fmla="*/ 351169 h 351168"/>
                <a:gd name="connsiteX3" fmla="*/ 337836 w 673766"/>
                <a:gd name="connsiteY3" fmla="*/ 234959 h 351168"/>
                <a:gd name="connsiteX4" fmla="*/ 337201 w 673766"/>
                <a:gd name="connsiteY4" fmla="*/ 234324 h 351168"/>
                <a:gd name="connsiteX5" fmla="*/ 168283 w 673766"/>
                <a:gd name="connsiteY5" fmla="*/ 351169 h 351168"/>
                <a:gd name="connsiteX6" fmla="*/ 0 w 673766"/>
                <a:gd name="connsiteY6" fmla="*/ 23432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201" y="0"/>
                  </a:moveTo>
                  <a:lnTo>
                    <a:pt x="673767" y="234324"/>
                  </a:lnTo>
                  <a:lnTo>
                    <a:pt x="506119" y="351169"/>
                  </a:lnTo>
                  <a:lnTo>
                    <a:pt x="337836" y="234959"/>
                  </a:lnTo>
                  <a:lnTo>
                    <a:pt x="337201" y="234324"/>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64" name="Freeform: Shape 163">
              <a:extLst>
                <a:ext uri="{FF2B5EF4-FFF2-40B4-BE49-F238E27FC236}">
                  <a16:creationId xmlns:a16="http://schemas.microsoft.com/office/drawing/2014/main" id="{2A70D793-87DE-4F81-8F0A-B87F7AD5AF59}"/>
                </a:ext>
              </a:extLst>
            </p:cNvPr>
            <p:cNvSpPr/>
            <p:nvPr/>
          </p:nvSpPr>
          <p:spPr>
            <a:xfrm>
              <a:off x="9288500" y="3427232"/>
              <a:ext cx="163837" cy="227339"/>
            </a:xfrm>
            <a:custGeom>
              <a:avLst/>
              <a:gdLst>
                <a:gd name="connsiteX0" fmla="*/ 0 w 163837"/>
                <a:gd name="connsiteY0" fmla="*/ 0 h 227339"/>
                <a:gd name="connsiteX1" fmla="*/ 163838 w 163837"/>
                <a:gd name="connsiteY1" fmla="*/ 114305 h 227339"/>
                <a:gd name="connsiteX2" fmla="*/ 0 w 163837"/>
                <a:gd name="connsiteY2" fmla="*/ 227339 h 227339"/>
              </a:gdLst>
              <a:ahLst/>
              <a:cxnLst>
                <a:cxn ang="0">
                  <a:pos x="connsiteX0" y="connsiteY0"/>
                </a:cxn>
                <a:cxn ang="0">
                  <a:pos x="connsiteX1" y="connsiteY1"/>
                </a:cxn>
                <a:cxn ang="0">
                  <a:pos x="connsiteX2" y="connsiteY2"/>
                </a:cxn>
              </a:cxnLst>
              <a:rect l="l" t="t" r="r" b="b"/>
              <a:pathLst>
                <a:path w="163837" h="227339">
                  <a:moveTo>
                    <a:pt x="0" y="0"/>
                  </a:moveTo>
                  <a:lnTo>
                    <a:pt x="163838"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65" name="Freeform: Shape 164">
              <a:extLst>
                <a:ext uri="{FF2B5EF4-FFF2-40B4-BE49-F238E27FC236}">
                  <a16:creationId xmlns:a16="http://schemas.microsoft.com/office/drawing/2014/main" id="{0F1D6452-3A21-4400-9D41-9F01D2775F61}"/>
                </a:ext>
              </a:extLst>
            </p:cNvPr>
            <p:cNvSpPr/>
            <p:nvPr/>
          </p:nvSpPr>
          <p:spPr>
            <a:xfrm>
              <a:off x="9289770" y="3662191"/>
              <a:ext cx="673766" cy="351168"/>
            </a:xfrm>
            <a:custGeom>
              <a:avLst/>
              <a:gdLst>
                <a:gd name="connsiteX0" fmla="*/ 337836 w 673766"/>
                <a:gd name="connsiteY0" fmla="*/ 234959 h 351168"/>
                <a:gd name="connsiteX1" fmla="*/ 337201 w 673766"/>
                <a:gd name="connsiteY1" fmla="*/ 234324 h 351168"/>
                <a:gd name="connsiteX2" fmla="*/ 168283 w 673766"/>
                <a:gd name="connsiteY2" fmla="*/ 351169 h 351168"/>
                <a:gd name="connsiteX3" fmla="*/ 0 w 673766"/>
                <a:gd name="connsiteY3" fmla="*/ 234324 h 351168"/>
                <a:gd name="connsiteX4" fmla="*/ 337201 w 673766"/>
                <a:gd name="connsiteY4" fmla="*/ 0 h 351168"/>
                <a:gd name="connsiteX5" fmla="*/ 673767 w 673766"/>
                <a:gd name="connsiteY5" fmla="*/ 234324 h 351168"/>
                <a:gd name="connsiteX6" fmla="*/ 506119 w 673766"/>
                <a:gd name="connsiteY6" fmla="*/ 351169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836" y="234959"/>
                  </a:moveTo>
                  <a:lnTo>
                    <a:pt x="337201" y="234324"/>
                  </a:lnTo>
                  <a:lnTo>
                    <a:pt x="168283" y="351169"/>
                  </a:lnTo>
                  <a:lnTo>
                    <a:pt x="0" y="234324"/>
                  </a:lnTo>
                  <a:lnTo>
                    <a:pt x="337201" y="0"/>
                  </a:lnTo>
                  <a:lnTo>
                    <a:pt x="673767" y="234324"/>
                  </a:lnTo>
                  <a:lnTo>
                    <a:pt x="506119" y="35116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66" name="Freeform: Shape 165">
              <a:extLst>
                <a:ext uri="{FF2B5EF4-FFF2-40B4-BE49-F238E27FC236}">
                  <a16:creationId xmlns:a16="http://schemas.microsoft.com/office/drawing/2014/main" id="{774C12C6-603B-4637-83A0-D155265A823C}"/>
                </a:ext>
              </a:extLst>
            </p:cNvPr>
            <p:cNvSpPr/>
            <p:nvPr/>
          </p:nvSpPr>
          <p:spPr>
            <a:xfrm>
              <a:off x="9288500"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67" name="Freeform: Shape 166">
              <a:extLst>
                <a:ext uri="{FF2B5EF4-FFF2-40B4-BE49-F238E27FC236}">
                  <a16:creationId xmlns:a16="http://schemas.microsoft.com/office/drawing/2014/main" id="{2F1D8781-0394-4F3C-B730-5BEC4575B2A2}"/>
                </a:ext>
              </a:extLst>
            </p:cNvPr>
            <p:cNvSpPr/>
            <p:nvPr/>
          </p:nvSpPr>
          <p:spPr>
            <a:xfrm>
              <a:off x="9289770" y="3307847"/>
              <a:ext cx="333390" cy="231149"/>
            </a:xfrm>
            <a:custGeom>
              <a:avLst/>
              <a:gdLst>
                <a:gd name="connsiteX0" fmla="*/ 165743 w 333390"/>
                <a:gd name="connsiteY0" fmla="*/ 231149 h 231149"/>
                <a:gd name="connsiteX1" fmla="*/ 0 w 333390"/>
                <a:gd name="connsiteY1" fmla="*/ 115574 h 231149"/>
                <a:gd name="connsiteX2" fmla="*/ 165743 w 333390"/>
                <a:gd name="connsiteY2" fmla="*/ 0 h 231149"/>
                <a:gd name="connsiteX3" fmla="*/ 333391 w 333390"/>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4"/>
                  </a:lnTo>
                  <a:lnTo>
                    <a:pt x="165743" y="0"/>
                  </a:lnTo>
                  <a:lnTo>
                    <a:pt x="333391" y="1155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68" name="Freeform: Shape 167">
              <a:extLst>
                <a:ext uri="{FF2B5EF4-FFF2-40B4-BE49-F238E27FC236}">
                  <a16:creationId xmlns:a16="http://schemas.microsoft.com/office/drawing/2014/main" id="{AAAC85FC-F0B0-4EBE-8393-DB8FB46BCABA}"/>
                </a:ext>
              </a:extLst>
            </p:cNvPr>
            <p:cNvSpPr/>
            <p:nvPr/>
          </p:nvSpPr>
          <p:spPr>
            <a:xfrm>
              <a:off x="9119582" y="3191002"/>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6 w 332755"/>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6" y="1149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69" name="Freeform: Shape 168">
              <a:extLst>
                <a:ext uri="{FF2B5EF4-FFF2-40B4-BE49-F238E27FC236}">
                  <a16:creationId xmlns:a16="http://schemas.microsoft.com/office/drawing/2014/main" id="{9C99AAD3-E85A-4053-AFB8-4CAF981BAD2C}"/>
                </a:ext>
              </a:extLst>
            </p:cNvPr>
            <p:cNvSpPr/>
            <p:nvPr/>
          </p:nvSpPr>
          <p:spPr>
            <a:xfrm>
              <a:off x="8607749"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70" name="Freeform: Shape 169">
              <a:extLst>
                <a:ext uri="{FF2B5EF4-FFF2-40B4-BE49-F238E27FC236}">
                  <a16:creationId xmlns:a16="http://schemas.microsoft.com/office/drawing/2014/main" id="{A02A5EF0-D6FD-47C1-8EE2-249D61B33AA3}"/>
                </a:ext>
              </a:extLst>
            </p:cNvPr>
            <p:cNvSpPr/>
            <p:nvPr/>
          </p:nvSpPr>
          <p:spPr>
            <a:xfrm>
              <a:off x="8609018" y="3307847"/>
              <a:ext cx="334025" cy="231149"/>
            </a:xfrm>
            <a:custGeom>
              <a:avLst/>
              <a:gdLst>
                <a:gd name="connsiteX0" fmla="*/ 166378 w 334025"/>
                <a:gd name="connsiteY0" fmla="*/ 231149 h 231149"/>
                <a:gd name="connsiteX1" fmla="*/ 0 w 334025"/>
                <a:gd name="connsiteY1" fmla="*/ 115574 h 231149"/>
                <a:gd name="connsiteX2" fmla="*/ 166378 w 334025"/>
                <a:gd name="connsiteY2" fmla="*/ 0 h 231149"/>
                <a:gd name="connsiteX3" fmla="*/ 334026 w 334025"/>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4"/>
                  </a:lnTo>
                  <a:lnTo>
                    <a:pt x="166378" y="0"/>
                  </a:lnTo>
                  <a:lnTo>
                    <a:pt x="334026" y="1155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71" name="Freeform: Shape 170">
              <a:extLst>
                <a:ext uri="{FF2B5EF4-FFF2-40B4-BE49-F238E27FC236}">
                  <a16:creationId xmlns:a16="http://schemas.microsoft.com/office/drawing/2014/main" id="{0E674B08-9323-44DD-8010-D2A6EC32F530}"/>
                </a:ext>
              </a:extLst>
            </p:cNvPr>
            <p:cNvSpPr/>
            <p:nvPr/>
          </p:nvSpPr>
          <p:spPr>
            <a:xfrm>
              <a:off x="8438830" y="3191002"/>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6 w 332755"/>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6" y="1149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72" name="Freeform: Shape 171">
              <a:extLst>
                <a:ext uri="{FF2B5EF4-FFF2-40B4-BE49-F238E27FC236}">
                  <a16:creationId xmlns:a16="http://schemas.microsoft.com/office/drawing/2014/main" id="{946BBEF1-267C-4AD1-B85E-A4FBE21362EB}"/>
                </a:ext>
              </a:extLst>
            </p:cNvPr>
            <p:cNvSpPr/>
            <p:nvPr/>
          </p:nvSpPr>
          <p:spPr>
            <a:xfrm>
              <a:off x="7926997"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73" name="Freeform: Shape 172">
              <a:extLst>
                <a:ext uri="{FF2B5EF4-FFF2-40B4-BE49-F238E27FC236}">
                  <a16:creationId xmlns:a16="http://schemas.microsoft.com/office/drawing/2014/main" id="{13A23F61-F056-4D12-8B05-D563E7048BA1}"/>
                </a:ext>
              </a:extLst>
            </p:cNvPr>
            <p:cNvSpPr/>
            <p:nvPr/>
          </p:nvSpPr>
          <p:spPr>
            <a:xfrm>
              <a:off x="7928267" y="3307847"/>
              <a:ext cx="334025" cy="231149"/>
            </a:xfrm>
            <a:custGeom>
              <a:avLst/>
              <a:gdLst>
                <a:gd name="connsiteX0" fmla="*/ 166377 w 334025"/>
                <a:gd name="connsiteY0" fmla="*/ 231149 h 231149"/>
                <a:gd name="connsiteX1" fmla="*/ 0 w 334025"/>
                <a:gd name="connsiteY1" fmla="*/ 115574 h 231149"/>
                <a:gd name="connsiteX2" fmla="*/ 166377 w 334025"/>
                <a:gd name="connsiteY2" fmla="*/ 0 h 231149"/>
                <a:gd name="connsiteX3" fmla="*/ 334025 w 334025"/>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7" y="231149"/>
                  </a:moveTo>
                  <a:lnTo>
                    <a:pt x="0" y="115574"/>
                  </a:lnTo>
                  <a:lnTo>
                    <a:pt x="166377" y="0"/>
                  </a:lnTo>
                  <a:lnTo>
                    <a:pt x="334025" y="1155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74" name="Freeform: Shape 173">
              <a:extLst>
                <a:ext uri="{FF2B5EF4-FFF2-40B4-BE49-F238E27FC236}">
                  <a16:creationId xmlns:a16="http://schemas.microsoft.com/office/drawing/2014/main" id="{6FE04AAF-6A69-46B2-9D71-250F4020D579}"/>
                </a:ext>
              </a:extLst>
            </p:cNvPr>
            <p:cNvSpPr/>
            <p:nvPr/>
          </p:nvSpPr>
          <p:spPr>
            <a:xfrm>
              <a:off x="7758079" y="3191002"/>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6 w 332755"/>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6" y="1149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75" name="Freeform: Shape 174">
              <a:extLst>
                <a:ext uri="{FF2B5EF4-FFF2-40B4-BE49-F238E27FC236}">
                  <a16:creationId xmlns:a16="http://schemas.microsoft.com/office/drawing/2014/main" id="{5BA43401-1218-45DB-83FD-7702F0E63617}"/>
                </a:ext>
              </a:extLst>
            </p:cNvPr>
            <p:cNvSpPr/>
            <p:nvPr/>
          </p:nvSpPr>
          <p:spPr>
            <a:xfrm>
              <a:off x="7246245"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76" name="Freeform: Shape 175">
              <a:extLst>
                <a:ext uri="{FF2B5EF4-FFF2-40B4-BE49-F238E27FC236}">
                  <a16:creationId xmlns:a16="http://schemas.microsoft.com/office/drawing/2014/main" id="{DE2034FB-C0FD-4E6F-91B7-1A9E6B330395}"/>
                </a:ext>
              </a:extLst>
            </p:cNvPr>
            <p:cNvSpPr/>
            <p:nvPr/>
          </p:nvSpPr>
          <p:spPr>
            <a:xfrm>
              <a:off x="7247515" y="3307847"/>
              <a:ext cx="334025" cy="231149"/>
            </a:xfrm>
            <a:custGeom>
              <a:avLst/>
              <a:gdLst>
                <a:gd name="connsiteX0" fmla="*/ 166378 w 334025"/>
                <a:gd name="connsiteY0" fmla="*/ 231149 h 231149"/>
                <a:gd name="connsiteX1" fmla="*/ 0 w 334025"/>
                <a:gd name="connsiteY1" fmla="*/ 115574 h 231149"/>
                <a:gd name="connsiteX2" fmla="*/ 166378 w 334025"/>
                <a:gd name="connsiteY2" fmla="*/ 0 h 231149"/>
                <a:gd name="connsiteX3" fmla="*/ 334025 w 334025"/>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4"/>
                  </a:lnTo>
                  <a:lnTo>
                    <a:pt x="166378" y="0"/>
                  </a:lnTo>
                  <a:lnTo>
                    <a:pt x="334025" y="1155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77" name="Freeform: Shape 176">
              <a:extLst>
                <a:ext uri="{FF2B5EF4-FFF2-40B4-BE49-F238E27FC236}">
                  <a16:creationId xmlns:a16="http://schemas.microsoft.com/office/drawing/2014/main" id="{4C2B280D-E981-4DD3-8C95-D6E8B75C6BCD}"/>
                </a:ext>
              </a:extLst>
            </p:cNvPr>
            <p:cNvSpPr/>
            <p:nvPr/>
          </p:nvSpPr>
          <p:spPr>
            <a:xfrm>
              <a:off x="7077327" y="3191002"/>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78" name="Freeform: Shape 177">
              <a:extLst>
                <a:ext uri="{FF2B5EF4-FFF2-40B4-BE49-F238E27FC236}">
                  <a16:creationId xmlns:a16="http://schemas.microsoft.com/office/drawing/2014/main" id="{33867644-AA12-4EC2-ADED-D3AF2C07226E}"/>
                </a:ext>
              </a:extLst>
            </p:cNvPr>
            <p:cNvSpPr/>
            <p:nvPr/>
          </p:nvSpPr>
          <p:spPr>
            <a:xfrm>
              <a:off x="6565493"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79" name="Freeform: Shape 178">
              <a:extLst>
                <a:ext uri="{FF2B5EF4-FFF2-40B4-BE49-F238E27FC236}">
                  <a16:creationId xmlns:a16="http://schemas.microsoft.com/office/drawing/2014/main" id="{C5F93F10-F0D6-4A82-A903-5CCB76D11F1C}"/>
                </a:ext>
              </a:extLst>
            </p:cNvPr>
            <p:cNvSpPr/>
            <p:nvPr/>
          </p:nvSpPr>
          <p:spPr>
            <a:xfrm>
              <a:off x="6566763" y="3307847"/>
              <a:ext cx="334025" cy="231149"/>
            </a:xfrm>
            <a:custGeom>
              <a:avLst/>
              <a:gdLst>
                <a:gd name="connsiteX0" fmla="*/ 166378 w 334025"/>
                <a:gd name="connsiteY0" fmla="*/ 231149 h 231149"/>
                <a:gd name="connsiteX1" fmla="*/ 0 w 334025"/>
                <a:gd name="connsiteY1" fmla="*/ 115574 h 231149"/>
                <a:gd name="connsiteX2" fmla="*/ 166378 w 334025"/>
                <a:gd name="connsiteY2" fmla="*/ 0 h 231149"/>
                <a:gd name="connsiteX3" fmla="*/ 334026 w 334025"/>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4"/>
                  </a:lnTo>
                  <a:lnTo>
                    <a:pt x="166378" y="0"/>
                  </a:lnTo>
                  <a:lnTo>
                    <a:pt x="334026" y="1155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80" name="Freeform: Shape 179">
              <a:extLst>
                <a:ext uri="{FF2B5EF4-FFF2-40B4-BE49-F238E27FC236}">
                  <a16:creationId xmlns:a16="http://schemas.microsoft.com/office/drawing/2014/main" id="{229F99F4-0E43-4E0E-910F-CCDCDE892330}"/>
                </a:ext>
              </a:extLst>
            </p:cNvPr>
            <p:cNvSpPr/>
            <p:nvPr/>
          </p:nvSpPr>
          <p:spPr>
            <a:xfrm>
              <a:off x="6396575" y="3191002"/>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81" name="Freeform: Shape 180">
              <a:extLst>
                <a:ext uri="{FF2B5EF4-FFF2-40B4-BE49-F238E27FC236}">
                  <a16:creationId xmlns:a16="http://schemas.microsoft.com/office/drawing/2014/main" id="{EE0CE674-AA74-495B-8852-79990673FDD2}"/>
                </a:ext>
              </a:extLst>
            </p:cNvPr>
            <p:cNvSpPr/>
            <p:nvPr/>
          </p:nvSpPr>
          <p:spPr>
            <a:xfrm>
              <a:off x="5884741" y="3427232"/>
              <a:ext cx="336565" cy="466108"/>
            </a:xfrm>
            <a:custGeom>
              <a:avLst/>
              <a:gdLst>
                <a:gd name="connsiteX0" fmla="*/ 336566 w 336565"/>
                <a:gd name="connsiteY0" fmla="*/ 231784 h 466108"/>
                <a:gd name="connsiteX1" fmla="*/ 0 w 336565"/>
                <a:gd name="connsiteY1" fmla="*/ 466108 h 466108"/>
                <a:gd name="connsiteX2" fmla="*/ 0 w 336565"/>
                <a:gd name="connsiteY2" fmla="*/ 231784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8"/>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82" name="Freeform: Shape 181">
              <a:extLst>
                <a:ext uri="{FF2B5EF4-FFF2-40B4-BE49-F238E27FC236}">
                  <a16:creationId xmlns:a16="http://schemas.microsoft.com/office/drawing/2014/main" id="{7F84C14D-69E9-44A9-91A0-58D35CC129CF}"/>
                </a:ext>
              </a:extLst>
            </p:cNvPr>
            <p:cNvSpPr/>
            <p:nvPr/>
          </p:nvSpPr>
          <p:spPr>
            <a:xfrm>
              <a:off x="5886011" y="3307847"/>
              <a:ext cx="334025" cy="231149"/>
            </a:xfrm>
            <a:custGeom>
              <a:avLst/>
              <a:gdLst>
                <a:gd name="connsiteX0" fmla="*/ 166378 w 334025"/>
                <a:gd name="connsiteY0" fmla="*/ 231149 h 231149"/>
                <a:gd name="connsiteX1" fmla="*/ 0 w 334025"/>
                <a:gd name="connsiteY1" fmla="*/ 115574 h 231149"/>
                <a:gd name="connsiteX2" fmla="*/ 166378 w 334025"/>
                <a:gd name="connsiteY2" fmla="*/ 0 h 231149"/>
                <a:gd name="connsiteX3" fmla="*/ 334026 w 334025"/>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4"/>
                  </a:lnTo>
                  <a:lnTo>
                    <a:pt x="166378" y="0"/>
                  </a:lnTo>
                  <a:lnTo>
                    <a:pt x="334026" y="1155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83" name="Freeform: Shape 182">
              <a:extLst>
                <a:ext uri="{FF2B5EF4-FFF2-40B4-BE49-F238E27FC236}">
                  <a16:creationId xmlns:a16="http://schemas.microsoft.com/office/drawing/2014/main" id="{07563523-AA85-4FC4-A4F4-03EE190DBCCD}"/>
                </a:ext>
              </a:extLst>
            </p:cNvPr>
            <p:cNvSpPr/>
            <p:nvPr/>
          </p:nvSpPr>
          <p:spPr>
            <a:xfrm>
              <a:off x="5715823" y="3191002"/>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84" name="Freeform: Shape 183">
              <a:extLst>
                <a:ext uri="{FF2B5EF4-FFF2-40B4-BE49-F238E27FC236}">
                  <a16:creationId xmlns:a16="http://schemas.microsoft.com/office/drawing/2014/main" id="{BCAD2BC0-B6ED-48BF-AE2E-0FB290D004E5}"/>
                </a:ext>
              </a:extLst>
            </p:cNvPr>
            <p:cNvSpPr/>
            <p:nvPr/>
          </p:nvSpPr>
          <p:spPr>
            <a:xfrm>
              <a:off x="9628876" y="3190367"/>
              <a:ext cx="336565" cy="702973"/>
            </a:xfrm>
            <a:custGeom>
              <a:avLst/>
              <a:gdLst>
                <a:gd name="connsiteX0" fmla="*/ 0 w 336565"/>
                <a:gd name="connsiteY0" fmla="*/ 468649 h 702973"/>
                <a:gd name="connsiteX1" fmla="*/ 0 w 336565"/>
                <a:gd name="connsiteY1" fmla="*/ 0 h 702973"/>
                <a:gd name="connsiteX2" fmla="*/ 167648 w 336565"/>
                <a:gd name="connsiteY2" fmla="*/ 116845 h 702973"/>
                <a:gd name="connsiteX3" fmla="*/ 167648 w 336565"/>
                <a:gd name="connsiteY3" fmla="*/ 351804 h 702973"/>
                <a:gd name="connsiteX4" fmla="*/ 336566 w 336565"/>
                <a:gd name="connsiteY4" fmla="*/ 468649 h 702973"/>
                <a:gd name="connsiteX5" fmla="*/ 336566 w 336565"/>
                <a:gd name="connsiteY5" fmla="*/ 702973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0" y="468649"/>
                  </a:moveTo>
                  <a:lnTo>
                    <a:pt x="0" y="0"/>
                  </a:lnTo>
                  <a:lnTo>
                    <a:pt x="167648" y="116845"/>
                  </a:lnTo>
                  <a:lnTo>
                    <a:pt x="167648" y="351804"/>
                  </a:lnTo>
                  <a:lnTo>
                    <a:pt x="336566" y="468649"/>
                  </a:lnTo>
                  <a:lnTo>
                    <a:pt x="336566" y="702973"/>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85" name="Freeform: Shape 184">
              <a:extLst>
                <a:ext uri="{FF2B5EF4-FFF2-40B4-BE49-F238E27FC236}">
                  <a16:creationId xmlns:a16="http://schemas.microsoft.com/office/drawing/2014/main" id="{4DF85614-C557-4B3B-A368-FA432ECBF4F4}"/>
                </a:ext>
              </a:extLst>
            </p:cNvPr>
            <p:cNvSpPr/>
            <p:nvPr/>
          </p:nvSpPr>
          <p:spPr>
            <a:xfrm>
              <a:off x="9968617" y="3427232"/>
              <a:ext cx="164472" cy="227339"/>
            </a:xfrm>
            <a:custGeom>
              <a:avLst/>
              <a:gdLst>
                <a:gd name="connsiteX0" fmla="*/ 0 w 164472"/>
                <a:gd name="connsiteY0" fmla="*/ 0 h 227339"/>
                <a:gd name="connsiteX1" fmla="*/ 164472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2"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86" name="Freeform: Shape 185">
              <a:extLst>
                <a:ext uri="{FF2B5EF4-FFF2-40B4-BE49-F238E27FC236}">
                  <a16:creationId xmlns:a16="http://schemas.microsoft.com/office/drawing/2014/main" id="{5D81394A-586B-4F10-A588-2149F3C03127}"/>
                </a:ext>
              </a:extLst>
            </p:cNvPr>
            <p:cNvSpPr/>
            <p:nvPr/>
          </p:nvSpPr>
          <p:spPr>
            <a:xfrm>
              <a:off x="9970522" y="3307847"/>
              <a:ext cx="333390" cy="231149"/>
            </a:xfrm>
            <a:custGeom>
              <a:avLst/>
              <a:gdLst>
                <a:gd name="connsiteX0" fmla="*/ 165743 w 333390"/>
                <a:gd name="connsiteY0" fmla="*/ 231149 h 231149"/>
                <a:gd name="connsiteX1" fmla="*/ 0 w 333390"/>
                <a:gd name="connsiteY1" fmla="*/ 115574 h 231149"/>
                <a:gd name="connsiteX2" fmla="*/ 165743 w 333390"/>
                <a:gd name="connsiteY2" fmla="*/ 0 h 231149"/>
                <a:gd name="connsiteX3" fmla="*/ 333391 w 333390"/>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4"/>
                  </a:lnTo>
                  <a:lnTo>
                    <a:pt x="165743" y="0"/>
                  </a:lnTo>
                  <a:lnTo>
                    <a:pt x="333391" y="1155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87" name="Freeform: Shape 186">
              <a:extLst>
                <a:ext uri="{FF2B5EF4-FFF2-40B4-BE49-F238E27FC236}">
                  <a16:creationId xmlns:a16="http://schemas.microsoft.com/office/drawing/2014/main" id="{E0FA01CE-7307-4106-B27F-DCCA23FAA253}"/>
                </a:ext>
              </a:extLst>
            </p:cNvPr>
            <p:cNvSpPr/>
            <p:nvPr/>
          </p:nvSpPr>
          <p:spPr>
            <a:xfrm>
              <a:off x="9800334" y="3191002"/>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5 w 332755"/>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5" y="1149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88" name="Freeform: Shape 187">
              <a:extLst>
                <a:ext uri="{FF2B5EF4-FFF2-40B4-BE49-F238E27FC236}">
                  <a16:creationId xmlns:a16="http://schemas.microsoft.com/office/drawing/2014/main" id="{FBEAD109-E3CE-4F5E-B1E6-F850AB51CEF9}"/>
                </a:ext>
              </a:extLst>
            </p:cNvPr>
            <p:cNvSpPr/>
            <p:nvPr/>
          </p:nvSpPr>
          <p:spPr>
            <a:xfrm>
              <a:off x="9459323" y="3190367"/>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89" name="Freeform: Shape 188">
              <a:extLst>
                <a:ext uri="{FF2B5EF4-FFF2-40B4-BE49-F238E27FC236}">
                  <a16:creationId xmlns:a16="http://schemas.microsoft.com/office/drawing/2014/main" id="{F9991A34-08C6-4F3B-8827-DF28C23D5F41}"/>
                </a:ext>
              </a:extLst>
            </p:cNvPr>
            <p:cNvSpPr/>
            <p:nvPr/>
          </p:nvSpPr>
          <p:spPr>
            <a:xfrm>
              <a:off x="8778571" y="3190367"/>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90" name="Freeform: Shape 189">
              <a:extLst>
                <a:ext uri="{FF2B5EF4-FFF2-40B4-BE49-F238E27FC236}">
                  <a16:creationId xmlns:a16="http://schemas.microsoft.com/office/drawing/2014/main" id="{96A6F7FB-8246-4F98-88D7-40836ECECC83}"/>
                </a:ext>
              </a:extLst>
            </p:cNvPr>
            <p:cNvSpPr/>
            <p:nvPr/>
          </p:nvSpPr>
          <p:spPr>
            <a:xfrm>
              <a:off x="8097819" y="3190367"/>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91" name="Freeform: Shape 190">
              <a:extLst>
                <a:ext uri="{FF2B5EF4-FFF2-40B4-BE49-F238E27FC236}">
                  <a16:creationId xmlns:a16="http://schemas.microsoft.com/office/drawing/2014/main" id="{36370102-4813-4D57-B4DB-53E6B01F152F}"/>
                </a:ext>
              </a:extLst>
            </p:cNvPr>
            <p:cNvSpPr/>
            <p:nvPr/>
          </p:nvSpPr>
          <p:spPr>
            <a:xfrm>
              <a:off x="7417068" y="3190367"/>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92" name="Freeform: Shape 191">
              <a:extLst>
                <a:ext uri="{FF2B5EF4-FFF2-40B4-BE49-F238E27FC236}">
                  <a16:creationId xmlns:a16="http://schemas.microsoft.com/office/drawing/2014/main" id="{BBA6BBAC-8562-4F72-83F6-01D58ACEA14D}"/>
                </a:ext>
              </a:extLst>
            </p:cNvPr>
            <p:cNvSpPr/>
            <p:nvPr/>
          </p:nvSpPr>
          <p:spPr>
            <a:xfrm>
              <a:off x="6736316" y="3190367"/>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93" name="Freeform: Shape 192">
              <a:extLst>
                <a:ext uri="{FF2B5EF4-FFF2-40B4-BE49-F238E27FC236}">
                  <a16:creationId xmlns:a16="http://schemas.microsoft.com/office/drawing/2014/main" id="{59C81D27-5AC8-4761-B96B-D61530DF2731}"/>
                </a:ext>
              </a:extLst>
            </p:cNvPr>
            <p:cNvSpPr/>
            <p:nvPr/>
          </p:nvSpPr>
          <p:spPr>
            <a:xfrm>
              <a:off x="6055564" y="3190367"/>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94" name="Freeform: Shape 193">
              <a:extLst>
                <a:ext uri="{FF2B5EF4-FFF2-40B4-BE49-F238E27FC236}">
                  <a16:creationId xmlns:a16="http://schemas.microsoft.com/office/drawing/2014/main" id="{3ECE58F1-342F-4449-A8B2-EAF7572C00F7}"/>
                </a:ext>
              </a:extLst>
            </p:cNvPr>
            <p:cNvSpPr/>
            <p:nvPr/>
          </p:nvSpPr>
          <p:spPr>
            <a:xfrm>
              <a:off x="10139440" y="3190367"/>
              <a:ext cx="166377" cy="229879"/>
            </a:xfrm>
            <a:custGeom>
              <a:avLst/>
              <a:gdLst>
                <a:gd name="connsiteX0" fmla="*/ 0 w 166377"/>
                <a:gd name="connsiteY0" fmla="*/ 115575 h 229879"/>
                <a:gd name="connsiteX1" fmla="*/ 166378 w 166377"/>
                <a:gd name="connsiteY1" fmla="*/ 0 h 229879"/>
                <a:gd name="connsiteX2" fmla="*/ 166378 w 166377"/>
                <a:gd name="connsiteY2" fmla="*/ 229879 h 229879"/>
              </a:gdLst>
              <a:ahLst/>
              <a:cxnLst>
                <a:cxn ang="0">
                  <a:pos x="connsiteX0" y="connsiteY0"/>
                </a:cxn>
                <a:cxn ang="0">
                  <a:pos x="connsiteX1" y="connsiteY1"/>
                </a:cxn>
                <a:cxn ang="0">
                  <a:pos x="connsiteX2" y="connsiteY2"/>
                </a:cxn>
              </a:cxnLst>
              <a:rect l="l" t="t" r="r" b="b"/>
              <a:pathLst>
                <a:path w="166377" h="229879">
                  <a:moveTo>
                    <a:pt x="0" y="115575"/>
                  </a:moveTo>
                  <a:lnTo>
                    <a:pt x="166378" y="0"/>
                  </a:lnTo>
                  <a:lnTo>
                    <a:pt x="166378" y="22987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95" name="Freeform: Shape 194">
              <a:extLst>
                <a:ext uri="{FF2B5EF4-FFF2-40B4-BE49-F238E27FC236}">
                  <a16:creationId xmlns:a16="http://schemas.microsoft.com/office/drawing/2014/main" id="{9685CDF7-98A0-41F9-82BF-A0E2920AC938}"/>
                </a:ext>
              </a:extLst>
            </p:cNvPr>
            <p:cNvSpPr/>
            <p:nvPr/>
          </p:nvSpPr>
          <p:spPr>
            <a:xfrm>
              <a:off x="9628876"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96" name="Freeform: Shape 195">
              <a:extLst>
                <a:ext uri="{FF2B5EF4-FFF2-40B4-BE49-F238E27FC236}">
                  <a16:creationId xmlns:a16="http://schemas.microsoft.com/office/drawing/2014/main" id="{2B114F73-3027-48D2-8CE1-B0F88AB3AB13}"/>
                </a:ext>
              </a:extLst>
            </p:cNvPr>
            <p:cNvSpPr/>
            <p:nvPr/>
          </p:nvSpPr>
          <p:spPr>
            <a:xfrm>
              <a:off x="9630146" y="2598524"/>
              <a:ext cx="333390" cy="231149"/>
            </a:xfrm>
            <a:custGeom>
              <a:avLst/>
              <a:gdLst>
                <a:gd name="connsiteX0" fmla="*/ 165743 w 333390"/>
                <a:gd name="connsiteY0" fmla="*/ 231149 h 231149"/>
                <a:gd name="connsiteX1" fmla="*/ 0 w 333390"/>
                <a:gd name="connsiteY1" fmla="*/ 115575 h 231149"/>
                <a:gd name="connsiteX2" fmla="*/ 165743 w 333390"/>
                <a:gd name="connsiteY2" fmla="*/ 0 h 231149"/>
                <a:gd name="connsiteX3" fmla="*/ 333391 w 333390"/>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97" name="Freeform: Shape 196">
              <a:extLst>
                <a:ext uri="{FF2B5EF4-FFF2-40B4-BE49-F238E27FC236}">
                  <a16:creationId xmlns:a16="http://schemas.microsoft.com/office/drawing/2014/main" id="{2C58577A-4B1A-4C40-8FD3-A8082B407BCC}"/>
                </a:ext>
              </a:extLst>
            </p:cNvPr>
            <p:cNvSpPr/>
            <p:nvPr/>
          </p:nvSpPr>
          <p:spPr>
            <a:xfrm>
              <a:off x="9459958" y="2481679"/>
              <a:ext cx="332755" cy="463568"/>
            </a:xfrm>
            <a:custGeom>
              <a:avLst/>
              <a:gdLst>
                <a:gd name="connsiteX0" fmla="*/ 165743 w 332755"/>
                <a:gd name="connsiteY0" fmla="*/ 230514 h 463568"/>
                <a:gd name="connsiteX1" fmla="*/ 165108 w 332755"/>
                <a:gd name="connsiteY1" fmla="*/ 231149 h 463568"/>
                <a:gd name="connsiteX2" fmla="*/ 165108 w 332755"/>
                <a:gd name="connsiteY2" fmla="*/ 463569 h 463568"/>
                <a:gd name="connsiteX3" fmla="*/ 0 w 332755"/>
                <a:gd name="connsiteY3" fmla="*/ 348629 h 463568"/>
                <a:gd name="connsiteX4" fmla="*/ 0 w 332755"/>
                <a:gd name="connsiteY4" fmla="*/ 116210 h 463568"/>
                <a:gd name="connsiteX5" fmla="*/ 167013 w 332755"/>
                <a:gd name="connsiteY5" fmla="*/ 0 h 463568"/>
                <a:gd name="connsiteX6" fmla="*/ 332756 w 332755"/>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0514"/>
                  </a:moveTo>
                  <a:lnTo>
                    <a:pt x="165108" y="231149"/>
                  </a:lnTo>
                  <a:lnTo>
                    <a:pt x="165108" y="463569"/>
                  </a:lnTo>
                  <a:lnTo>
                    <a:pt x="0" y="348629"/>
                  </a:lnTo>
                  <a:lnTo>
                    <a:pt x="0" y="116210"/>
                  </a:lnTo>
                  <a:lnTo>
                    <a:pt x="167013" y="0"/>
                  </a:lnTo>
                  <a:lnTo>
                    <a:pt x="332756"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98" name="Freeform: Shape 197">
              <a:extLst>
                <a:ext uri="{FF2B5EF4-FFF2-40B4-BE49-F238E27FC236}">
                  <a16:creationId xmlns:a16="http://schemas.microsoft.com/office/drawing/2014/main" id="{001B54A0-6DD8-4FF2-A586-1F54722672EB}"/>
                </a:ext>
              </a:extLst>
            </p:cNvPr>
            <p:cNvSpPr/>
            <p:nvPr/>
          </p:nvSpPr>
          <p:spPr>
            <a:xfrm>
              <a:off x="8948124"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199" name="Freeform: Shape 198">
              <a:extLst>
                <a:ext uri="{FF2B5EF4-FFF2-40B4-BE49-F238E27FC236}">
                  <a16:creationId xmlns:a16="http://schemas.microsoft.com/office/drawing/2014/main" id="{134E9526-3882-4149-94FB-61CCEDFF58A1}"/>
                </a:ext>
              </a:extLst>
            </p:cNvPr>
            <p:cNvSpPr/>
            <p:nvPr/>
          </p:nvSpPr>
          <p:spPr>
            <a:xfrm>
              <a:off x="8949395" y="2598524"/>
              <a:ext cx="334025" cy="231149"/>
            </a:xfrm>
            <a:custGeom>
              <a:avLst/>
              <a:gdLst>
                <a:gd name="connsiteX0" fmla="*/ 165743 w 334025"/>
                <a:gd name="connsiteY0" fmla="*/ 231149 h 231149"/>
                <a:gd name="connsiteX1" fmla="*/ 0 w 334025"/>
                <a:gd name="connsiteY1" fmla="*/ 115575 h 231149"/>
                <a:gd name="connsiteX2" fmla="*/ 165743 w 334025"/>
                <a:gd name="connsiteY2" fmla="*/ 0 h 231149"/>
                <a:gd name="connsiteX3" fmla="*/ 334025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5743" y="231149"/>
                  </a:moveTo>
                  <a:lnTo>
                    <a:pt x="0" y="115575"/>
                  </a:lnTo>
                  <a:lnTo>
                    <a:pt x="165743" y="0"/>
                  </a:lnTo>
                  <a:lnTo>
                    <a:pt x="334025"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00" name="Freeform: Shape 199">
              <a:extLst>
                <a:ext uri="{FF2B5EF4-FFF2-40B4-BE49-F238E27FC236}">
                  <a16:creationId xmlns:a16="http://schemas.microsoft.com/office/drawing/2014/main" id="{AE16586D-39DC-43B8-BFB7-737A8A8B9860}"/>
                </a:ext>
              </a:extLst>
            </p:cNvPr>
            <p:cNvSpPr/>
            <p:nvPr/>
          </p:nvSpPr>
          <p:spPr>
            <a:xfrm>
              <a:off x="8779207" y="2481679"/>
              <a:ext cx="332755" cy="463568"/>
            </a:xfrm>
            <a:custGeom>
              <a:avLst/>
              <a:gdLst>
                <a:gd name="connsiteX0" fmla="*/ 165743 w 332755"/>
                <a:gd name="connsiteY0" fmla="*/ 230514 h 463568"/>
                <a:gd name="connsiteX1" fmla="*/ 165108 w 332755"/>
                <a:gd name="connsiteY1" fmla="*/ 231149 h 463568"/>
                <a:gd name="connsiteX2" fmla="*/ 165108 w 332755"/>
                <a:gd name="connsiteY2" fmla="*/ 463569 h 463568"/>
                <a:gd name="connsiteX3" fmla="*/ 0 w 332755"/>
                <a:gd name="connsiteY3" fmla="*/ 348629 h 463568"/>
                <a:gd name="connsiteX4" fmla="*/ 0 w 332755"/>
                <a:gd name="connsiteY4" fmla="*/ 116210 h 463568"/>
                <a:gd name="connsiteX5" fmla="*/ 167013 w 332755"/>
                <a:gd name="connsiteY5" fmla="*/ 0 h 463568"/>
                <a:gd name="connsiteX6" fmla="*/ 332755 w 332755"/>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0514"/>
                  </a:moveTo>
                  <a:lnTo>
                    <a:pt x="165108" y="231149"/>
                  </a:lnTo>
                  <a:lnTo>
                    <a:pt x="165108" y="463569"/>
                  </a:lnTo>
                  <a:lnTo>
                    <a:pt x="0" y="348629"/>
                  </a:lnTo>
                  <a:lnTo>
                    <a:pt x="0" y="116210"/>
                  </a:lnTo>
                  <a:lnTo>
                    <a:pt x="167013" y="0"/>
                  </a:lnTo>
                  <a:lnTo>
                    <a:pt x="332755"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01" name="Freeform: Shape 200">
              <a:extLst>
                <a:ext uri="{FF2B5EF4-FFF2-40B4-BE49-F238E27FC236}">
                  <a16:creationId xmlns:a16="http://schemas.microsoft.com/office/drawing/2014/main" id="{205F0529-BA29-4466-89E0-3E0FFECBCDEC}"/>
                </a:ext>
              </a:extLst>
            </p:cNvPr>
            <p:cNvSpPr/>
            <p:nvPr/>
          </p:nvSpPr>
          <p:spPr>
            <a:xfrm>
              <a:off x="8267372"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02" name="Freeform: Shape 201">
              <a:extLst>
                <a:ext uri="{FF2B5EF4-FFF2-40B4-BE49-F238E27FC236}">
                  <a16:creationId xmlns:a16="http://schemas.microsoft.com/office/drawing/2014/main" id="{D6ED1F7A-F39E-417F-BA23-DACEB4ED6ACF}"/>
                </a:ext>
              </a:extLst>
            </p:cNvPr>
            <p:cNvSpPr/>
            <p:nvPr/>
          </p:nvSpPr>
          <p:spPr>
            <a:xfrm>
              <a:off x="8268643" y="2598524"/>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5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5"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03" name="Freeform: Shape 202">
              <a:extLst>
                <a:ext uri="{FF2B5EF4-FFF2-40B4-BE49-F238E27FC236}">
                  <a16:creationId xmlns:a16="http://schemas.microsoft.com/office/drawing/2014/main" id="{4BA212FF-B362-4351-B7F7-7973F5AE818E}"/>
                </a:ext>
              </a:extLst>
            </p:cNvPr>
            <p:cNvSpPr/>
            <p:nvPr/>
          </p:nvSpPr>
          <p:spPr>
            <a:xfrm>
              <a:off x="8098455" y="2481679"/>
              <a:ext cx="332755" cy="463568"/>
            </a:xfrm>
            <a:custGeom>
              <a:avLst/>
              <a:gdLst>
                <a:gd name="connsiteX0" fmla="*/ 165743 w 332755"/>
                <a:gd name="connsiteY0" fmla="*/ 230514 h 463568"/>
                <a:gd name="connsiteX1" fmla="*/ 165108 w 332755"/>
                <a:gd name="connsiteY1" fmla="*/ 231149 h 463568"/>
                <a:gd name="connsiteX2" fmla="*/ 165108 w 332755"/>
                <a:gd name="connsiteY2" fmla="*/ 463569 h 463568"/>
                <a:gd name="connsiteX3" fmla="*/ 0 w 332755"/>
                <a:gd name="connsiteY3" fmla="*/ 348629 h 463568"/>
                <a:gd name="connsiteX4" fmla="*/ 0 w 332755"/>
                <a:gd name="connsiteY4" fmla="*/ 116210 h 463568"/>
                <a:gd name="connsiteX5" fmla="*/ 167013 w 332755"/>
                <a:gd name="connsiteY5" fmla="*/ 0 h 463568"/>
                <a:gd name="connsiteX6" fmla="*/ 332755 w 332755"/>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0514"/>
                  </a:moveTo>
                  <a:lnTo>
                    <a:pt x="165108" y="231149"/>
                  </a:lnTo>
                  <a:lnTo>
                    <a:pt x="165108" y="463569"/>
                  </a:lnTo>
                  <a:lnTo>
                    <a:pt x="0" y="348629"/>
                  </a:lnTo>
                  <a:lnTo>
                    <a:pt x="0" y="116210"/>
                  </a:lnTo>
                  <a:lnTo>
                    <a:pt x="167013" y="0"/>
                  </a:lnTo>
                  <a:lnTo>
                    <a:pt x="332755"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04" name="Freeform: Shape 203">
              <a:extLst>
                <a:ext uri="{FF2B5EF4-FFF2-40B4-BE49-F238E27FC236}">
                  <a16:creationId xmlns:a16="http://schemas.microsoft.com/office/drawing/2014/main" id="{40D28068-E3C3-485A-AC55-7220A97B727E}"/>
                </a:ext>
              </a:extLst>
            </p:cNvPr>
            <p:cNvSpPr/>
            <p:nvPr/>
          </p:nvSpPr>
          <p:spPr>
            <a:xfrm>
              <a:off x="7586621"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05" name="Freeform: Shape 204">
              <a:extLst>
                <a:ext uri="{FF2B5EF4-FFF2-40B4-BE49-F238E27FC236}">
                  <a16:creationId xmlns:a16="http://schemas.microsoft.com/office/drawing/2014/main" id="{21FDE1AC-A140-4914-825D-590E24CCB82C}"/>
                </a:ext>
              </a:extLst>
            </p:cNvPr>
            <p:cNvSpPr/>
            <p:nvPr/>
          </p:nvSpPr>
          <p:spPr>
            <a:xfrm>
              <a:off x="7587891" y="2598524"/>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6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06" name="Freeform: Shape 205">
              <a:extLst>
                <a:ext uri="{FF2B5EF4-FFF2-40B4-BE49-F238E27FC236}">
                  <a16:creationId xmlns:a16="http://schemas.microsoft.com/office/drawing/2014/main" id="{28E97E00-427C-4819-86AA-B171939DC277}"/>
                </a:ext>
              </a:extLst>
            </p:cNvPr>
            <p:cNvSpPr/>
            <p:nvPr/>
          </p:nvSpPr>
          <p:spPr>
            <a:xfrm>
              <a:off x="7417703" y="2481679"/>
              <a:ext cx="333390" cy="463568"/>
            </a:xfrm>
            <a:custGeom>
              <a:avLst/>
              <a:gdLst>
                <a:gd name="connsiteX0" fmla="*/ 165743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07" name="Freeform: Shape 206">
              <a:extLst>
                <a:ext uri="{FF2B5EF4-FFF2-40B4-BE49-F238E27FC236}">
                  <a16:creationId xmlns:a16="http://schemas.microsoft.com/office/drawing/2014/main" id="{3ADC755C-F9F0-4452-9B92-85800B560E21}"/>
                </a:ext>
              </a:extLst>
            </p:cNvPr>
            <p:cNvSpPr/>
            <p:nvPr/>
          </p:nvSpPr>
          <p:spPr>
            <a:xfrm>
              <a:off x="6905869"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08" name="Freeform: Shape 207">
              <a:extLst>
                <a:ext uri="{FF2B5EF4-FFF2-40B4-BE49-F238E27FC236}">
                  <a16:creationId xmlns:a16="http://schemas.microsoft.com/office/drawing/2014/main" id="{AD118F9A-85D5-4B12-952B-190584895EC0}"/>
                </a:ext>
              </a:extLst>
            </p:cNvPr>
            <p:cNvSpPr/>
            <p:nvPr/>
          </p:nvSpPr>
          <p:spPr>
            <a:xfrm>
              <a:off x="6907139" y="2598524"/>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6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09" name="Freeform: Shape 208">
              <a:extLst>
                <a:ext uri="{FF2B5EF4-FFF2-40B4-BE49-F238E27FC236}">
                  <a16:creationId xmlns:a16="http://schemas.microsoft.com/office/drawing/2014/main" id="{8DF3ACF1-84C6-48F6-B683-6FB121110E41}"/>
                </a:ext>
              </a:extLst>
            </p:cNvPr>
            <p:cNvSpPr/>
            <p:nvPr/>
          </p:nvSpPr>
          <p:spPr>
            <a:xfrm>
              <a:off x="6736951" y="2481679"/>
              <a:ext cx="333390" cy="463568"/>
            </a:xfrm>
            <a:custGeom>
              <a:avLst/>
              <a:gdLst>
                <a:gd name="connsiteX0" fmla="*/ 165743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10" name="Freeform: Shape 209">
              <a:extLst>
                <a:ext uri="{FF2B5EF4-FFF2-40B4-BE49-F238E27FC236}">
                  <a16:creationId xmlns:a16="http://schemas.microsoft.com/office/drawing/2014/main" id="{3FB540CF-F034-41E6-8A16-463327EF60D9}"/>
                </a:ext>
              </a:extLst>
            </p:cNvPr>
            <p:cNvSpPr/>
            <p:nvPr/>
          </p:nvSpPr>
          <p:spPr>
            <a:xfrm>
              <a:off x="6225117" y="2717273"/>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11" name="Freeform: Shape 210">
              <a:extLst>
                <a:ext uri="{FF2B5EF4-FFF2-40B4-BE49-F238E27FC236}">
                  <a16:creationId xmlns:a16="http://schemas.microsoft.com/office/drawing/2014/main" id="{BBEDB76A-5014-431B-AD21-144DD9F9A97B}"/>
                </a:ext>
              </a:extLst>
            </p:cNvPr>
            <p:cNvSpPr/>
            <p:nvPr/>
          </p:nvSpPr>
          <p:spPr>
            <a:xfrm>
              <a:off x="6226387" y="2598524"/>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6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12" name="Freeform: Shape 211">
              <a:extLst>
                <a:ext uri="{FF2B5EF4-FFF2-40B4-BE49-F238E27FC236}">
                  <a16:creationId xmlns:a16="http://schemas.microsoft.com/office/drawing/2014/main" id="{684F3FC6-D392-432F-9B6C-9D843538863B}"/>
                </a:ext>
              </a:extLst>
            </p:cNvPr>
            <p:cNvSpPr/>
            <p:nvPr/>
          </p:nvSpPr>
          <p:spPr>
            <a:xfrm>
              <a:off x="6056199" y="2481679"/>
              <a:ext cx="333390" cy="463568"/>
            </a:xfrm>
            <a:custGeom>
              <a:avLst/>
              <a:gdLst>
                <a:gd name="connsiteX0" fmla="*/ 165743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13" name="Freeform: Shape 212">
              <a:extLst>
                <a:ext uri="{FF2B5EF4-FFF2-40B4-BE49-F238E27FC236}">
                  <a16:creationId xmlns:a16="http://schemas.microsoft.com/office/drawing/2014/main" id="{604EB1E1-3F66-4AEE-A52E-4AA863677FC7}"/>
                </a:ext>
              </a:extLst>
            </p:cNvPr>
            <p:cNvSpPr/>
            <p:nvPr/>
          </p:nvSpPr>
          <p:spPr>
            <a:xfrm>
              <a:off x="9970522" y="3662191"/>
              <a:ext cx="673766" cy="351168"/>
            </a:xfrm>
            <a:custGeom>
              <a:avLst/>
              <a:gdLst>
                <a:gd name="connsiteX0" fmla="*/ 337836 w 673766"/>
                <a:gd name="connsiteY0" fmla="*/ 234959 h 351168"/>
                <a:gd name="connsiteX1" fmla="*/ 336566 w 673766"/>
                <a:gd name="connsiteY1" fmla="*/ 234324 h 351168"/>
                <a:gd name="connsiteX2" fmla="*/ 168283 w 673766"/>
                <a:gd name="connsiteY2" fmla="*/ 351169 h 351168"/>
                <a:gd name="connsiteX3" fmla="*/ 0 w 673766"/>
                <a:gd name="connsiteY3" fmla="*/ 234324 h 351168"/>
                <a:gd name="connsiteX4" fmla="*/ 336566 w 673766"/>
                <a:gd name="connsiteY4" fmla="*/ 0 h 351168"/>
                <a:gd name="connsiteX5" fmla="*/ 673766 w 673766"/>
                <a:gd name="connsiteY5" fmla="*/ 234324 h 351168"/>
                <a:gd name="connsiteX6" fmla="*/ 506119 w 673766"/>
                <a:gd name="connsiteY6" fmla="*/ 351169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836" y="234959"/>
                  </a:moveTo>
                  <a:lnTo>
                    <a:pt x="336566" y="234324"/>
                  </a:lnTo>
                  <a:lnTo>
                    <a:pt x="168283" y="351169"/>
                  </a:lnTo>
                  <a:lnTo>
                    <a:pt x="0" y="234324"/>
                  </a:lnTo>
                  <a:lnTo>
                    <a:pt x="336566" y="0"/>
                  </a:lnTo>
                  <a:lnTo>
                    <a:pt x="673766" y="234324"/>
                  </a:lnTo>
                  <a:lnTo>
                    <a:pt x="506119" y="35116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14" name="Freeform: Shape 213">
              <a:extLst>
                <a:ext uri="{FF2B5EF4-FFF2-40B4-BE49-F238E27FC236}">
                  <a16:creationId xmlns:a16="http://schemas.microsoft.com/office/drawing/2014/main" id="{8C90006C-884A-44DE-B7B0-BBF542823B83}"/>
                </a:ext>
              </a:extLst>
            </p:cNvPr>
            <p:cNvSpPr/>
            <p:nvPr/>
          </p:nvSpPr>
          <p:spPr>
            <a:xfrm>
              <a:off x="10310898" y="2598524"/>
              <a:ext cx="333390" cy="231149"/>
            </a:xfrm>
            <a:custGeom>
              <a:avLst/>
              <a:gdLst>
                <a:gd name="connsiteX0" fmla="*/ 165743 w 333390"/>
                <a:gd name="connsiteY0" fmla="*/ 231149 h 231149"/>
                <a:gd name="connsiteX1" fmla="*/ 0 w 333390"/>
                <a:gd name="connsiteY1" fmla="*/ 115575 h 231149"/>
                <a:gd name="connsiteX2" fmla="*/ 165743 w 333390"/>
                <a:gd name="connsiteY2" fmla="*/ 0 h 231149"/>
                <a:gd name="connsiteX3" fmla="*/ 333391 w 333390"/>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15" name="Freeform: Shape 214">
              <a:extLst>
                <a:ext uri="{FF2B5EF4-FFF2-40B4-BE49-F238E27FC236}">
                  <a16:creationId xmlns:a16="http://schemas.microsoft.com/office/drawing/2014/main" id="{412182C1-AB3B-411B-8F55-17F69748A566}"/>
                </a:ext>
              </a:extLst>
            </p:cNvPr>
            <p:cNvSpPr/>
            <p:nvPr/>
          </p:nvSpPr>
          <p:spPr>
            <a:xfrm>
              <a:off x="10140075" y="2481679"/>
              <a:ext cx="333390" cy="463568"/>
            </a:xfrm>
            <a:custGeom>
              <a:avLst/>
              <a:gdLst>
                <a:gd name="connsiteX0" fmla="*/ 166378 w 333390"/>
                <a:gd name="connsiteY0" fmla="*/ 230514 h 463568"/>
                <a:gd name="connsiteX1" fmla="*/ 165743 w 333390"/>
                <a:gd name="connsiteY1" fmla="*/ 231149 h 463568"/>
                <a:gd name="connsiteX2" fmla="*/ 165743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0514"/>
                  </a:moveTo>
                  <a:lnTo>
                    <a:pt x="165743" y="231149"/>
                  </a:lnTo>
                  <a:lnTo>
                    <a:pt x="165743"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16" name="Freeform: Shape 215">
              <a:extLst>
                <a:ext uri="{FF2B5EF4-FFF2-40B4-BE49-F238E27FC236}">
                  <a16:creationId xmlns:a16="http://schemas.microsoft.com/office/drawing/2014/main" id="{C6E85275-B88D-482F-8B8E-673038966349}"/>
                </a:ext>
              </a:extLst>
            </p:cNvPr>
            <p:cNvSpPr/>
            <p:nvPr/>
          </p:nvSpPr>
          <p:spPr>
            <a:xfrm>
              <a:off x="9799699"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17" name="Freeform: Shape 216">
              <a:extLst>
                <a:ext uri="{FF2B5EF4-FFF2-40B4-BE49-F238E27FC236}">
                  <a16:creationId xmlns:a16="http://schemas.microsoft.com/office/drawing/2014/main" id="{2B3B90BF-1B00-4C9D-8E27-E7FA2B091580}"/>
                </a:ext>
              </a:extLst>
            </p:cNvPr>
            <p:cNvSpPr/>
            <p:nvPr/>
          </p:nvSpPr>
          <p:spPr>
            <a:xfrm>
              <a:off x="9118948"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18" name="Freeform: Shape 217">
              <a:extLst>
                <a:ext uri="{FF2B5EF4-FFF2-40B4-BE49-F238E27FC236}">
                  <a16:creationId xmlns:a16="http://schemas.microsoft.com/office/drawing/2014/main" id="{FBEDBB7E-C026-498D-9AAA-4DC2E26825F9}"/>
                </a:ext>
              </a:extLst>
            </p:cNvPr>
            <p:cNvSpPr/>
            <p:nvPr/>
          </p:nvSpPr>
          <p:spPr>
            <a:xfrm>
              <a:off x="8438196"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19" name="Freeform: Shape 218">
              <a:extLst>
                <a:ext uri="{FF2B5EF4-FFF2-40B4-BE49-F238E27FC236}">
                  <a16:creationId xmlns:a16="http://schemas.microsoft.com/office/drawing/2014/main" id="{04E6CA75-6563-4B35-A322-104587CFE903}"/>
                </a:ext>
              </a:extLst>
            </p:cNvPr>
            <p:cNvSpPr/>
            <p:nvPr/>
          </p:nvSpPr>
          <p:spPr>
            <a:xfrm>
              <a:off x="7757444"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20" name="Freeform: Shape 219">
              <a:extLst>
                <a:ext uri="{FF2B5EF4-FFF2-40B4-BE49-F238E27FC236}">
                  <a16:creationId xmlns:a16="http://schemas.microsoft.com/office/drawing/2014/main" id="{9C0BC556-CC8E-48D9-8790-5A6BF0EFD156}"/>
                </a:ext>
              </a:extLst>
            </p:cNvPr>
            <p:cNvSpPr/>
            <p:nvPr/>
          </p:nvSpPr>
          <p:spPr>
            <a:xfrm>
              <a:off x="7076692"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21" name="Freeform: Shape 220">
              <a:extLst>
                <a:ext uri="{FF2B5EF4-FFF2-40B4-BE49-F238E27FC236}">
                  <a16:creationId xmlns:a16="http://schemas.microsoft.com/office/drawing/2014/main" id="{A6720D8A-7287-49F4-A6A6-8036480253F8}"/>
                </a:ext>
              </a:extLst>
            </p:cNvPr>
            <p:cNvSpPr/>
            <p:nvPr/>
          </p:nvSpPr>
          <p:spPr>
            <a:xfrm>
              <a:off x="6395940"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22" name="Freeform: Shape 221">
              <a:extLst>
                <a:ext uri="{FF2B5EF4-FFF2-40B4-BE49-F238E27FC236}">
                  <a16:creationId xmlns:a16="http://schemas.microsoft.com/office/drawing/2014/main" id="{EBEF756D-C8F2-4A09-8566-D02AF549B1A2}"/>
                </a:ext>
              </a:extLst>
            </p:cNvPr>
            <p:cNvSpPr/>
            <p:nvPr/>
          </p:nvSpPr>
          <p:spPr>
            <a:xfrm>
              <a:off x="5715188" y="2481044"/>
              <a:ext cx="165742" cy="229244"/>
            </a:xfrm>
            <a:custGeom>
              <a:avLst/>
              <a:gdLst>
                <a:gd name="connsiteX0" fmla="*/ 165743 w 165742"/>
                <a:gd name="connsiteY0" fmla="*/ 229244 h 229244"/>
                <a:gd name="connsiteX1" fmla="*/ 0 w 165742"/>
                <a:gd name="connsiteY1" fmla="*/ 114939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39"/>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23" name="Freeform: Shape 222">
              <a:extLst>
                <a:ext uri="{FF2B5EF4-FFF2-40B4-BE49-F238E27FC236}">
                  <a16:creationId xmlns:a16="http://schemas.microsoft.com/office/drawing/2014/main" id="{0CF7F111-8BAE-477A-8AA8-DFBE0817EC8E}"/>
                </a:ext>
              </a:extLst>
            </p:cNvPr>
            <p:cNvSpPr/>
            <p:nvPr/>
          </p:nvSpPr>
          <p:spPr>
            <a:xfrm>
              <a:off x="10308993" y="3190367"/>
              <a:ext cx="337201" cy="702973"/>
            </a:xfrm>
            <a:custGeom>
              <a:avLst/>
              <a:gdLst>
                <a:gd name="connsiteX0" fmla="*/ 0 w 337201"/>
                <a:gd name="connsiteY0" fmla="*/ 468649 h 702973"/>
                <a:gd name="connsiteX1" fmla="*/ 0 w 337201"/>
                <a:gd name="connsiteY1" fmla="*/ 0 h 702973"/>
                <a:gd name="connsiteX2" fmla="*/ 168283 w 337201"/>
                <a:gd name="connsiteY2" fmla="*/ 116845 h 702973"/>
                <a:gd name="connsiteX3" fmla="*/ 168283 w 337201"/>
                <a:gd name="connsiteY3" fmla="*/ 351804 h 702973"/>
                <a:gd name="connsiteX4" fmla="*/ 337201 w 337201"/>
                <a:gd name="connsiteY4" fmla="*/ 468649 h 702973"/>
                <a:gd name="connsiteX5" fmla="*/ 337201 w 337201"/>
                <a:gd name="connsiteY5" fmla="*/ 702973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1" h="702973">
                  <a:moveTo>
                    <a:pt x="0" y="468649"/>
                  </a:moveTo>
                  <a:lnTo>
                    <a:pt x="0" y="0"/>
                  </a:lnTo>
                  <a:lnTo>
                    <a:pt x="168283" y="116845"/>
                  </a:lnTo>
                  <a:lnTo>
                    <a:pt x="168283" y="351804"/>
                  </a:lnTo>
                  <a:lnTo>
                    <a:pt x="337201" y="468649"/>
                  </a:lnTo>
                  <a:lnTo>
                    <a:pt x="337201" y="702973"/>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24" name="Freeform: Shape 223">
              <a:extLst>
                <a:ext uri="{FF2B5EF4-FFF2-40B4-BE49-F238E27FC236}">
                  <a16:creationId xmlns:a16="http://schemas.microsoft.com/office/drawing/2014/main" id="{5658C18C-2F05-421A-B49A-D685CBBC0D0D}"/>
                </a:ext>
              </a:extLst>
            </p:cNvPr>
            <p:cNvSpPr/>
            <p:nvPr/>
          </p:nvSpPr>
          <p:spPr>
            <a:xfrm>
              <a:off x="10649369" y="3427232"/>
              <a:ext cx="164472" cy="227339"/>
            </a:xfrm>
            <a:custGeom>
              <a:avLst/>
              <a:gdLst>
                <a:gd name="connsiteX0" fmla="*/ 0 w 164472"/>
                <a:gd name="connsiteY0" fmla="*/ 0 h 227339"/>
                <a:gd name="connsiteX1" fmla="*/ 164472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2"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25" name="Freeform: Shape 224">
              <a:extLst>
                <a:ext uri="{FF2B5EF4-FFF2-40B4-BE49-F238E27FC236}">
                  <a16:creationId xmlns:a16="http://schemas.microsoft.com/office/drawing/2014/main" id="{14C04ACE-AA35-420A-B14E-4A9290E5C1ED}"/>
                </a:ext>
              </a:extLst>
            </p:cNvPr>
            <p:cNvSpPr/>
            <p:nvPr/>
          </p:nvSpPr>
          <p:spPr>
            <a:xfrm>
              <a:off x="10651274" y="3307847"/>
              <a:ext cx="333390" cy="231149"/>
            </a:xfrm>
            <a:custGeom>
              <a:avLst/>
              <a:gdLst>
                <a:gd name="connsiteX0" fmla="*/ 165743 w 333390"/>
                <a:gd name="connsiteY0" fmla="*/ 231149 h 231149"/>
                <a:gd name="connsiteX1" fmla="*/ 0 w 333390"/>
                <a:gd name="connsiteY1" fmla="*/ 115574 h 231149"/>
                <a:gd name="connsiteX2" fmla="*/ 165743 w 333390"/>
                <a:gd name="connsiteY2" fmla="*/ 0 h 231149"/>
                <a:gd name="connsiteX3" fmla="*/ 333390 w 333390"/>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4"/>
                  </a:lnTo>
                  <a:lnTo>
                    <a:pt x="165743" y="0"/>
                  </a:lnTo>
                  <a:lnTo>
                    <a:pt x="333390" y="1155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26" name="Freeform: Shape 225">
              <a:extLst>
                <a:ext uri="{FF2B5EF4-FFF2-40B4-BE49-F238E27FC236}">
                  <a16:creationId xmlns:a16="http://schemas.microsoft.com/office/drawing/2014/main" id="{40FAFD15-3F82-4DC8-9636-0E3300160E51}"/>
                </a:ext>
              </a:extLst>
            </p:cNvPr>
            <p:cNvSpPr/>
            <p:nvPr/>
          </p:nvSpPr>
          <p:spPr>
            <a:xfrm>
              <a:off x="10480451" y="3191002"/>
              <a:ext cx="333390" cy="463568"/>
            </a:xfrm>
            <a:custGeom>
              <a:avLst/>
              <a:gdLst>
                <a:gd name="connsiteX0" fmla="*/ 166378 w 333390"/>
                <a:gd name="connsiteY0" fmla="*/ 231149 h 463568"/>
                <a:gd name="connsiteX1" fmla="*/ 165743 w 333390"/>
                <a:gd name="connsiteY1" fmla="*/ 231784 h 463568"/>
                <a:gd name="connsiteX2" fmla="*/ 165743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1149"/>
                  </a:moveTo>
                  <a:lnTo>
                    <a:pt x="165743" y="231784"/>
                  </a:lnTo>
                  <a:lnTo>
                    <a:pt x="165743" y="463569"/>
                  </a:lnTo>
                  <a:lnTo>
                    <a:pt x="0" y="349264"/>
                  </a:lnTo>
                  <a:lnTo>
                    <a:pt x="0" y="116210"/>
                  </a:lnTo>
                  <a:lnTo>
                    <a:pt x="167013" y="0"/>
                  </a:lnTo>
                  <a:lnTo>
                    <a:pt x="333391" y="1149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27" name="Freeform: Shape 226">
              <a:extLst>
                <a:ext uri="{FF2B5EF4-FFF2-40B4-BE49-F238E27FC236}">
                  <a16:creationId xmlns:a16="http://schemas.microsoft.com/office/drawing/2014/main" id="{859A618E-14D7-464D-82D6-2FEDD6C8CF8E}"/>
                </a:ext>
              </a:extLst>
            </p:cNvPr>
            <p:cNvSpPr/>
            <p:nvPr/>
          </p:nvSpPr>
          <p:spPr>
            <a:xfrm>
              <a:off x="10310898" y="2952868"/>
              <a:ext cx="673766" cy="351168"/>
            </a:xfrm>
            <a:custGeom>
              <a:avLst/>
              <a:gdLst>
                <a:gd name="connsiteX0" fmla="*/ 337836 w 673766"/>
                <a:gd name="connsiteY0" fmla="*/ 234324 h 351168"/>
                <a:gd name="connsiteX1" fmla="*/ 336566 w 673766"/>
                <a:gd name="connsiteY1" fmla="*/ 233689 h 351168"/>
                <a:gd name="connsiteX2" fmla="*/ 168283 w 673766"/>
                <a:gd name="connsiteY2" fmla="*/ 351169 h 351168"/>
                <a:gd name="connsiteX3" fmla="*/ 0 w 673766"/>
                <a:gd name="connsiteY3" fmla="*/ 234324 h 351168"/>
                <a:gd name="connsiteX4" fmla="*/ 336566 w 673766"/>
                <a:gd name="connsiteY4" fmla="*/ 0 h 351168"/>
                <a:gd name="connsiteX5" fmla="*/ 673766 w 673766"/>
                <a:gd name="connsiteY5" fmla="*/ 234324 h 351168"/>
                <a:gd name="connsiteX6" fmla="*/ 506119 w 673766"/>
                <a:gd name="connsiteY6" fmla="*/ 35053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836" y="234324"/>
                  </a:moveTo>
                  <a:lnTo>
                    <a:pt x="336566" y="233689"/>
                  </a:lnTo>
                  <a:lnTo>
                    <a:pt x="168283" y="351169"/>
                  </a:lnTo>
                  <a:lnTo>
                    <a:pt x="0" y="234324"/>
                  </a:lnTo>
                  <a:lnTo>
                    <a:pt x="336566" y="0"/>
                  </a:lnTo>
                  <a:lnTo>
                    <a:pt x="673766" y="234324"/>
                  </a:lnTo>
                  <a:lnTo>
                    <a:pt x="506119" y="35053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28" name="Freeform: Shape 227">
              <a:extLst>
                <a:ext uri="{FF2B5EF4-FFF2-40B4-BE49-F238E27FC236}">
                  <a16:creationId xmlns:a16="http://schemas.microsoft.com/office/drawing/2014/main" id="{D34519AE-F698-4D70-A61E-89409218FBF5}"/>
                </a:ext>
              </a:extLst>
            </p:cNvPr>
            <p:cNvSpPr/>
            <p:nvPr/>
          </p:nvSpPr>
          <p:spPr>
            <a:xfrm>
              <a:off x="10479816" y="2481044"/>
              <a:ext cx="166377" cy="229244"/>
            </a:xfrm>
            <a:custGeom>
              <a:avLst/>
              <a:gdLst>
                <a:gd name="connsiteX0" fmla="*/ 0 w 166377"/>
                <a:gd name="connsiteY0" fmla="*/ 114939 h 229244"/>
                <a:gd name="connsiteX1" fmla="*/ 166378 w 166377"/>
                <a:gd name="connsiteY1" fmla="*/ 0 h 229244"/>
                <a:gd name="connsiteX2" fmla="*/ 166378 w 166377"/>
                <a:gd name="connsiteY2" fmla="*/ 229244 h 229244"/>
              </a:gdLst>
              <a:ahLst/>
              <a:cxnLst>
                <a:cxn ang="0">
                  <a:pos x="connsiteX0" y="connsiteY0"/>
                </a:cxn>
                <a:cxn ang="0">
                  <a:pos x="connsiteX1" y="connsiteY1"/>
                </a:cxn>
                <a:cxn ang="0">
                  <a:pos x="connsiteX2" y="connsiteY2"/>
                </a:cxn>
              </a:cxnLst>
              <a:rect l="l" t="t" r="r" b="b"/>
              <a:pathLst>
                <a:path w="166377" h="229244">
                  <a:moveTo>
                    <a:pt x="0" y="114939"/>
                  </a:moveTo>
                  <a:lnTo>
                    <a:pt x="166378" y="0"/>
                  </a:lnTo>
                  <a:lnTo>
                    <a:pt x="166378" y="22924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29" name="Freeform: Shape 228">
              <a:extLst>
                <a:ext uri="{FF2B5EF4-FFF2-40B4-BE49-F238E27FC236}">
                  <a16:creationId xmlns:a16="http://schemas.microsoft.com/office/drawing/2014/main" id="{B7BF7F4B-8AA0-4A00-9937-617DA37B40E5}"/>
                </a:ext>
              </a:extLst>
            </p:cNvPr>
            <p:cNvSpPr/>
            <p:nvPr/>
          </p:nvSpPr>
          <p:spPr>
            <a:xfrm>
              <a:off x="10649369" y="2007950"/>
              <a:ext cx="164472" cy="227339"/>
            </a:xfrm>
            <a:custGeom>
              <a:avLst/>
              <a:gdLst>
                <a:gd name="connsiteX0" fmla="*/ 0 w 164472"/>
                <a:gd name="connsiteY0" fmla="*/ 0 h 227339"/>
                <a:gd name="connsiteX1" fmla="*/ 164472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2"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30" name="Freeform: Shape 229">
              <a:extLst>
                <a:ext uri="{FF2B5EF4-FFF2-40B4-BE49-F238E27FC236}">
                  <a16:creationId xmlns:a16="http://schemas.microsoft.com/office/drawing/2014/main" id="{A9D6433D-B79B-4FCD-BE3A-AEAF1FBACF68}"/>
                </a:ext>
              </a:extLst>
            </p:cNvPr>
            <p:cNvSpPr/>
            <p:nvPr/>
          </p:nvSpPr>
          <p:spPr>
            <a:xfrm>
              <a:off x="10651274" y="1888565"/>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0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0"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31" name="Freeform: Shape 230">
              <a:extLst>
                <a:ext uri="{FF2B5EF4-FFF2-40B4-BE49-F238E27FC236}">
                  <a16:creationId xmlns:a16="http://schemas.microsoft.com/office/drawing/2014/main" id="{415A1B2E-B04A-48AA-BAAE-3B3351F0A82A}"/>
                </a:ext>
              </a:extLst>
            </p:cNvPr>
            <p:cNvSpPr/>
            <p:nvPr/>
          </p:nvSpPr>
          <p:spPr>
            <a:xfrm>
              <a:off x="10480451" y="1771720"/>
              <a:ext cx="333390" cy="463568"/>
            </a:xfrm>
            <a:custGeom>
              <a:avLst/>
              <a:gdLst>
                <a:gd name="connsiteX0" fmla="*/ 166378 w 333390"/>
                <a:gd name="connsiteY0" fmla="*/ 231149 h 463568"/>
                <a:gd name="connsiteX1" fmla="*/ 165743 w 333390"/>
                <a:gd name="connsiteY1" fmla="*/ 231784 h 463568"/>
                <a:gd name="connsiteX2" fmla="*/ 165743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1149"/>
                  </a:moveTo>
                  <a:lnTo>
                    <a:pt x="165743" y="231784"/>
                  </a:lnTo>
                  <a:lnTo>
                    <a:pt x="165743"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32" name="Freeform: Shape 231">
              <a:extLst>
                <a:ext uri="{FF2B5EF4-FFF2-40B4-BE49-F238E27FC236}">
                  <a16:creationId xmlns:a16="http://schemas.microsoft.com/office/drawing/2014/main" id="{B0BAE090-F6AD-4E9C-90E1-1D722EB7FB0D}"/>
                </a:ext>
              </a:extLst>
            </p:cNvPr>
            <p:cNvSpPr/>
            <p:nvPr/>
          </p:nvSpPr>
          <p:spPr>
            <a:xfrm>
              <a:off x="9968617" y="2007950"/>
              <a:ext cx="337200" cy="466108"/>
            </a:xfrm>
            <a:custGeom>
              <a:avLst/>
              <a:gdLst>
                <a:gd name="connsiteX0" fmla="*/ 337201 w 337200"/>
                <a:gd name="connsiteY0" fmla="*/ 231784 h 466108"/>
                <a:gd name="connsiteX1" fmla="*/ 635 w 337200"/>
                <a:gd name="connsiteY1" fmla="*/ 466109 h 466108"/>
                <a:gd name="connsiteX2" fmla="*/ 0 w 337200"/>
                <a:gd name="connsiteY2" fmla="*/ 232419 h 466108"/>
                <a:gd name="connsiteX3" fmla="*/ 337201 w 337200"/>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0" h="466108">
                  <a:moveTo>
                    <a:pt x="337201" y="231784"/>
                  </a:moveTo>
                  <a:lnTo>
                    <a:pt x="635" y="466109"/>
                  </a:lnTo>
                  <a:lnTo>
                    <a:pt x="0" y="232419"/>
                  </a:lnTo>
                  <a:lnTo>
                    <a:pt x="337201"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33" name="Freeform: Shape 232">
              <a:extLst>
                <a:ext uri="{FF2B5EF4-FFF2-40B4-BE49-F238E27FC236}">
                  <a16:creationId xmlns:a16="http://schemas.microsoft.com/office/drawing/2014/main" id="{7700CD84-67F2-4A1C-BBF7-9B61332445FE}"/>
                </a:ext>
              </a:extLst>
            </p:cNvPr>
            <p:cNvSpPr/>
            <p:nvPr/>
          </p:nvSpPr>
          <p:spPr>
            <a:xfrm>
              <a:off x="9970522" y="1888565"/>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1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34" name="Freeform: Shape 233">
              <a:extLst>
                <a:ext uri="{FF2B5EF4-FFF2-40B4-BE49-F238E27FC236}">
                  <a16:creationId xmlns:a16="http://schemas.microsoft.com/office/drawing/2014/main" id="{7C3D6DA5-6646-427C-BBCC-B6D6CC4A2459}"/>
                </a:ext>
              </a:extLst>
            </p:cNvPr>
            <p:cNvSpPr/>
            <p:nvPr/>
          </p:nvSpPr>
          <p:spPr>
            <a:xfrm>
              <a:off x="9800334" y="1771720"/>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5 w 332755"/>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5"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35" name="Freeform: Shape 234">
              <a:extLst>
                <a:ext uri="{FF2B5EF4-FFF2-40B4-BE49-F238E27FC236}">
                  <a16:creationId xmlns:a16="http://schemas.microsoft.com/office/drawing/2014/main" id="{947F097E-5035-4E3B-AE70-EE0B1439B9D9}"/>
                </a:ext>
              </a:extLst>
            </p:cNvPr>
            <p:cNvSpPr/>
            <p:nvPr/>
          </p:nvSpPr>
          <p:spPr>
            <a:xfrm>
              <a:off x="9288500"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36" name="Freeform: Shape 235">
              <a:extLst>
                <a:ext uri="{FF2B5EF4-FFF2-40B4-BE49-F238E27FC236}">
                  <a16:creationId xmlns:a16="http://schemas.microsoft.com/office/drawing/2014/main" id="{090DF782-79E2-45E2-9B01-858C50E5A428}"/>
                </a:ext>
              </a:extLst>
            </p:cNvPr>
            <p:cNvSpPr/>
            <p:nvPr/>
          </p:nvSpPr>
          <p:spPr>
            <a:xfrm>
              <a:off x="9289770" y="1888565"/>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1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37" name="Freeform: Shape 236">
              <a:extLst>
                <a:ext uri="{FF2B5EF4-FFF2-40B4-BE49-F238E27FC236}">
                  <a16:creationId xmlns:a16="http://schemas.microsoft.com/office/drawing/2014/main" id="{C0D2BA6E-3D63-4AB6-8788-D7921B4F81A0}"/>
                </a:ext>
              </a:extLst>
            </p:cNvPr>
            <p:cNvSpPr/>
            <p:nvPr/>
          </p:nvSpPr>
          <p:spPr>
            <a:xfrm>
              <a:off x="9119582" y="1771720"/>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6 w 332755"/>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6"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38" name="Freeform: Shape 237">
              <a:extLst>
                <a:ext uri="{FF2B5EF4-FFF2-40B4-BE49-F238E27FC236}">
                  <a16:creationId xmlns:a16="http://schemas.microsoft.com/office/drawing/2014/main" id="{4408B3B7-2C21-4298-87CB-FA9098B2B410}"/>
                </a:ext>
              </a:extLst>
            </p:cNvPr>
            <p:cNvSpPr/>
            <p:nvPr/>
          </p:nvSpPr>
          <p:spPr>
            <a:xfrm>
              <a:off x="8607749"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39" name="Freeform: Shape 238">
              <a:extLst>
                <a:ext uri="{FF2B5EF4-FFF2-40B4-BE49-F238E27FC236}">
                  <a16:creationId xmlns:a16="http://schemas.microsoft.com/office/drawing/2014/main" id="{219839A4-95CD-4552-A7B0-55E8374B1232}"/>
                </a:ext>
              </a:extLst>
            </p:cNvPr>
            <p:cNvSpPr/>
            <p:nvPr/>
          </p:nvSpPr>
          <p:spPr>
            <a:xfrm>
              <a:off x="8609018" y="1888565"/>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6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40" name="Freeform: Shape 239">
              <a:extLst>
                <a:ext uri="{FF2B5EF4-FFF2-40B4-BE49-F238E27FC236}">
                  <a16:creationId xmlns:a16="http://schemas.microsoft.com/office/drawing/2014/main" id="{D418929C-34D4-4B95-A6D4-80BC0B831CC4}"/>
                </a:ext>
              </a:extLst>
            </p:cNvPr>
            <p:cNvSpPr/>
            <p:nvPr/>
          </p:nvSpPr>
          <p:spPr>
            <a:xfrm>
              <a:off x="8438830" y="1771720"/>
              <a:ext cx="332755" cy="463568"/>
            </a:xfrm>
            <a:custGeom>
              <a:avLst/>
              <a:gdLst>
                <a:gd name="connsiteX0" fmla="*/ 165743 w 332755"/>
                <a:gd name="connsiteY0" fmla="*/ 231149 h 463568"/>
                <a:gd name="connsiteX1" fmla="*/ 165108 w 332755"/>
                <a:gd name="connsiteY1" fmla="*/ 231784 h 463568"/>
                <a:gd name="connsiteX2" fmla="*/ 165108 w 332755"/>
                <a:gd name="connsiteY2" fmla="*/ 463569 h 463568"/>
                <a:gd name="connsiteX3" fmla="*/ 0 w 332755"/>
                <a:gd name="connsiteY3" fmla="*/ 349264 h 463568"/>
                <a:gd name="connsiteX4" fmla="*/ 0 w 332755"/>
                <a:gd name="connsiteY4" fmla="*/ 116210 h 463568"/>
                <a:gd name="connsiteX5" fmla="*/ 167013 w 332755"/>
                <a:gd name="connsiteY5" fmla="*/ 0 h 463568"/>
                <a:gd name="connsiteX6" fmla="*/ 332756 w 332755"/>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1149"/>
                  </a:moveTo>
                  <a:lnTo>
                    <a:pt x="165108" y="231784"/>
                  </a:lnTo>
                  <a:lnTo>
                    <a:pt x="165108" y="463569"/>
                  </a:lnTo>
                  <a:lnTo>
                    <a:pt x="0" y="349264"/>
                  </a:lnTo>
                  <a:lnTo>
                    <a:pt x="0" y="116210"/>
                  </a:lnTo>
                  <a:lnTo>
                    <a:pt x="167013" y="0"/>
                  </a:lnTo>
                  <a:lnTo>
                    <a:pt x="332756"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41" name="Freeform: Shape 240">
              <a:extLst>
                <a:ext uri="{FF2B5EF4-FFF2-40B4-BE49-F238E27FC236}">
                  <a16:creationId xmlns:a16="http://schemas.microsoft.com/office/drawing/2014/main" id="{1336C3F2-3788-4ED5-8F0B-459432342994}"/>
                </a:ext>
              </a:extLst>
            </p:cNvPr>
            <p:cNvSpPr/>
            <p:nvPr/>
          </p:nvSpPr>
          <p:spPr>
            <a:xfrm>
              <a:off x="7926997"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42" name="Freeform: Shape 241">
              <a:extLst>
                <a:ext uri="{FF2B5EF4-FFF2-40B4-BE49-F238E27FC236}">
                  <a16:creationId xmlns:a16="http://schemas.microsoft.com/office/drawing/2014/main" id="{6C381483-6210-4302-A8A8-F491FF4BE6D9}"/>
                </a:ext>
              </a:extLst>
            </p:cNvPr>
            <p:cNvSpPr/>
            <p:nvPr/>
          </p:nvSpPr>
          <p:spPr>
            <a:xfrm>
              <a:off x="7928267" y="1888565"/>
              <a:ext cx="334025" cy="231784"/>
            </a:xfrm>
            <a:custGeom>
              <a:avLst/>
              <a:gdLst>
                <a:gd name="connsiteX0" fmla="*/ 166377 w 334025"/>
                <a:gd name="connsiteY0" fmla="*/ 231784 h 231784"/>
                <a:gd name="connsiteX1" fmla="*/ 0 w 334025"/>
                <a:gd name="connsiteY1" fmla="*/ 115575 h 231784"/>
                <a:gd name="connsiteX2" fmla="*/ 166377 w 334025"/>
                <a:gd name="connsiteY2" fmla="*/ 0 h 231784"/>
                <a:gd name="connsiteX3" fmla="*/ 334025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7" y="231784"/>
                  </a:moveTo>
                  <a:lnTo>
                    <a:pt x="0" y="115575"/>
                  </a:lnTo>
                  <a:lnTo>
                    <a:pt x="166377" y="0"/>
                  </a:lnTo>
                  <a:lnTo>
                    <a:pt x="334025"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43" name="Freeform: Shape 242">
              <a:extLst>
                <a:ext uri="{FF2B5EF4-FFF2-40B4-BE49-F238E27FC236}">
                  <a16:creationId xmlns:a16="http://schemas.microsoft.com/office/drawing/2014/main" id="{4313E68E-E8CB-4FD5-879C-34E2BEA55701}"/>
                </a:ext>
              </a:extLst>
            </p:cNvPr>
            <p:cNvSpPr/>
            <p:nvPr/>
          </p:nvSpPr>
          <p:spPr>
            <a:xfrm>
              <a:off x="7758079" y="1771720"/>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44" name="Freeform: Shape 243">
              <a:extLst>
                <a:ext uri="{FF2B5EF4-FFF2-40B4-BE49-F238E27FC236}">
                  <a16:creationId xmlns:a16="http://schemas.microsoft.com/office/drawing/2014/main" id="{CEE71169-B49C-4DF0-BD2D-35742295D3AE}"/>
                </a:ext>
              </a:extLst>
            </p:cNvPr>
            <p:cNvSpPr/>
            <p:nvPr/>
          </p:nvSpPr>
          <p:spPr>
            <a:xfrm>
              <a:off x="7246245"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45" name="Freeform: Shape 244">
              <a:extLst>
                <a:ext uri="{FF2B5EF4-FFF2-40B4-BE49-F238E27FC236}">
                  <a16:creationId xmlns:a16="http://schemas.microsoft.com/office/drawing/2014/main" id="{3B4411D5-237C-4D18-A7A1-326672BA05CD}"/>
                </a:ext>
              </a:extLst>
            </p:cNvPr>
            <p:cNvSpPr/>
            <p:nvPr/>
          </p:nvSpPr>
          <p:spPr>
            <a:xfrm>
              <a:off x="7247515" y="1888565"/>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5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5"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46" name="Freeform: Shape 245">
              <a:extLst>
                <a:ext uri="{FF2B5EF4-FFF2-40B4-BE49-F238E27FC236}">
                  <a16:creationId xmlns:a16="http://schemas.microsoft.com/office/drawing/2014/main" id="{921E176D-AC97-499E-8222-13466B445949}"/>
                </a:ext>
              </a:extLst>
            </p:cNvPr>
            <p:cNvSpPr/>
            <p:nvPr/>
          </p:nvSpPr>
          <p:spPr>
            <a:xfrm>
              <a:off x="7077327" y="1771720"/>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47" name="Freeform: Shape 246">
              <a:extLst>
                <a:ext uri="{FF2B5EF4-FFF2-40B4-BE49-F238E27FC236}">
                  <a16:creationId xmlns:a16="http://schemas.microsoft.com/office/drawing/2014/main" id="{4DE4495B-A63C-44F6-B00B-648F7D3D39EC}"/>
                </a:ext>
              </a:extLst>
            </p:cNvPr>
            <p:cNvSpPr/>
            <p:nvPr/>
          </p:nvSpPr>
          <p:spPr>
            <a:xfrm>
              <a:off x="6565493"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48" name="Freeform: Shape 247">
              <a:extLst>
                <a:ext uri="{FF2B5EF4-FFF2-40B4-BE49-F238E27FC236}">
                  <a16:creationId xmlns:a16="http://schemas.microsoft.com/office/drawing/2014/main" id="{81FFEF8B-32D5-441E-9096-E84DC45C47B8}"/>
                </a:ext>
              </a:extLst>
            </p:cNvPr>
            <p:cNvSpPr/>
            <p:nvPr/>
          </p:nvSpPr>
          <p:spPr>
            <a:xfrm>
              <a:off x="6566763" y="1888565"/>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6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49" name="Freeform: Shape 248">
              <a:extLst>
                <a:ext uri="{FF2B5EF4-FFF2-40B4-BE49-F238E27FC236}">
                  <a16:creationId xmlns:a16="http://schemas.microsoft.com/office/drawing/2014/main" id="{CC2AC9E3-847C-470C-BF9A-1710815186F6}"/>
                </a:ext>
              </a:extLst>
            </p:cNvPr>
            <p:cNvSpPr/>
            <p:nvPr/>
          </p:nvSpPr>
          <p:spPr>
            <a:xfrm>
              <a:off x="6396575" y="1771720"/>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50" name="Freeform: Shape 249">
              <a:extLst>
                <a:ext uri="{FF2B5EF4-FFF2-40B4-BE49-F238E27FC236}">
                  <a16:creationId xmlns:a16="http://schemas.microsoft.com/office/drawing/2014/main" id="{87989E59-BF15-41FA-A1AA-2ACD42F0D8D0}"/>
                </a:ext>
              </a:extLst>
            </p:cNvPr>
            <p:cNvSpPr/>
            <p:nvPr/>
          </p:nvSpPr>
          <p:spPr>
            <a:xfrm>
              <a:off x="5884741" y="2007950"/>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51" name="Freeform: Shape 250">
              <a:extLst>
                <a:ext uri="{FF2B5EF4-FFF2-40B4-BE49-F238E27FC236}">
                  <a16:creationId xmlns:a16="http://schemas.microsoft.com/office/drawing/2014/main" id="{FCE73372-C137-4EEB-BE02-689E65EADDD2}"/>
                </a:ext>
              </a:extLst>
            </p:cNvPr>
            <p:cNvSpPr/>
            <p:nvPr/>
          </p:nvSpPr>
          <p:spPr>
            <a:xfrm>
              <a:off x="5886011" y="1888565"/>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6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52" name="Freeform: Shape 251">
              <a:extLst>
                <a:ext uri="{FF2B5EF4-FFF2-40B4-BE49-F238E27FC236}">
                  <a16:creationId xmlns:a16="http://schemas.microsoft.com/office/drawing/2014/main" id="{0DA39390-856C-4EBA-857B-29E88802B8E2}"/>
                </a:ext>
              </a:extLst>
            </p:cNvPr>
            <p:cNvSpPr/>
            <p:nvPr/>
          </p:nvSpPr>
          <p:spPr>
            <a:xfrm>
              <a:off x="5715823" y="1771720"/>
              <a:ext cx="333390" cy="463568"/>
            </a:xfrm>
            <a:custGeom>
              <a:avLst/>
              <a:gdLst>
                <a:gd name="connsiteX0" fmla="*/ 165743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1149"/>
                  </a:moveTo>
                  <a:lnTo>
                    <a:pt x="165108" y="231784"/>
                  </a:lnTo>
                  <a:lnTo>
                    <a:pt x="165108"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53" name="Freeform: Shape 252">
              <a:extLst>
                <a:ext uri="{FF2B5EF4-FFF2-40B4-BE49-F238E27FC236}">
                  <a16:creationId xmlns:a16="http://schemas.microsoft.com/office/drawing/2014/main" id="{AEA0E781-D6C0-49FD-9A78-6B92499F47F1}"/>
                </a:ext>
              </a:extLst>
            </p:cNvPr>
            <p:cNvSpPr/>
            <p:nvPr/>
          </p:nvSpPr>
          <p:spPr>
            <a:xfrm>
              <a:off x="10820192" y="3190367"/>
              <a:ext cx="166377" cy="229879"/>
            </a:xfrm>
            <a:custGeom>
              <a:avLst/>
              <a:gdLst>
                <a:gd name="connsiteX0" fmla="*/ 0 w 166377"/>
                <a:gd name="connsiteY0" fmla="*/ 115575 h 229879"/>
                <a:gd name="connsiteX1" fmla="*/ 166378 w 166377"/>
                <a:gd name="connsiteY1" fmla="*/ 0 h 229879"/>
                <a:gd name="connsiteX2" fmla="*/ 166378 w 166377"/>
                <a:gd name="connsiteY2" fmla="*/ 229879 h 229879"/>
              </a:gdLst>
              <a:ahLst/>
              <a:cxnLst>
                <a:cxn ang="0">
                  <a:pos x="connsiteX0" y="connsiteY0"/>
                </a:cxn>
                <a:cxn ang="0">
                  <a:pos x="connsiteX1" y="connsiteY1"/>
                </a:cxn>
                <a:cxn ang="0">
                  <a:pos x="connsiteX2" y="connsiteY2"/>
                </a:cxn>
              </a:cxnLst>
              <a:rect l="l" t="t" r="r" b="b"/>
              <a:pathLst>
                <a:path w="166377" h="229879">
                  <a:moveTo>
                    <a:pt x="0" y="115575"/>
                  </a:moveTo>
                  <a:lnTo>
                    <a:pt x="166378" y="0"/>
                  </a:lnTo>
                  <a:lnTo>
                    <a:pt x="166378" y="22987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54" name="Freeform: Shape 253">
              <a:extLst>
                <a:ext uri="{FF2B5EF4-FFF2-40B4-BE49-F238E27FC236}">
                  <a16:creationId xmlns:a16="http://schemas.microsoft.com/office/drawing/2014/main" id="{9290B643-9950-461D-9380-4F69D7177E69}"/>
                </a:ext>
              </a:extLst>
            </p:cNvPr>
            <p:cNvSpPr/>
            <p:nvPr/>
          </p:nvSpPr>
          <p:spPr>
            <a:xfrm>
              <a:off x="10820192" y="1771085"/>
              <a:ext cx="166377" cy="229879"/>
            </a:xfrm>
            <a:custGeom>
              <a:avLst/>
              <a:gdLst>
                <a:gd name="connsiteX0" fmla="*/ 0 w 166377"/>
                <a:gd name="connsiteY0" fmla="*/ 115575 h 229879"/>
                <a:gd name="connsiteX1" fmla="*/ 166378 w 166377"/>
                <a:gd name="connsiteY1" fmla="*/ 0 h 229879"/>
                <a:gd name="connsiteX2" fmla="*/ 166378 w 166377"/>
                <a:gd name="connsiteY2" fmla="*/ 229879 h 229879"/>
              </a:gdLst>
              <a:ahLst/>
              <a:cxnLst>
                <a:cxn ang="0">
                  <a:pos x="connsiteX0" y="connsiteY0"/>
                </a:cxn>
                <a:cxn ang="0">
                  <a:pos x="connsiteX1" y="connsiteY1"/>
                </a:cxn>
                <a:cxn ang="0">
                  <a:pos x="connsiteX2" y="connsiteY2"/>
                </a:cxn>
              </a:cxnLst>
              <a:rect l="l" t="t" r="r" b="b"/>
              <a:pathLst>
                <a:path w="166377" h="229879">
                  <a:moveTo>
                    <a:pt x="0" y="115575"/>
                  </a:moveTo>
                  <a:lnTo>
                    <a:pt x="166378" y="0"/>
                  </a:lnTo>
                  <a:lnTo>
                    <a:pt x="166378" y="22987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55" name="Freeform: Shape 254">
              <a:extLst>
                <a:ext uri="{FF2B5EF4-FFF2-40B4-BE49-F238E27FC236}">
                  <a16:creationId xmlns:a16="http://schemas.microsoft.com/office/drawing/2014/main" id="{DA490AAC-BEB9-499E-9AEE-67664785080C}"/>
                </a:ext>
              </a:extLst>
            </p:cNvPr>
            <p:cNvSpPr/>
            <p:nvPr/>
          </p:nvSpPr>
          <p:spPr>
            <a:xfrm>
              <a:off x="10139440" y="1771085"/>
              <a:ext cx="166377" cy="229879"/>
            </a:xfrm>
            <a:custGeom>
              <a:avLst/>
              <a:gdLst>
                <a:gd name="connsiteX0" fmla="*/ 166378 w 166377"/>
                <a:gd name="connsiteY0" fmla="*/ 229879 h 229879"/>
                <a:gd name="connsiteX1" fmla="*/ 0 w 166377"/>
                <a:gd name="connsiteY1" fmla="*/ 115575 h 229879"/>
                <a:gd name="connsiteX2" fmla="*/ 166378 w 166377"/>
                <a:gd name="connsiteY2" fmla="*/ 0 h 229879"/>
              </a:gdLst>
              <a:ahLst/>
              <a:cxnLst>
                <a:cxn ang="0">
                  <a:pos x="connsiteX0" y="connsiteY0"/>
                </a:cxn>
                <a:cxn ang="0">
                  <a:pos x="connsiteX1" y="connsiteY1"/>
                </a:cxn>
                <a:cxn ang="0">
                  <a:pos x="connsiteX2" y="connsiteY2"/>
                </a:cxn>
              </a:cxnLst>
              <a:rect l="l" t="t" r="r" b="b"/>
              <a:pathLst>
                <a:path w="166377" h="229879">
                  <a:moveTo>
                    <a:pt x="166378" y="229879"/>
                  </a:moveTo>
                  <a:lnTo>
                    <a:pt x="0" y="115575"/>
                  </a:lnTo>
                  <a:lnTo>
                    <a:pt x="166378"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56" name="Freeform: Shape 255">
              <a:extLst>
                <a:ext uri="{FF2B5EF4-FFF2-40B4-BE49-F238E27FC236}">
                  <a16:creationId xmlns:a16="http://schemas.microsoft.com/office/drawing/2014/main" id="{220652E1-B7E6-4504-9612-BEEC1FACCED1}"/>
                </a:ext>
              </a:extLst>
            </p:cNvPr>
            <p:cNvSpPr/>
            <p:nvPr/>
          </p:nvSpPr>
          <p:spPr>
            <a:xfrm>
              <a:off x="9459323" y="1771085"/>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57" name="Freeform: Shape 256">
              <a:extLst>
                <a:ext uri="{FF2B5EF4-FFF2-40B4-BE49-F238E27FC236}">
                  <a16:creationId xmlns:a16="http://schemas.microsoft.com/office/drawing/2014/main" id="{D225F6D3-36FA-4C22-B82B-F6CE4A928651}"/>
                </a:ext>
              </a:extLst>
            </p:cNvPr>
            <p:cNvSpPr/>
            <p:nvPr/>
          </p:nvSpPr>
          <p:spPr>
            <a:xfrm>
              <a:off x="8778571" y="1771085"/>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58" name="Freeform: Shape 257">
              <a:extLst>
                <a:ext uri="{FF2B5EF4-FFF2-40B4-BE49-F238E27FC236}">
                  <a16:creationId xmlns:a16="http://schemas.microsoft.com/office/drawing/2014/main" id="{15E443DA-BF7B-4ABC-BAF6-79733290503A}"/>
                </a:ext>
              </a:extLst>
            </p:cNvPr>
            <p:cNvSpPr/>
            <p:nvPr/>
          </p:nvSpPr>
          <p:spPr>
            <a:xfrm>
              <a:off x="8097819" y="1771085"/>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59" name="Freeform: Shape 258">
              <a:extLst>
                <a:ext uri="{FF2B5EF4-FFF2-40B4-BE49-F238E27FC236}">
                  <a16:creationId xmlns:a16="http://schemas.microsoft.com/office/drawing/2014/main" id="{B6CBC8DD-2784-46D7-AE99-6AE7952F289D}"/>
                </a:ext>
              </a:extLst>
            </p:cNvPr>
            <p:cNvSpPr/>
            <p:nvPr/>
          </p:nvSpPr>
          <p:spPr>
            <a:xfrm>
              <a:off x="7417068" y="1771085"/>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60" name="Freeform: Shape 259">
              <a:extLst>
                <a:ext uri="{FF2B5EF4-FFF2-40B4-BE49-F238E27FC236}">
                  <a16:creationId xmlns:a16="http://schemas.microsoft.com/office/drawing/2014/main" id="{3C3E7E2C-FB24-41FA-A72E-43E3E516C424}"/>
                </a:ext>
              </a:extLst>
            </p:cNvPr>
            <p:cNvSpPr/>
            <p:nvPr/>
          </p:nvSpPr>
          <p:spPr>
            <a:xfrm>
              <a:off x="6736316" y="1771085"/>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61" name="Freeform: Shape 260">
              <a:extLst>
                <a:ext uri="{FF2B5EF4-FFF2-40B4-BE49-F238E27FC236}">
                  <a16:creationId xmlns:a16="http://schemas.microsoft.com/office/drawing/2014/main" id="{B9EB99CF-0F22-44C6-B263-2CDDBC1C1FB1}"/>
                </a:ext>
              </a:extLst>
            </p:cNvPr>
            <p:cNvSpPr/>
            <p:nvPr/>
          </p:nvSpPr>
          <p:spPr>
            <a:xfrm>
              <a:off x="6055564" y="1771085"/>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62" name="Freeform: Shape 261">
              <a:extLst>
                <a:ext uri="{FF2B5EF4-FFF2-40B4-BE49-F238E27FC236}">
                  <a16:creationId xmlns:a16="http://schemas.microsoft.com/office/drawing/2014/main" id="{FB2483BC-80A4-4233-9B1E-919CA86D71F3}"/>
                </a:ext>
              </a:extLst>
            </p:cNvPr>
            <p:cNvSpPr/>
            <p:nvPr/>
          </p:nvSpPr>
          <p:spPr>
            <a:xfrm>
              <a:off x="10651274" y="3662191"/>
              <a:ext cx="673766" cy="351168"/>
            </a:xfrm>
            <a:custGeom>
              <a:avLst/>
              <a:gdLst>
                <a:gd name="connsiteX0" fmla="*/ 337836 w 673766"/>
                <a:gd name="connsiteY0" fmla="*/ 234959 h 351168"/>
                <a:gd name="connsiteX1" fmla="*/ 336565 w 673766"/>
                <a:gd name="connsiteY1" fmla="*/ 234324 h 351168"/>
                <a:gd name="connsiteX2" fmla="*/ 168283 w 673766"/>
                <a:gd name="connsiteY2" fmla="*/ 351169 h 351168"/>
                <a:gd name="connsiteX3" fmla="*/ 0 w 673766"/>
                <a:gd name="connsiteY3" fmla="*/ 234324 h 351168"/>
                <a:gd name="connsiteX4" fmla="*/ 336565 w 673766"/>
                <a:gd name="connsiteY4" fmla="*/ 0 h 351168"/>
                <a:gd name="connsiteX5" fmla="*/ 673767 w 673766"/>
                <a:gd name="connsiteY5" fmla="*/ 234324 h 351168"/>
                <a:gd name="connsiteX6" fmla="*/ 506119 w 673766"/>
                <a:gd name="connsiteY6" fmla="*/ 351169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836" y="234959"/>
                  </a:moveTo>
                  <a:lnTo>
                    <a:pt x="336565" y="234324"/>
                  </a:lnTo>
                  <a:lnTo>
                    <a:pt x="168283" y="351169"/>
                  </a:lnTo>
                  <a:lnTo>
                    <a:pt x="0" y="234324"/>
                  </a:lnTo>
                  <a:lnTo>
                    <a:pt x="336565" y="0"/>
                  </a:lnTo>
                  <a:lnTo>
                    <a:pt x="673767" y="234324"/>
                  </a:lnTo>
                  <a:lnTo>
                    <a:pt x="506119" y="35116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63" name="Freeform: Shape 262">
              <a:extLst>
                <a:ext uri="{FF2B5EF4-FFF2-40B4-BE49-F238E27FC236}">
                  <a16:creationId xmlns:a16="http://schemas.microsoft.com/office/drawing/2014/main" id="{78F5CEB4-1AD8-499E-A38B-43F0A704EA12}"/>
                </a:ext>
              </a:extLst>
            </p:cNvPr>
            <p:cNvSpPr/>
            <p:nvPr/>
          </p:nvSpPr>
          <p:spPr>
            <a:xfrm>
              <a:off x="10991650" y="2598524"/>
              <a:ext cx="333390" cy="231149"/>
            </a:xfrm>
            <a:custGeom>
              <a:avLst/>
              <a:gdLst>
                <a:gd name="connsiteX0" fmla="*/ 165743 w 333390"/>
                <a:gd name="connsiteY0" fmla="*/ 231149 h 231149"/>
                <a:gd name="connsiteX1" fmla="*/ 0 w 333390"/>
                <a:gd name="connsiteY1" fmla="*/ 115575 h 231149"/>
                <a:gd name="connsiteX2" fmla="*/ 165743 w 333390"/>
                <a:gd name="connsiteY2" fmla="*/ 0 h 231149"/>
                <a:gd name="connsiteX3" fmla="*/ 333391 w 333390"/>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64" name="Freeform: Shape 263">
              <a:extLst>
                <a:ext uri="{FF2B5EF4-FFF2-40B4-BE49-F238E27FC236}">
                  <a16:creationId xmlns:a16="http://schemas.microsoft.com/office/drawing/2014/main" id="{5088C5F7-92F4-4DC1-87BD-BEF5C87A3675}"/>
                </a:ext>
              </a:extLst>
            </p:cNvPr>
            <p:cNvSpPr/>
            <p:nvPr/>
          </p:nvSpPr>
          <p:spPr>
            <a:xfrm>
              <a:off x="10820827" y="2481679"/>
              <a:ext cx="333390" cy="463568"/>
            </a:xfrm>
            <a:custGeom>
              <a:avLst/>
              <a:gdLst>
                <a:gd name="connsiteX0" fmla="*/ 166377 w 333390"/>
                <a:gd name="connsiteY0" fmla="*/ 230514 h 463568"/>
                <a:gd name="connsiteX1" fmla="*/ 165743 w 333390"/>
                <a:gd name="connsiteY1" fmla="*/ 231149 h 463568"/>
                <a:gd name="connsiteX2" fmla="*/ 165743 w 333390"/>
                <a:gd name="connsiteY2" fmla="*/ 463569 h 463568"/>
                <a:gd name="connsiteX3" fmla="*/ 0 w 333390"/>
                <a:gd name="connsiteY3" fmla="*/ 348629 h 463568"/>
                <a:gd name="connsiteX4" fmla="*/ 0 w 333390"/>
                <a:gd name="connsiteY4" fmla="*/ 116210 h 463568"/>
                <a:gd name="connsiteX5" fmla="*/ 167012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7" y="230514"/>
                  </a:moveTo>
                  <a:lnTo>
                    <a:pt x="165743" y="231149"/>
                  </a:lnTo>
                  <a:lnTo>
                    <a:pt x="165743" y="463569"/>
                  </a:lnTo>
                  <a:lnTo>
                    <a:pt x="0" y="348629"/>
                  </a:lnTo>
                  <a:lnTo>
                    <a:pt x="0" y="116210"/>
                  </a:lnTo>
                  <a:lnTo>
                    <a:pt x="167012" y="0"/>
                  </a:lnTo>
                  <a:lnTo>
                    <a:pt x="333391"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65" name="Freeform: Shape 264">
              <a:extLst>
                <a:ext uri="{FF2B5EF4-FFF2-40B4-BE49-F238E27FC236}">
                  <a16:creationId xmlns:a16="http://schemas.microsoft.com/office/drawing/2014/main" id="{3F2885F5-C46D-4388-BA77-9E6DC869D443}"/>
                </a:ext>
              </a:extLst>
            </p:cNvPr>
            <p:cNvSpPr/>
            <p:nvPr/>
          </p:nvSpPr>
          <p:spPr>
            <a:xfrm>
              <a:off x="10651274" y="2242909"/>
              <a:ext cx="673766" cy="351804"/>
            </a:xfrm>
            <a:custGeom>
              <a:avLst/>
              <a:gdLst>
                <a:gd name="connsiteX0" fmla="*/ 337836 w 673766"/>
                <a:gd name="connsiteY0" fmla="*/ 234959 h 351804"/>
                <a:gd name="connsiteX1" fmla="*/ 336565 w 673766"/>
                <a:gd name="connsiteY1" fmla="*/ 234324 h 351804"/>
                <a:gd name="connsiteX2" fmla="*/ 168283 w 673766"/>
                <a:gd name="connsiteY2" fmla="*/ 351804 h 351804"/>
                <a:gd name="connsiteX3" fmla="*/ 0 w 673766"/>
                <a:gd name="connsiteY3" fmla="*/ 234324 h 351804"/>
                <a:gd name="connsiteX4" fmla="*/ 336565 w 673766"/>
                <a:gd name="connsiteY4" fmla="*/ 0 h 351804"/>
                <a:gd name="connsiteX5" fmla="*/ 673767 w 673766"/>
                <a:gd name="connsiteY5" fmla="*/ 234324 h 351804"/>
                <a:gd name="connsiteX6" fmla="*/ 506119 w 673766"/>
                <a:gd name="connsiteY6" fmla="*/ 351169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804">
                  <a:moveTo>
                    <a:pt x="337836" y="234959"/>
                  </a:moveTo>
                  <a:lnTo>
                    <a:pt x="336565" y="234324"/>
                  </a:lnTo>
                  <a:lnTo>
                    <a:pt x="168283" y="351804"/>
                  </a:lnTo>
                  <a:lnTo>
                    <a:pt x="0" y="234324"/>
                  </a:lnTo>
                  <a:lnTo>
                    <a:pt x="336565" y="0"/>
                  </a:lnTo>
                  <a:lnTo>
                    <a:pt x="673767" y="234324"/>
                  </a:lnTo>
                  <a:lnTo>
                    <a:pt x="506119" y="35116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66" name="Freeform: Shape 265">
              <a:extLst>
                <a:ext uri="{FF2B5EF4-FFF2-40B4-BE49-F238E27FC236}">
                  <a16:creationId xmlns:a16="http://schemas.microsoft.com/office/drawing/2014/main" id="{5394838C-726B-4536-AB33-8679196F9964}"/>
                </a:ext>
              </a:extLst>
            </p:cNvPr>
            <p:cNvSpPr/>
            <p:nvPr/>
          </p:nvSpPr>
          <p:spPr>
            <a:xfrm>
              <a:off x="10991650" y="1179242"/>
              <a:ext cx="333390" cy="231149"/>
            </a:xfrm>
            <a:custGeom>
              <a:avLst/>
              <a:gdLst>
                <a:gd name="connsiteX0" fmla="*/ 165743 w 333390"/>
                <a:gd name="connsiteY0" fmla="*/ 231149 h 231149"/>
                <a:gd name="connsiteX1" fmla="*/ 0 w 333390"/>
                <a:gd name="connsiteY1" fmla="*/ 115575 h 231149"/>
                <a:gd name="connsiteX2" fmla="*/ 165743 w 333390"/>
                <a:gd name="connsiteY2" fmla="*/ 0 h 231149"/>
                <a:gd name="connsiteX3" fmla="*/ 333391 w 333390"/>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67" name="Freeform: Shape 266">
              <a:extLst>
                <a:ext uri="{FF2B5EF4-FFF2-40B4-BE49-F238E27FC236}">
                  <a16:creationId xmlns:a16="http://schemas.microsoft.com/office/drawing/2014/main" id="{BDA7FED4-F82B-44FF-802B-8EF65B1F7331}"/>
                </a:ext>
              </a:extLst>
            </p:cNvPr>
            <p:cNvSpPr/>
            <p:nvPr/>
          </p:nvSpPr>
          <p:spPr>
            <a:xfrm>
              <a:off x="10820827" y="1062397"/>
              <a:ext cx="333390" cy="463568"/>
            </a:xfrm>
            <a:custGeom>
              <a:avLst/>
              <a:gdLst>
                <a:gd name="connsiteX0" fmla="*/ 166377 w 333390"/>
                <a:gd name="connsiteY0" fmla="*/ 230514 h 463568"/>
                <a:gd name="connsiteX1" fmla="*/ 165743 w 333390"/>
                <a:gd name="connsiteY1" fmla="*/ 231149 h 463568"/>
                <a:gd name="connsiteX2" fmla="*/ 165743 w 333390"/>
                <a:gd name="connsiteY2" fmla="*/ 463569 h 463568"/>
                <a:gd name="connsiteX3" fmla="*/ 0 w 333390"/>
                <a:gd name="connsiteY3" fmla="*/ 348629 h 463568"/>
                <a:gd name="connsiteX4" fmla="*/ 0 w 333390"/>
                <a:gd name="connsiteY4" fmla="*/ 116210 h 463568"/>
                <a:gd name="connsiteX5" fmla="*/ 167012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7" y="230514"/>
                  </a:moveTo>
                  <a:lnTo>
                    <a:pt x="165743" y="231149"/>
                  </a:lnTo>
                  <a:lnTo>
                    <a:pt x="165743" y="463569"/>
                  </a:lnTo>
                  <a:lnTo>
                    <a:pt x="0" y="348629"/>
                  </a:lnTo>
                  <a:lnTo>
                    <a:pt x="0" y="116210"/>
                  </a:lnTo>
                  <a:lnTo>
                    <a:pt x="167012" y="0"/>
                  </a:lnTo>
                  <a:lnTo>
                    <a:pt x="333391"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68" name="Freeform: Shape 267">
              <a:extLst>
                <a:ext uri="{FF2B5EF4-FFF2-40B4-BE49-F238E27FC236}">
                  <a16:creationId xmlns:a16="http://schemas.microsoft.com/office/drawing/2014/main" id="{726A0C84-2204-49BA-93D7-3B3248D345FC}"/>
                </a:ext>
              </a:extLst>
            </p:cNvPr>
            <p:cNvSpPr/>
            <p:nvPr/>
          </p:nvSpPr>
          <p:spPr>
            <a:xfrm>
              <a:off x="10308993" y="1297991"/>
              <a:ext cx="337201" cy="466108"/>
            </a:xfrm>
            <a:custGeom>
              <a:avLst/>
              <a:gdLst>
                <a:gd name="connsiteX0" fmla="*/ 337201 w 337201"/>
                <a:gd name="connsiteY0" fmla="*/ 232419 h 466108"/>
                <a:gd name="connsiteX1" fmla="*/ 0 w 337201"/>
                <a:gd name="connsiteY1" fmla="*/ 466109 h 466108"/>
                <a:gd name="connsiteX2" fmla="*/ 0 w 337201"/>
                <a:gd name="connsiteY2" fmla="*/ 232419 h 466108"/>
                <a:gd name="connsiteX3" fmla="*/ 337201 w 337201"/>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1" h="466108">
                  <a:moveTo>
                    <a:pt x="337201" y="232419"/>
                  </a:moveTo>
                  <a:lnTo>
                    <a:pt x="0" y="466109"/>
                  </a:lnTo>
                  <a:lnTo>
                    <a:pt x="0" y="232419"/>
                  </a:lnTo>
                  <a:lnTo>
                    <a:pt x="337201"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69" name="Freeform: Shape 268">
              <a:extLst>
                <a:ext uri="{FF2B5EF4-FFF2-40B4-BE49-F238E27FC236}">
                  <a16:creationId xmlns:a16="http://schemas.microsoft.com/office/drawing/2014/main" id="{3E635761-188E-4625-90AE-2D5178BA45DC}"/>
                </a:ext>
              </a:extLst>
            </p:cNvPr>
            <p:cNvSpPr/>
            <p:nvPr/>
          </p:nvSpPr>
          <p:spPr>
            <a:xfrm>
              <a:off x="10310898" y="1179242"/>
              <a:ext cx="333390" cy="231149"/>
            </a:xfrm>
            <a:custGeom>
              <a:avLst/>
              <a:gdLst>
                <a:gd name="connsiteX0" fmla="*/ 165743 w 333390"/>
                <a:gd name="connsiteY0" fmla="*/ 231149 h 231149"/>
                <a:gd name="connsiteX1" fmla="*/ 0 w 333390"/>
                <a:gd name="connsiteY1" fmla="*/ 115575 h 231149"/>
                <a:gd name="connsiteX2" fmla="*/ 165743 w 333390"/>
                <a:gd name="connsiteY2" fmla="*/ 0 h 231149"/>
                <a:gd name="connsiteX3" fmla="*/ 333391 w 333390"/>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70" name="Freeform: Shape 269">
              <a:extLst>
                <a:ext uri="{FF2B5EF4-FFF2-40B4-BE49-F238E27FC236}">
                  <a16:creationId xmlns:a16="http://schemas.microsoft.com/office/drawing/2014/main" id="{A013CB7C-B780-4CE5-9AF9-DDEB0A3F5C34}"/>
                </a:ext>
              </a:extLst>
            </p:cNvPr>
            <p:cNvSpPr/>
            <p:nvPr/>
          </p:nvSpPr>
          <p:spPr>
            <a:xfrm>
              <a:off x="10140075" y="1062397"/>
              <a:ext cx="333390" cy="463568"/>
            </a:xfrm>
            <a:custGeom>
              <a:avLst/>
              <a:gdLst>
                <a:gd name="connsiteX0" fmla="*/ 166378 w 333390"/>
                <a:gd name="connsiteY0" fmla="*/ 230514 h 463568"/>
                <a:gd name="connsiteX1" fmla="*/ 165743 w 333390"/>
                <a:gd name="connsiteY1" fmla="*/ 231149 h 463568"/>
                <a:gd name="connsiteX2" fmla="*/ 165743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0514"/>
                  </a:moveTo>
                  <a:lnTo>
                    <a:pt x="165743" y="231149"/>
                  </a:lnTo>
                  <a:lnTo>
                    <a:pt x="165743"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71" name="Freeform: Shape 270">
              <a:extLst>
                <a:ext uri="{FF2B5EF4-FFF2-40B4-BE49-F238E27FC236}">
                  <a16:creationId xmlns:a16="http://schemas.microsoft.com/office/drawing/2014/main" id="{EC46F22E-EDE5-406E-AAA7-6233187D2EC7}"/>
                </a:ext>
              </a:extLst>
            </p:cNvPr>
            <p:cNvSpPr/>
            <p:nvPr/>
          </p:nvSpPr>
          <p:spPr>
            <a:xfrm>
              <a:off x="9628876" y="1298626"/>
              <a:ext cx="336565" cy="465473"/>
            </a:xfrm>
            <a:custGeom>
              <a:avLst/>
              <a:gdLst>
                <a:gd name="connsiteX0" fmla="*/ 336566 w 336565"/>
                <a:gd name="connsiteY0" fmla="*/ 231784 h 465473"/>
                <a:gd name="connsiteX1" fmla="*/ 0 w 336565"/>
                <a:gd name="connsiteY1" fmla="*/ 465474 h 465473"/>
                <a:gd name="connsiteX2" fmla="*/ 0 w 336565"/>
                <a:gd name="connsiteY2" fmla="*/ 231784 h 465473"/>
                <a:gd name="connsiteX3" fmla="*/ 336566 w 336565"/>
                <a:gd name="connsiteY3" fmla="*/ 0 h 465473"/>
              </a:gdLst>
              <a:ahLst/>
              <a:cxnLst>
                <a:cxn ang="0">
                  <a:pos x="connsiteX0" y="connsiteY0"/>
                </a:cxn>
                <a:cxn ang="0">
                  <a:pos x="connsiteX1" y="connsiteY1"/>
                </a:cxn>
                <a:cxn ang="0">
                  <a:pos x="connsiteX2" y="connsiteY2"/>
                </a:cxn>
                <a:cxn ang="0">
                  <a:pos x="connsiteX3" y="connsiteY3"/>
                </a:cxn>
              </a:cxnLst>
              <a:rect l="l" t="t" r="r" b="b"/>
              <a:pathLst>
                <a:path w="336565" h="465473">
                  <a:moveTo>
                    <a:pt x="336566" y="231784"/>
                  </a:moveTo>
                  <a:lnTo>
                    <a:pt x="0" y="465474"/>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72" name="Freeform: Shape 271">
              <a:extLst>
                <a:ext uri="{FF2B5EF4-FFF2-40B4-BE49-F238E27FC236}">
                  <a16:creationId xmlns:a16="http://schemas.microsoft.com/office/drawing/2014/main" id="{0D4704EB-2CC1-462A-921E-CD5419C9E24B}"/>
                </a:ext>
              </a:extLst>
            </p:cNvPr>
            <p:cNvSpPr/>
            <p:nvPr/>
          </p:nvSpPr>
          <p:spPr>
            <a:xfrm>
              <a:off x="9630146" y="1179242"/>
              <a:ext cx="333390" cy="231149"/>
            </a:xfrm>
            <a:custGeom>
              <a:avLst/>
              <a:gdLst>
                <a:gd name="connsiteX0" fmla="*/ 165743 w 333390"/>
                <a:gd name="connsiteY0" fmla="*/ 231149 h 231149"/>
                <a:gd name="connsiteX1" fmla="*/ 0 w 333390"/>
                <a:gd name="connsiteY1" fmla="*/ 115575 h 231149"/>
                <a:gd name="connsiteX2" fmla="*/ 165743 w 333390"/>
                <a:gd name="connsiteY2" fmla="*/ 0 h 231149"/>
                <a:gd name="connsiteX3" fmla="*/ 333391 w 333390"/>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3390" h="231149">
                  <a:moveTo>
                    <a:pt x="165743" y="231149"/>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73" name="Freeform: Shape 272">
              <a:extLst>
                <a:ext uri="{FF2B5EF4-FFF2-40B4-BE49-F238E27FC236}">
                  <a16:creationId xmlns:a16="http://schemas.microsoft.com/office/drawing/2014/main" id="{92241306-BF89-4574-B30E-A1A971C89A53}"/>
                </a:ext>
              </a:extLst>
            </p:cNvPr>
            <p:cNvSpPr/>
            <p:nvPr/>
          </p:nvSpPr>
          <p:spPr>
            <a:xfrm>
              <a:off x="9459958" y="1062397"/>
              <a:ext cx="332755" cy="463568"/>
            </a:xfrm>
            <a:custGeom>
              <a:avLst/>
              <a:gdLst>
                <a:gd name="connsiteX0" fmla="*/ 165743 w 332755"/>
                <a:gd name="connsiteY0" fmla="*/ 230514 h 463568"/>
                <a:gd name="connsiteX1" fmla="*/ 165108 w 332755"/>
                <a:gd name="connsiteY1" fmla="*/ 231149 h 463568"/>
                <a:gd name="connsiteX2" fmla="*/ 165108 w 332755"/>
                <a:gd name="connsiteY2" fmla="*/ 463569 h 463568"/>
                <a:gd name="connsiteX3" fmla="*/ 0 w 332755"/>
                <a:gd name="connsiteY3" fmla="*/ 348629 h 463568"/>
                <a:gd name="connsiteX4" fmla="*/ 0 w 332755"/>
                <a:gd name="connsiteY4" fmla="*/ 116210 h 463568"/>
                <a:gd name="connsiteX5" fmla="*/ 167013 w 332755"/>
                <a:gd name="connsiteY5" fmla="*/ 0 h 463568"/>
                <a:gd name="connsiteX6" fmla="*/ 332756 w 332755"/>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0514"/>
                  </a:moveTo>
                  <a:lnTo>
                    <a:pt x="165108" y="231149"/>
                  </a:lnTo>
                  <a:lnTo>
                    <a:pt x="165108" y="463569"/>
                  </a:lnTo>
                  <a:lnTo>
                    <a:pt x="0" y="348629"/>
                  </a:lnTo>
                  <a:lnTo>
                    <a:pt x="0" y="116210"/>
                  </a:lnTo>
                  <a:lnTo>
                    <a:pt x="167013" y="0"/>
                  </a:lnTo>
                  <a:lnTo>
                    <a:pt x="332756"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74" name="Freeform: Shape 273">
              <a:extLst>
                <a:ext uri="{FF2B5EF4-FFF2-40B4-BE49-F238E27FC236}">
                  <a16:creationId xmlns:a16="http://schemas.microsoft.com/office/drawing/2014/main" id="{1CD47B2E-C8D0-4134-9147-ECB9963C8C44}"/>
                </a:ext>
              </a:extLst>
            </p:cNvPr>
            <p:cNvSpPr/>
            <p:nvPr/>
          </p:nvSpPr>
          <p:spPr>
            <a:xfrm>
              <a:off x="8948124" y="1297991"/>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75" name="Freeform: Shape 274">
              <a:extLst>
                <a:ext uri="{FF2B5EF4-FFF2-40B4-BE49-F238E27FC236}">
                  <a16:creationId xmlns:a16="http://schemas.microsoft.com/office/drawing/2014/main" id="{092E866A-9225-4A8A-BEB7-F5E6E8C1869A}"/>
                </a:ext>
              </a:extLst>
            </p:cNvPr>
            <p:cNvSpPr/>
            <p:nvPr/>
          </p:nvSpPr>
          <p:spPr>
            <a:xfrm>
              <a:off x="8949395" y="1179242"/>
              <a:ext cx="334025" cy="231149"/>
            </a:xfrm>
            <a:custGeom>
              <a:avLst/>
              <a:gdLst>
                <a:gd name="connsiteX0" fmla="*/ 165743 w 334025"/>
                <a:gd name="connsiteY0" fmla="*/ 231149 h 231149"/>
                <a:gd name="connsiteX1" fmla="*/ 0 w 334025"/>
                <a:gd name="connsiteY1" fmla="*/ 115575 h 231149"/>
                <a:gd name="connsiteX2" fmla="*/ 165743 w 334025"/>
                <a:gd name="connsiteY2" fmla="*/ 0 h 231149"/>
                <a:gd name="connsiteX3" fmla="*/ 334025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5743" y="231149"/>
                  </a:moveTo>
                  <a:lnTo>
                    <a:pt x="0" y="115575"/>
                  </a:lnTo>
                  <a:lnTo>
                    <a:pt x="165743" y="0"/>
                  </a:lnTo>
                  <a:lnTo>
                    <a:pt x="334025"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76" name="Freeform: Shape 275">
              <a:extLst>
                <a:ext uri="{FF2B5EF4-FFF2-40B4-BE49-F238E27FC236}">
                  <a16:creationId xmlns:a16="http://schemas.microsoft.com/office/drawing/2014/main" id="{09B61E4C-45CC-43BA-90D7-AB847D38D22F}"/>
                </a:ext>
              </a:extLst>
            </p:cNvPr>
            <p:cNvSpPr/>
            <p:nvPr/>
          </p:nvSpPr>
          <p:spPr>
            <a:xfrm>
              <a:off x="8779207" y="1062397"/>
              <a:ext cx="332755" cy="463568"/>
            </a:xfrm>
            <a:custGeom>
              <a:avLst/>
              <a:gdLst>
                <a:gd name="connsiteX0" fmla="*/ 165743 w 332755"/>
                <a:gd name="connsiteY0" fmla="*/ 230514 h 463568"/>
                <a:gd name="connsiteX1" fmla="*/ 165108 w 332755"/>
                <a:gd name="connsiteY1" fmla="*/ 231149 h 463568"/>
                <a:gd name="connsiteX2" fmla="*/ 165108 w 332755"/>
                <a:gd name="connsiteY2" fmla="*/ 463569 h 463568"/>
                <a:gd name="connsiteX3" fmla="*/ 0 w 332755"/>
                <a:gd name="connsiteY3" fmla="*/ 348629 h 463568"/>
                <a:gd name="connsiteX4" fmla="*/ 0 w 332755"/>
                <a:gd name="connsiteY4" fmla="*/ 116210 h 463568"/>
                <a:gd name="connsiteX5" fmla="*/ 167013 w 332755"/>
                <a:gd name="connsiteY5" fmla="*/ 0 h 463568"/>
                <a:gd name="connsiteX6" fmla="*/ 332755 w 332755"/>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0514"/>
                  </a:moveTo>
                  <a:lnTo>
                    <a:pt x="165108" y="231149"/>
                  </a:lnTo>
                  <a:lnTo>
                    <a:pt x="165108" y="463569"/>
                  </a:lnTo>
                  <a:lnTo>
                    <a:pt x="0" y="348629"/>
                  </a:lnTo>
                  <a:lnTo>
                    <a:pt x="0" y="116210"/>
                  </a:lnTo>
                  <a:lnTo>
                    <a:pt x="167013" y="0"/>
                  </a:lnTo>
                  <a:lnTo>
                    <a:pt x="332755"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77" name="Freeform: Shape 276">
              <a:extLst>
                <a:ext uri="{FF2B5EF4-FFF2-40B4-BE49-F238E27FC236}">
                  <a16:creationId xmlns:a16="http://schemas.microsoft.com/office/drawing/2014/main" id="{9EE45501-7DCF-46F9-BA13-A83F9FB43407}"/>
                </a:ext>
              </a:extLst>
            </p:cNvPr>
            <p:cNvSpPr/>
            <p:nvPr/>
          </p:nvSpPr>
          <p:spPr>
            <a:xfrm>
              <a:off x="8267372" y="1298626"/>
              <a:ext cx="336565" cy="465473"/>
            </a:xfrm>
            <a:custGeom>
              <a:avLst/>
              <a:gdLst>
                <a:gd name="connsiteX0" fmla="*/ 336566 w 336565"/>
                <a:gd name="connsiteY0" fmla="*/ 231784 h 465473"/>
                <a:gd name="connsiteX1" fmla="*/ 0 w 336565"/>
                <a:gd name="connsiteY1" fmla="*/ 465474 h 465473"/>
                <a:gd name="connsiteX2" fmla="*/ 0 w 336565"/>
                <a:gd name="connsiteY2" fmla="*/ 231784 h 465473"/>
                <a:gd name="connsiteX3" fmla="*/ 336566 w 336565"/>
                <a:gd name="connsiteY3" fmla="*/ 0 h 465473"/>
              </a:gdLst>
              <a:ahLst/>
              <a:cxnLst>
                <a:cxn ang="0">
                  <a:pos x="connsiteX0" y="connsiteY0"/>
                </a:cxn>
                <a:cxn ang="0">
                  <a:pos x="connsiteX1" y="connsiteY1"/>
                </a:cxn>
                <a:cxn ang="0">
                  <a:pos x="connsiteX2" y="connsiteY2"/>
                </a:cxn>
                <a:cxn ang="0">
                  <a:pos x="connsiteX3" y="connsiteY3"/>
                </a:cxn>
              </a:cxnLst>
              <a:rect l="l" t="t" r="r" b="b"/>
              <a:pathLst>
                <a:path w="336565" h="465473">
                  <a:moveTo>
                    <a:pt x="336566" y="231784"/>
                  </a:moveTo>
                  <a:lnTo>
                    <a:pt x="0" y="465474"/>
                  </a:lnTo>
                  <a:lnTo>
                    <a:pt x="0" y="231784"/>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78" name="Freeform: Shape 277">
              <a:extLst>
                <a:ext uri="{FF2B5EF4-FFF2-40B4-BE49-F238E27FC236}">
                  <a16:creationId xmlns:a16="http://schemas.microsoft.com/office/drawing/2014/main" id="{C2974C81-C3B4-4067-885A-EC5F81D45CD4}"/>
                </a:ext>
              </a:extLst>
            </p:cNvPr>
            <p:cNvSpPr/>
            <p:nvPr/>
          </p:nvSpPr>
          <p:spPr>
            <a:xfrm>
              <a:off x="8268643" y="1179242"/>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5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5"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79" name="Freeform: Shape 278">
              <a:extLst>
                <a:ext uri="{FF2B5EF4-FFF2-40B4-BE49-F238E27FC236}">
                  <a16:creationId xmlns:a16="http://schemas.microsoft.com/office/drawing/2014/main" id="{680B1282-20E7-4731-B2CD-7C7DF50BDA07}"/>
                </a:ext>
              </a:extLst>
            </p:cNvPr>
            <p:cNvSpPr/>
            <p:nvPr/>
          </p:nvSpPr>
          <p:spPr>
            <a:xfrm>
              <a:off x="8098455" y="1062397"/>
              <a:ext cx="332755" cy="463568"/>
            </a:xfrm>
            <a:custGeom>
              <a:avLst/>
              <a:gdLst>
                <a:gd name="connsiteX0" fmla="*/ 165743 w 332755"/>
                <a:gd name="connsiteY0" fmla="*/ 230514 h 463568"/>
                <a:gd name="connsiteX1" fmla="*/ 165108 w 332755"/>
                <a:gd name="connsiteY1" fmla="*/ 231149 h 463568"/>
                <a:gd name="connsiteX2" fmla="*/ 165108 w 332755"/>
                <a:gd name="connsiteY2" fmla="*/ 463569 h 463568"/>
                <a:gd name="connsiteX3" fmla="*/ 0 w 332755"/>
                <a:gd name="connsiteY3" fmla="*/ 348629 h 463568"/>
                <a:gd name="connsiteX4" fmla="*/ 0 w 332755"/>
                <a:gd name="connsiteY4" fmla="*/ 116210 h 463568"/>
                <a:gd name="connsiteX5" fmla="*/ 167013 w 332755"/>
                <a:gd name="connsiteY5" fmla="*/ 0 h 463568"/>
                <a:gd name="connsiteX6" fmla="*/ 332755 w 332755"/>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3568">
                  <a:moveTo>
                    <a:pt x="165743" y="230514"/>
                  </a:moveTo>
                  <a:lnTo>
                    <a:pt x="165108" y="231149"/>
                  </a:lnTo>
                  <a:lnTo>
                    <a:pt x="165108" y="463569"/>
                  </a:lnTo>
                  <a:lnTo>
                    <a:pt x="0" y="348629"/>
                  </a:lnTo>
                  <a:lnTo>
                    <a:pt x="0" y="116210"/>
                  </a:lnTo>
                  <a:lnTo>
                    <a:pt x="167013" y="0"/>
                  </a:lnTo>
                  <a:lnTo>
                    <a:pt x="332755"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80" name="Freeform: Shape 279">
              <a:extLst>
                <a:ext uri="{FF2B5EF4-FFF2-40B4-BE49-F238E27FC236}">
                  <a16:creationId xmlns:a16="http://schemas.microsoft.com/office/drawing/2014/main" id="{78C85A5E-7E0D-47FB-A598-6F70F9891DB7}"/>
                </a:ext>
              </a:extLst>
            </p:cNvPr>
            <p:cNvSpPr/>
            <p:nvPr/>
          </p:nvSpPr>
          <p:spPr>
            <a:xfrm>
              <a:off x="7586621" y="1297991"/>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81" name="Freeform: Shape 280">
              <a:extLst>
                <a:ext uri="{FF2B5EF4-FFF2-40B4-BE49-F238E27FC236}">
                  <a16:creationId xmlns:a16="http://schemas.microsoft.com/office/drawing/2014/main" id="{6CABB3E5-402A-4B25-9D9A-FD54CA7A36F2}"/>
                </a:ext>
              </a:extLst>
            </p:cNvPr>
            <p:cNvSpPr/>
            <p:nvPr/>
          </p:nvSpPr>
          <p:spPr>
            <a:xfrm>
              <a:off x="7587891" y="1179242"/>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6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82" name="Freeform: Shape 281">
              <a:extLst>
                <a:ext uri="{FF2B5EF4-FFF2-40B4-BE49-F238E27FC236}">
                  <a16:creationId xmlns:a16="http://schemas.microsoft.com/office/drawing/2014/main" id="{0C542B77-63FE-418B-A1A0-9978155FBDCE}"/>
                </a:ext>
              </a:extLst>
            </p:cNvPr>
            <p:cNvSpPr/>
            <p:nvPr/>
          </p:nvSpPr>
          <p:spPr>
            <a:xfrm>
              <a:off x="7417703" y="1062397"/>
              <a:ext cx="333390" cy="463568"/>
            </a:xfrm>
            <a:custGeom>
              <a:avLst/>
              <a:gdLst>
                <a:gd name="connsiteX0" fmla="*/ 165743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83" name="Freeform: Shape 282">
              <a:extLst>
                <a:ext uri="{FF2B5EF4-FFF2-40B4-BE49-F238E27FC236}">
                  <a16:creationId xmlns:a16="http://schemas.microsoft.com/office/drawing/2014/main" id="{32DF6234-64A4-4B88-8EF7-9A539C72ABD2}"/>
                </a:ext>
              </a:extLst>
            </p:cNvPr>
            <p:cNvSpPr/>
            <p:nvPr/>
          </p:nvSpPr>
          <p:spPr>
            <a:xfrm>
              <a:off x="6905869" y="1297991"/>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84" name="Freeform: Shape 283">
              <a:extLst>
                <a:ext uri="{FF2B5EF4-FFF2-40B4-BE49-F238E27FC236}">
                  <a16:creationId xmlns:a16="http://schemas.microsoft.com/office/drawing/2014/main" id="{C54CCAC2-A35C-4AB0-8A64-4968297D3AD6}"/>
                </a:ext>
              </a:extLst>
            </p:cNvPr>
            <p:cNvSpPr/>
            <p:nvPr/>
          </p:nvSpPr>
          <p:spPr>
            <a:xfrm>
              <a:off x="6907139" y="1179242"/>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6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85" name="Freeform: Shape 284">
              <a:extLst>
                <a:ext uri="{FF2B5EF4-FFF2-40B4-BE49-F238E27FC236}">
                  <a16:creationId xmlns:a16="http://schemas.microsoft.com/office/drawing/2014/main" id="{1D96D526-5571-48C4-A259-68DB0A45051D}"/>
                </a:ext>
              </a:extLst>
            </p:cNvPr>
            <p:cNvSpPr/>
            <p:nvPr/>
          </p:nvSpPr>
          <p:spPr>
            <a:xfrm>
              <a:off x="6736951" y="1062397"/>
              <a:ext cx="333390" cy="463568"/>
            </a:xfrm>
            <a:custGeom>
              <a:avLst/>
              <a:gdLst>
                <a:gd name="connsiteX0" fmla="*/ 165743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86" name="Freeform: Shape 285">
              <a:extLst>
                <a:ext uri="{FF2B5EF4-FFF2-40B4-BE49-F238E27FC236}">
                  <a16:creationId xmlns:a16="http://schemas.microsoft.com/office/drawing/2014/main" id="{240058E2-1BD2-4B3C-B2E7-D838D04B2CA2}"/>
                </a:ext>
              </a:extLst>
            </p:cNvPr>
            <p:cNvSpPr/>
            <p:nvPr/>
          </p:nvSpPr>
          <p:spPr>
            <a:xfrm>
              <a:off x="6225117" y="1297991"/>
              <a:ext cx="336565" cy="466108"/>
            </a:xfrm>
            <a:custGeom>
              <a:avLst/>
              <a:gdLst>
                <a:gd name="connsiteX0" fmla="*/ 336566 w 336565"/>
                <a:gd name="connsiteY0" fmla="*/ 232419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2419"/>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87" name="Freeform: Shape 286">
              <a:extLst>
                <a:ext uri="{FF2B5EF4-FFF2-40B4-BE49-F238E27FC236}">
                  <a16:creationId xmlns:a16="http://schemas.microsoft.com/office/drawing/2014/main" id="{959E3BF7-64ED-4426-AC4E-6731927E7617}"/>
                </a:ext>
              </a:extLst>
            </p:cNvPr>
            <p:cNvSpPr/>
            <p:nvPr/>
          </p:nvSpPr>
          <p:spPr>
            <a:xfrm>
              <a:off x="6226387" y="1179242"/>
              <a:ext cx="334025" cy="231149"/>
            </a:xfrm>
            <a:custGeom>
              <a:avLst/>
              <a:gdLst>
                <a:gd name="connsiteX0" fmla="*/ 166378 w 334025"/>
                <a:gd name="connsiteY0" fmla="*/ 231149 h 231149"/>
                <a:gd name="connsiteX1" fmla="*/ 0 w 334025"/>
                <a:gd name="connsiteY1" fmla="*/ 115575 h 231149"/>
                <a:gd name="connsiteX2" fmla="*/ 166378 w 334025"/>
                <a:gd name="connsiteY2" fmla="*/ 0 h 231149"/>
                <a:gd name="connsiteX3" fmla="*/ 334026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8" y="231149"/>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88" name="Freeform: Shape 287">
              <a:extLst>
                <a:ext uri="{FF2B5EF4-FFF2-40B4-BE49-F238E27FC236}">
                  <a16:creationId xmlns:a16="http://schemas.microsoft.com/office/drawing/2014/main" id="{8F54D794-6812-4314-AD84-B2E78A4AA269}"/>
                </a:ext>
              </a:extLst>
            </p:cNvPr>
            <p:cNvSpPr/>
            <p:nvPr/>
          </p:nvSpPr>
          <p:spPr>
            <a:xfrm>
              <a:off x="6056199" y="1062397"/>
              <a:ext cx="333390" cy="463568"/>
            </a:xfrm>
            <a:custGeom>
              <a:avLst/>
              <a:gdLst>
                <a:gd name="connsiteX0" fmla="*/ 165743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5743"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89" name="Freeform: Shape 288">
              <a:extLst>
                <a:ext uri="{FF2B5EF4-FFF2-40B4-BE49-F238E27FC236}">
                  <a16:creationId xmlns:a16="http://schemas.microsoft.com/office/drawing/2014/main" id="{12D4095E-CC9A-43A8-B97D-B8AB56121FB3}"/>
                </a:ext>
              </a:extLst>
            </p:cNvPr>
            <p:cNvSpPr/>
            <p:nvPr/>
          </p:nvSpPr>
          <p:spPr>
            <a:xfrm>
              <a:off x="10989745" y="3190367"/>
              <a:ext cx="337200" cy="702973"/>
            </a:xfrm>
            <a:custGeom>
              <a:avLst/>
              <a:gdLst>
                <a:gd name="connsiteX0" fmla="*/ 0 w 337200"/>
                <a:gd name="connsiteY0" fmla="*/ 468649 h 702973"/>
                <a:gd name="connsiteX1" fmla="*/ 0 w 337200"/>
                <a:gd name="connsiteY1" fmla="*/ 0 h 702973"/>
                <a:gd name="connsiteX2" fmla="*/ 168283 w 337200"/>
                <a:gd name="connsiteY2" fmla="*/ 116845 h 702973"/>
                <a:gd name="connsiteX3" fmla="*/ 168283 w 337200"/>
                <a:gd name="connsiteY3" fmla="*/ 351804 h 702973"/>
                <a:gd name="connsiteX4" fmla="*/ 337201 w 337200"/>
                <a:gd name="connsiteY4" fmla="*/ 468649 h 702973"/>
                <a:gd name="connsiteX5" fmla="*/ 337201 w 337200"/>
                <a:gd name="connsiteY5" fmla="*/ 702973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973">
                  <a:moveTo>
                    <a:pt x="0" y="468649"/>
                  </a:moveTo>
                  <a:lnTo>
                    <a:pt x="0" y="0"/>
                  </a:lnTo>
                  <a:lnTo>
                    <a:pt x="168283" y="116845"/>
                  </a:lnTo>
                  <a:lnTo>
                    <a:pt x="168283" y="351804"/>
                  </a:lnTo>
                  <a:lnTo>
                    <a:pt x="337201" y="468649"/>
                  </a:lnTo>
                  <a:lnTo>
                    <a:pt x="337201" y="702973"/>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90" name="Freeform: Shape 289">
              <a:extLst>
                <a:ext uri="{FF2B5EF4-FFF2-40B4-BE49-F238E27FC236}">
                  <a16:creationId xmlns:a16="http://schemas.microsoft.com/office/drawing/2014/main" id="{B12A6A38-0654-478A-A931-1CF9A44B5FB1}"/>
                </a:ext>
              </a:extLst>
            </p:cNvPr>
            <p:cNvSpPr/>
            <p:nvPr/>
          </p:nvSpPr>
          <p:spPr>
            <a:xfrm>
              <a:off x="11330121" y="3427232"/>
              <a:ext cx="164472" cy="227339"/>
            </a:xfrm>
            <a:custGeom>
              <a:avLst/>
              <a:gdLst>
                <a:gd name="connsiteX0" fmla="*/ 0 w 164472"/>
                <a:gd name="connsiteY0" fmla="*/ 0 h 227339"/>
                <a:gd name="connsiteX1" fmla="*/ 164473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3"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91" name="Freeform: Shape 290">
              <a:extLst>
                <a:ext uri="{FF2B5EF4-FFF2-40B4-BE49-F238E27FC236}">
                  <a16:creationId xmlns:a16="http://schemas.microsoft.com/office/drawing/2014/main" id="{19A9F654-709E-42A1-BBBA-A54688DB4E39}"/>
                </a:ext>
              </a:extLst>
            </p:cNvPr>
            <p:cNvSpPr/>
            <p:nvPr/>
          </p:nvSpPr>
          <p:spPr>
            <a:xfrm>
              <a:off x="11331391" y="3307847"/>
              <a:ext cx="334025" cy="231149"/>
            </a:xfrm>
            <a:custGeom>
              <a:avLst/>
              <a:gdLst>
                <a:gd name="connsiteX0" fmla="*/ 166377 w 334025"/>
                <a:gd name="connsiteY0" fmla="*/ 231149 h 231149"/>
                <a:gd name="connsiteX1" fmla="*/ 0 w 334025"/>
                <a:gd name="connsiteY1" fmla="*/ 115574 h 231149"/>
                <a:gd name="connsiteX2" fmla="*/ 166377 w 334025"/>
                <a:gd name="connsiteY2" fmla="*/ 0 h 231149"/>
                <a:gd name="connsiteX3" fmla="*/ 334025 w 334025"/>
                <a:gd name="connsiteY3" fmla="*/ 115574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7" y="231149"/>
                  </a:moveTo>
                  <a:lnTo>
                    <a:pt x="0" y="115574"/>
                  </a:lnTo>
                  <a:lnTo>
                    <a:pt x="166377" y="0"/>
                  </a:lnTo>
                  <a:lnTo>
                    <a:pt x="334025" y="1155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92" name="Freeform: Shape 291">
              <a:extLst>
                <a:ext uri="{FF2B5EF4-FFF2-40B4-BE49-F238E27FC236}">
                  <a16:creationId xmlns:a16="http://schemas.microsoft.com/office/drawing/2014/main" id="{CFD0CCE2-EF48-427C-9F99-EBAAB8641F3B}"/>
                </a:ext>
              </a:extLst>
            </p:cNvPr>
            <p:cNvSpPr/>
            <p:nvPr/>
          </p:nvSpPr>
          <p:spPr>
            <a:xfrm>
              <a:off x="11161203" y="3191002"/>
              <a:ext cx="333390" cy="463568"/>
            </a:xfrm>
            <a:custGeom>
              <a:avLst/>
              <a:gdLst>
                <a:gd name="connsiteX0" fmla="*/ 166377 w 333390"/>
                <a:gd name="connsiteY0" fmla="*/ 231149 h 463568"/>
                <a:gd name="connsiteX1" fmla="*/ 165743 w 333390"/>
                <a:gd name="connsiteY1" fmla="*/ 231784 h 463568"/>
                <a:gd name="connsiteX2" fmla="*/ 165743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7" y="231149"/>
                  </a:moveTo>
                  <a:lnTo>
                    <a:pt x="165743" y="231784"/>
                  </a:lnTo>
                  <a:lnTo>
                    <a:pt x="165743" y="463569"/>
                  </a:lnTo>
                  <a:lnTo>
                    <a:pt x="0" y="349264"/>
                  </a:lnTo>
                  <a:lnTo>
                    <a:pt x="0" y="116210"/>
                  </a:lnTo>
                  <a:lnTo>
                    <a:pt x="167013" y="0"/>
                  </a:lnTo>
                  <a:lnTo>
                    <a:pt x="333391" y="1149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93" name="Freeform: Shape 292">
              <a:extLst>
                <a:ext uri="{FF2B5EF4-FFF2-40B4-BE49-F238E27FC236}">
                  <a16:creationId xmlns:a16="http://schemas.microsoft.com/office/drawing/2014/main" id="{D6F113D6-755E-4281-9986-739A705A355C}"/>
                </a:ext>
              </a:extLst>
            </p:cNvPr>
            <p:cNvSpPr/>
            <p:nvPr/>
          </p:nvSpPr>
          <p:spPr>
            <a:xfrm>
              <a:off x="10991650" y="2952868"/>
              <a:ext cx="673766" cy="351168"/>
            </a:xfrm>
            <a:custGeom>
              <a:avLst/>
              <a:gdLst>
                <a:gd name="connsiteX0" fmla="*/ 337836 w 673766"/>
                <a:gd name="connsiteY0" fmla="*/ 234324 h 351168"/>
                <a:gd name="connsiteX1" fmla="*/ 336566 w 673766"/>
                <a:gd name="connsiteY1" fmla="*/ 233689 h 351168"/>
                <a:gd name="connsiteX2" fmla="*/ 167647 w 673766"/>
                <a:gd name="connsiteY2" fmla="*/ 351169 h 351168"/>
                <a:gd name="connsiteX3" fmla="*/ 0 w 673766"/>
                <a:gd name="connsiteY3" fmla="*/ 234324 h 351168"/>
                <a:gd name="connsiteX4" fmla="*/ 336566 w 673766"/>
                <a:gd name="connsiteY4" fmla="*/ 0 h 351168"/>
                <a:gd name="connsiteX5" fmla="*/ 673766 w 673766"/>
                <a:gd name="connsiteY5" fmla="*/ 234324 h 351168"/>
                <a:gd name="connsiteX6" fmla="*/ 506118 w 673766"/>
                <a:gd name="connsiteY6" fmla="*/ 35053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836" y="234324"/>
                  </a:moveTo>
                  <a:lnTo>
                    <a:pt x="336566" y="233689"/>
                  </a:lnTo>
                  <a:lnTo>
                    <a:pt x="167647" y="351169"/>
                  </a:lnTo>
                  <a:lnTo>
                    <a:pt x="0" y="234324"/>
                  </a:lnTo>
                  <a:lnTo>
                    <a:pt x="336566" y="0"/>
                  </a:lnTo>
                  <a:lnTo>
                    <a:pt x="673766" y="234324"/>
                  </a:lnTo>
                  <a:lnTo>
                    <a:pt x="506118" y="35053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94" name="Freeform: Shape 293">
              <a:extLst>
                <a:ext uri="{FF2B5EF4-FFF2-40B4-BE49-F238E27FC236}">
                  <a16:creationId xmlns:a16="http://schemas.microsoft.com/office/drawing/2014/main" id="{288D58B7-DB17-4A8B-94E1-CC68C3FB8024}"/>
                </a:ext>
              </a:extLst>
            </p:cNvPr>
            <p:cNvSpPr/>
            <p:nvPr/>
          </p:nvSpPr>
          <p:spPr>
            <a:xfrm>
              <a:off x="11160568" y="2481044"/>
              <a:ext cx="165742" cy="229244"/>
            </a:xfrm>
            <a:custGeom>
              <a:avLst/>
              <a:gdLst>
                <a:gd name="connsiteX0" fmla="*/ 0 w 165742"/>
                <a:gd name="connsiteY0" fmla="*/ 114939 h 229244"/>
                <a:gd name="connsiteX1" fmla="*/ 165743 w 165742"/>
                <a:gd name="connsiteY1" fmla="*/ 0 h 229244"/>
                <a:gd name="connsiteX2" fmla="*/ 165743 w 165742"/>
                <a:gd name="connsiteY2" fmla="*/ 229244 h 229244"/>
              </a:gdLst>
              <a:ahLst/>
              <a:cxnLst>
                <a:cxn ang="0">
                  <a:pos x="connsiteX0" y="connsiteY0"/>
                </a:cxn>
                <a:cxn ang="0">
                  <a:pos x="connsiteX1" y="connsiteY1"/>
                </a:cxn>
                <a:cxn ang="0">
                  <a:pos x="connsiteX2" y="connsiteY2"/>
                </a:cxn>
              </a:cxnLst>
              <a:rect l="l" t="t" r="r" b="b"/>
              <a:pathLst>
                <a:path w="165742" h="229244">
                  <a:moveTo>
                    <a:pt x="0" y="114939"/>
                  </a:moveTo>
                  <a:lnTo>
                    <a:pt x="165743" y="0"/>
                  </a:lnTo>
                  <a:lnTo>
                    <a:pt x="165743" y="22924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95" name="Freeform: Shape 294">
              <a:extLst>
                <a:ext uri="{FF2B5EF4-FFF2-40B4-BE49-F238E27FC236}">
                  <a16:creationId xmlns:a16="http://schemas.microsoft.com/office/drawing/2014/main" id="{E8EB7E8E-9AC5-4207-B9FA-AA323C470FD7}"/>
                </a:ext>
              </a:extLst>
            </p:cNvPr>
            <p:cNvSpPr/>
            <p:nvPr/>
          </p:nvSpPr>
          <p:spPr>
            <a:xfrm>
              <a:off x="10989745" y="1771720"/>
              <a:ext cx="337200" cy="702338"/>
            </a:xfrm>
            <a:custGeom>
              <a:avLst/>
              <a:gdLst>
                <a:gd name="connsiteX0" fmla="*/ 0 w 337200"/>
                <a:gd name="connsiteY0" fmla="*/ 468014 h 702338"/>
                <a:gd name="connsiteX1" fmla="*/ 0 w 337200"/>
                <a:gd name="connsiteY1" fmla="*/ 0 h 702338"/>
                <a:gd name="connsiteX2" fmla="*/ 168283 w 337200"/>
                <a:gd name="connsiteY2" fmla="*/ 116210 h 702338"/>
                <a:gd name="connsiteX3" fmla="*/ 168283 w 337200"/>
                <a:gd name="connsiteY3" fmla="*/ 351169 h 702338"/>
                <a:gd name="connsiteX4" fmla="*/ 337201 w 337200"/>
                <a:gd name="connsiteY4" fmla="*/ 468649 h 702338"/>
                <a:gd name="connsiteX5" fmla="*/ 337201 w 337200"/>
                <a:gd name="connsiteY5" fmla="*/ 702338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0" h="702338">
                  <a:moveTo>
                    <a:pt x="0" y="468014"/>
                  </a:moveTo>
                  <a:lnTo>
                    <a:pt x="0" y="0"/>
                  </a:lnTo>
                  <a:lnTo>
                    <a:pt x="168283" y="116210"/>
                  </a:lnTo>
                  <a:lnTo>
                    <a:pt x="168283" y="351169"/>
                  </a:lnTo>
                  <a:lnTo>
                    <a:pt x="337201" y="468649"/>
                  </a:lnTo>
                  <a:lnTo>
                    <a:pt x="337201" y="702338"/>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96" name="Freeform: Shape 295">
              <a:extLst>
                <a:ext uri="{FF2B5EF4-FFF2-40B4-BE49-F238E27FC236}">
                  <a16:creationId xmlns:a16="http://schemas.microsoft.com/office/drawing/2014/main" id="{FA0DACF7-07A8-49A1-94EA-BB4318E13B87}"/>
                </a:ext>
              </a:extLst>
            </p:cNvPr>
            <p:cNvSpPr/>
            <p:nvPr/>
          </p:nvSpPr>
          <p:spPr>
            <a:xfrm>
              <a:off x="11330121" y="2007950"/>
              <a:ext cx="164472" cy="227339"/>
            </a:xfrm>
            <a:custGeom>
              <a:avLst/>
              <a:gdLst>
                <a:gd name="connsiteX0" fmla="*/ 0 w 164472"/>
                <a:gd name="connsiteY0" fmla="*/ 0 h 227339"/>
                <a:gd name="connsiteX1" fmla="*/ 164473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3"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97" name="Freeform: Shape 296">
              <a:extLst>
                <a:ext uri="{FF2B5EF4-FFF2-40B4-BE49-F238E27FC236}">
                  <a16:creationId xmlns:a16="http://schemas.microsoft.com/office/drawing/2014/main" id="{97B55E4B-5A47-4648-A4B4-F8B8100F7CF4}"/>
                </a:ext>
              </a:extLst>
            </p:cNvPr>
            <p:cNvSpPr/>
            <p:nvPr/>
          </p:nvSpPr>
          <p:spPr>
            <a:xfrm>
              <a:off x="11332026" y="1888565"/>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1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98" name="Freeform: Shape 297">
              <a:extLst>
                <a:ext uri="{FF2B5EF4-FFF2-40B4-BE49-F238E27FC236}">
                  <a16:creationId xmlns:a16="http://schemas.microsoft.com/office/drawing/2014/main" id="{2D35E042-5FDC-4D40-9460-DB46EF1984D9}"/>
                </a:ext>
              </a:extLst>
            </p:cNvPr>
            <p:cNvSpPr/>
            <p:nvPr/>
          </p:nvSpPr>
          <p:spPr>
            <a:xfrm>
              <a:off x="11161203" y="1771720"/>
              <a:ext cx="333390" cy="463568"/>
            </a:xfrm>
            <a:custGeom>
              <a:avLst/>
              <a:gdLst>
                <a:gd name="connsiteX0" fmla="*/ 166377 w 333390"/>
                <a:gd name="connsiteY0" fmla="*/ 231149 h 463568"/>
                <a:gd name="connsiteX1" fmla="*/ 165743 w 333390"/>
                <a:gd name="connsiteY1" fmla="*/ 231784 h 463568"/>
                <a:gd name="connsiteX2" fmla="*/ 165743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40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7" y="231149"/>
                  </a:moveTo>
                  <a:lnTo>
                    <a:pt x="165743" y="231784"/>
                  </a:lnTo>
                  <a:lnTo>
                    <a:pt x="165743" y="463569"/>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299" name="Freeform: Shape 298">
              <a:extLst>
                <a:ext uri="{FF2B5EF4-FFF2-40B4-BE49-F238E27FC236}">
                  <a16:creationId xmlns:a16="http://schemas.microsoft.com/office/drawing/2014/main" id="{353C1B0E-0D87-4024-A2D3-7B16F275421F}"/>
                </a:ext>
              </a:extLst>
            </p:cNvPr>
            <p:cNvSpPr/>
            <p:nvPr/>
          </p:nvSpPr>
          <p:spPr>
            <a:xfrm>
              <a:off x="10991650" y="1533586"/>
              <a:ext cx="673766" cy="351168"/>
            </a:xfrm>
            <a:custGeom>
              <a:avLst/>
              <a:gdLst>
                <a:gd name="connsiteX0" fmla="*/ 337836 w 673766"/>
                <a:gd name="connsiteY0" fmla="*/ 234324 h 351168"/>
                <a:gd name="connsiteX1" fmla="*/ 336566 w 673766"/>
                <a:gd name="connsiteY1" fmla="*/ 233689 h 351168"/>
                <a:gd name="connsiteX2" fmla="*/ 167647 w 673766"/>
                <a:gd name="connsiteY2" fmla="*/ 351169 h 351168"/>
                <a:gd name="connsiteX3" fmla="*/ 0 w 673766"/>
                <a:gd name="connsiteY3" fmla="*/ 234324 h 351168"/>
                <a:gd name="connsiteX4" fmla="*/ 336566 w 673766"/>
                <a:gd name="connsiteY4" fmla="*/ 0 h 351168"/>
                <a:gd name="connsiteX5" fmla="*/ 673766 w 673766"/>
                <a:gd name="connsiteY5" fmla="*/ 234324 h 351168"/>
                <a:gd name="connsiteX6" fmla="*/ 506118 w 673766"/>
                <a:gd name="connsiteY6" fmla="*/ 350534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8">
                  <a:moveTo>
                    <a:pt x="337836" y="234324"/>
                  </a:moveTo>
                  <a:lnTo>
                    <a:pt x="336566" y="233689"/>
                  </a:lnTo>
                  <a:lnTo>
                    <a:pt x="167647" y="351169"/>
                  </a:lnTo>
                  <a:lnTo>
                    <a:pt x="0" y="234324"/>
                  </a:lnTo>
                  <a:lnTo>
                    <a:pt x="336566" y="0"/>
                  </a:lnTo>
                  <a:lnTo>
                    <a:pt x="673766" y="234324"/>
                  </a:lnTo>
                  <a:lnTo>
                    <a:pt x="506118" y="35053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00" name="Freeform: Shape 299">
              <a:extLst>
                <a:ext uri="{FF2B5EF4-FFF2-40B4-BE49-F238E27FC236}">
                  <a16:creationId xmlns:a16="http://schemas.microsoft.com/office/drawing/2014/main" id="{1208F0FD-CB69-4D4C-B21E-5748A3029F4D}"/>
                </a:ext>
              </a:extLst>
            </p:cNvPr>
            <p:cNvSpPr/>
            <p:nvPr/>
          </p:nvSpPr>
          <p:spPr>
            <a:xfrm>
              <a:off x="11160568"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01" name="Freeform: Shape 300">
              <a:extLst>
                <a:ext uri="{FF2B5EF4-FFF2-40B4-BE49-F238E27FC236}">
                  <a16:creationId xmlns:a16="http://schemas.microsoft.com/office/drawing/2014/main" id="{EA306DBC-4A6E-40F1-8A3C-F4BA4B73F445}"/>
                </a:ext>
              </a:extLst>
            </p:cNvPr>
            <p:cNvSpPr/>
            <p:nvPr/>
          </p:nvSpPr>
          <p:spPr>
            <a:xfrm>
              <a:off x="10479816" y="1061762"/>
              <a:ext cx="166377" cy="229244"/>
            </a:xfrm>
            <a:custGeom>
              <a:avLst/>
              <a:gdLst>
                <a:gd name="connsiteX0" fmla="*/ 166378 w 166377"/>
                <a:gd name="connsiteY0" fmla="*/ 229244 h 229244"/>
                <a:gd name="connsiteX1" fmla="*/ 0 w 166377"/>
                <a:gd name="connsiteY1" fmla="*/ 114940 h 229244"/>
                <a:gd name="connsiteX2" fmla="*/ 166378 w 166377"/>
                <a:gd name="connsiteY2" fmla="*/ 0 h 229244"/>
              </a:gdLst>
              <a:ahLst/>
              <a:cxnLst>
                <a:cxn ang="0">
                  <a:pos x="connsiteX0" y="connsiteY0"/>
                </a:cxn>
                <a:cxn ang="0">
                  <a:pos x="connsiteX1" y="connsiteY1"/>
                </a:cxn>
                <a:cxn ang="0">
                  <a:pos x="connsiteX2" y="connsiteY2"/>
                </a:cxn>
              </a:cxnLst>
              <a:rect l="l" t="t" r="r" b="b"/>
              <a:pathLst>
                <a:path w="166377" h="229244">
                  <a:moveTo>
                    <a:pt x="166378" y="229244"/>
                  </a:moveTo>
                  <a:lnTo>
                    <a:pt x="0" y="114940"/>
                  </a:lnTo>
                  <a:lnTo>
                    <a:pt x="166378"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02" name="Freeform: Shape 301">
              <a:extLst>
                <a:ext uri="{FF2B5EF4-FFF2-40B4-BE49-F238E27FC236}">
                  <a16:creationId xmlns:a16="http://schemas.microsoft.com/office/drawing/2014/main" id="{70C0CD80-1873-48B5-95AF-529A9754991F}"/>
                </a:ext>
              </a:extLst>
            </p:cNvPr>
            <p:cNvSpPr/>
            <p:nvPr/>
          </p:nvSpPr>
          <p:spPr>
            <a:xfrm>
              <a:off x="9799699"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03" name="Freeform: Shape 302">
              <a:extLst>
                <a:ext uri="{FF2B5EF4-FFF2-40B4-BE49-F238E27FC236}">
                  <a16:creationId xmlns:a16="http://schemas.microsoft.com/office/drawing/2014/main" id="{377B49AE-C42C-4EA0-930C-C00692BCED13}"/>
                </a:ext>
              </a:extLst>
            </p:cNvPr>
            <p:cNvSpPr/>
            <p:nvPr/>
          </p:nvSpPr>
          <p:spPr>
            <a:xfrm>
              <a:off x="9118948"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04" name="Freeform: Shape 303">
              <a:extLst>
                <a:ext uri="{FF2B5EF4-FFF2-40B4-BE49-F238E27FC236}">
                  <a16:creationId xmlns:a16="http://schemas.microsoft.com/office/drawing/2014/main" id="{76EDEDC9-4DA7-40D8-96D2-7CBA0CD5FDDE}"/>
                </a:ext>
              </a:extLst>
            </p:cNvPr>
            <p:cNvSpPr/>
            <p:nvPr/>
          </p:nvSpPr>
          <p:spPr>
            <a:xfrm>
              <a:off x="8438196"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05" name="Freeform: Shape 304">
              <a:extLst>
                <a:ext uri="{FF2B5EF4-FFF2-40B4-BE49-F238E27FC236}">
                  <a16:creationId xmlns:a16="http://schemas.microsoft.com/office/drawing/2014/main" id="{27E136DA-DD4E-496F-86CB-6E657B23CCB8}"/>
                </a:ext>
              </a:extLst>
            </p:cNvPr>
            <p:cNvSpPr/>
            <p:nvPr/>
          </p:nvSpPr>
          <p:spPr>
            <a:xfrm>
              <a:off x="7757444"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06" name="Freeform: Shape 305">
              <a:extLst>
                <a:ext uri="{FF2B5EF4-FFF2-40B4-BE49-F238E27FC236}">
                  <a16:creationId xmlns:a16="http://schemas.microsoft.com/office/drawing/2014/main" id="{D02B0CB8-D8F5-456C-BAF1-2CDECFC4C3AF}"/>
                </a:ext>
              </a:extLst>
            </p:cNvPr>
            <p:cNvSpPr/>
            <p:nvPr/>
          </p:nvSpPr>
          <p:spPr>
            <a:xfrm>
              <a:off x="7076692"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07" name="Freeform: Shape 306">
              <a:extLst>
                <a:ext uri="{FF2B5EF4-FFF2-40B4-BE49-F238E27FC236}">
                  <a16:creationId xmlns:a16="http://schemas.microsoft.com/office/drawing/2014/main" id="{213B9934-BED1-4524-A498-049661102B40}"/>
                </a:ext>
              </a:extLst>
            </p:cNvPr>
            <p:cNvSpPr/>
            <p:nvPr/>
          </p:nvSpPr>
          <p:spPr>
            <a:xfrm>
              <a:off x="6395940"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08" name="Freeform: Shape 307">
              <a:extLst>
                <a:ext uri="{FF2B5EF4-FFF2-40B4-BE49-F238E27FC236}">
                  <a16:creationId xmlns:a16="http://schemas.microsoft.com/office/drawing/2014/main" id="{7BEB4C63-1A68-4CF2-8C24-2C5065C42B07}"/>
                </a:ext>
              </a:extLst>
            </p:cNvPr>
            <p:cNvSpPr/>
            <p:nvPr/>
          </p:nvSpPr>
          <p:spPr>
            <a:xfrm>
              <a:off x="5715188" y="1061762"/>
              <a:ext cx="165742" cy="229244"/>
            </a:xfrm>
            <a:custGeom>
              <a:avLst/>
              <a:gdLst>
                <a:gd name="connsiteX0" fmla="*/ 165743 w 165742"/>
                <a:gd name="connsiteY0" fmla="*/ 229244 h 229244"/>
                <a:gd name="connsiteX1" fmla="*/ 0 w 165742"/>
                <a:gd name="connsiteY1" fmla="*/ 114940 h 229244"/>
                <a:gd name="connsiteX2" fmla="*/ 165743 w 165742"/>
                <a:gd name="connsiteY2" fmla="*/ 0 h 229244"/>
              </a:gdLst>
              <a:ahLst/>
              <a:cxnLst>
                <a:cxn ang="0">
                  <a:pos x="connsiteX0" y="connsiteY0"/>
                </a:cxn>
                <a:cxn ang="0">
                  <a:pos x="connsiteX1" y="connsiteY1"/>
                </a:cxn>
                <a:cxn ang="0">
                  <a:pos x="connsiteX2" y="connsiteY2"/>
                </a:cxn>
              </a:cxnLst>
              <a:rect l="l" t="t" r="r" b="b"/>
              <a:pathLst>
                <a:path w="165742" h="229244">
                  <a:moveTo>
                    <a:pt x="165743" y="229244"/>
                  </a:moveTo>
                  <a:lnTo>
                    <a:pt x="0" y="114940"/>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09" name="Freeform: Shape 308">
              <a:extLst>
                <a:ext uri="{FF2B5EF4-FFF2-40B4-BE49-F238E27FC236}">
                  <a16:creationId xmlns:a16="http://schemas.microsoft.com/office/drawing/2014/main" id="{9C3BF88E-3750-45C8-A061-E715298B5ADA}"/>
                </a:ext>
              </a:extLst>
            </p:cNvPr>
            <p:cNvSpPr/>
            <p:nvPr/>
          </p:nvSpPr>
          <p:spPr>
            <a:xfrm>
              <a:off x="11500944" y="3190367"/>
              <a:ext cx="165742" cy="229879"/>
            </a:xfrm>
            <a:custGeom>
              <a:avLst/>
              <a:gdLst>
                <a:gd name="connsiteX0" fmla="*/ 0 w 165742"/>
                <a:gd name="connsiteY0" fmla="*/ 115575 h 229879"/>
                <a:gd name="connsiteX1" fmla="*/ 165743 w 165742"/>
                <a:gd name="connsiteY1" fmla="*/ 0 h 229879"/>
                <a:gd name="connsiteX2" fmla="*/ 165743 w 165742"/>
                <a:gd name="connsiteY2" fmla="*/ 229879 h 229879"/>
              </a:gdLst>
              <a:ahLst/>
              <a:cxnLst>
                <a:cxn ang="0">
                  <a:pos x="connsiteX0" y="connsiteY0"/>
                </a:cxn>
                <a:cxn ang="0">
                  <a:pos x="connsiteX1" y="connsiteY1"/>
                </a:cxn>
                <a:cxn ang="0">
                  <a:pos x="connsiteX2" y="connsiteY2"/>
                </a:cxn>
              </a:cxnLst>
              <a:rect l="l" t="t" r="r" b="b"/>
              <a:pathLst>
                <a:path w="165742" h="229879">
                  <a:moveTo>
                    <a:pt x="0" y="115575"/>
                  </a:moveTo>
                  <a:lnTo>
                    <a:pt x="165743" y="0"/>
                  </a:lnTo>
                  <a:lnTo>
                    <a:pt x="165743" y="22987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10" name="Freeform: Shape 309">
              <a:extLst>
                <a:ext uri="{FF2B5EF4-FFF2-40B4-BE49-F238E27FC236}">
                  <a16:creationId xmlns:a16="http://schemas.microsoft.com/office/drawing/2014/main" id="{C6FBBE5A-F397-4A06-BAAE-5C63E9F56712}"/>
                </a:ext>
              </a:extLst>
            </p:cNvPr>
            <p:cNvSpPr/>
            <p:nvPr/>
          </p:nvSpPr>
          <p:spPr>
            <a:xfrm>
              <a:off x="11500944" y="1771085"/>
              <a:ext cx="165742" cy="229879"/>
            </a:xfrm>
            <a:custGeom>
              <a:avLst/>
              <a:gdLst>
                <a:gd name="connsiteX0" fmla="*/ 0 w 165742"/>
                <a:gd name="connsiteY0" fmla="*/ 115575 h 229879"/>
                <a:gd name="connsiteX1" fmla="*/ 165743 w 165742"/>
                <a:gd name="connsiteY1" fmla="*/ 0 h 229879"/>
                <a:gd name="connsiteX2" fmla="*/ 165743 w 165742"/>
                <a:gd name="connsiteY2" fmla="*/ 229879 h 229879"/>
              </a:gdLst>
              <a:ahLst/>
              <a:cxnLst>
                <a:cxn ang="0">
                  <a:pos x="connsiteX0" y="connsiteY0"/>
                </a:cxn>
                <a:cxn ang="0">
                  <a:pos x="connsiteX1" y="connsiteY1"/>
                </a:cxn>
                <a:cxn ang="0">
                  <a:pos x="connsiteX2" y="connsiteY2"/>
                </a:cxn>
              </a:cxnLst>
              <a:rect l="l" t="t" r="r" b="b"/>
              <a:pathLst>
                <a:path w="165742" h="229879">
                  <a:moveTo>
                    <a:pt x="0" y="115575"/>
                  </a:moveTo>
                  <a:lnTo>
                    <a:pt x="165743" y="0"/>
                  </a:lnTo>
                  <a:lnTo>
                    <a:pt x="165743" y="22987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11" name="Freeform: Shape 310">
              <a:extLst>
                <a:ext uri="{FF2B5EF4-FFF2-40B4-BE49-F238E27FC236}">
                  <a16:creationId xmlns:a16="http://schemas.microsoft.com/office/drawing/2014/main" id="{8631E268-38E2-4993-82BD-A36EEE17F04D}"/>
                </a:ext>
              </a:extLst>
            </p:cNvPr>
            <p:cNvSpPr/>
            <p:nvPr/>
          </p:nvSpPr>
          <p:spPr>
            <a:xfrm>
              <a:off x="11671767" y="1179242"/>
              <a:ext cx="334025" cy="231149"/>
            </a:xfrm>
            <a:custGeom>
              <a:avLst/>
              <a:gdLst>
                <a:gd name="connsiteX0" fmla="*/ 166377 w 334025"/>
                <a:gd name="connsiteY0" fmla="*/ 231149 h 231149"/>
                <a:gd name="connsiteX1" fmla="*/ 0 w 334025"/>
                <a:gd name="connsiteY1" fmla="*/ 115575 h 231149"/>
                <a:gd name="connsiteX2" fmla="*/ 166377 w 334025"/>
                <a:gd name="connsiteY2" fmla="*/ 0 h 231149"/>
                <a:gd name="connsiteX3" fmla="*/ 334025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7" y="231149"/>
                  </a:moveTo>
                  <a:lnTo>
                    <a:pt x="0" y="115575"/>
                  </a:lnTo>
                  <a:lnTo>
                    <a:pt x="166377" y="0"/>
                  </a:lnTo>
                  <a:lnTo>
                    <a:pt x="334025"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12" name="Freeform: Shape 311">
              <a:extLst>
                <a:ext uri="{FF2B5EF4-FFF2-40B4-BE49-F238E27FC236}">
                  <a16:creationId xmlns:a16="http://schemas.microsoft.com/office/drawing/2014/main" id="{28533AA8-92C8-46B1-9567-02527BACAA79}"/>
                </a:ext>
              </a:extLst>
            </p:cNvPr>
            <p:cNvSpPr/>
            <p:nvPr/>
          </p:nvSpPr>
          <p:spPr>
            <a:xfrm>
              <a:off x="11501579" y="1062397"/>
              <a:ext cx="333390" cy="463568"/>
            </a:xfrm>
            <a:custGeom>
              <a:avLst/>
              <a:gdLst>
                <a:gd name="connsiteX0" fmla="*/ 166378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13" name="Freeform: Shape 312">
              <a:extLst>
                <a:ext uri="{FF2B5EF4-FFF2-40B4-BE49-F238E27FC236}">
                  <a16:creationId xmlns:a16="http://schemas.microsoft.com/office/drawing/2014/main" id="{EAB24CC8-78E6-4CC9-A33D-D2EE7C9CF921}"/>
                </a:ext>
              </a:extLst>
            </p:cNvPr>
            <p:cNvSpPr/>
            <p:nvPr/>
          </p:nvSpPr>
          <p:spPr>
            <a:xfrm>
              <a:off x="11331391" y="824262"/>
              <a:ext cx="674401" cy="351169"/>
            </a:xfrm>
            <a:custGeom>
              <a:avLst/>
              <a:gdLst>
                <a:gd name="connsiteX0" fmla="*/ 338470 w 674401"/>
                <a:gd name="connsiteY0" fmla="*/ 234324 h 351169"/>
                <a:gd name="connsiteX1" fmla="*/ 337201 w 674401"/>
                <a:gd name="connsiteY1" fmla="*/ 233689 h 351169"/>
                <a:gd name="connsiteX2" fmla="*/ 168283 w 674401"/>
                <a:gd name="connsiteY2" fmla="*/ 351169 h 351169"/>
                <a:gd name="connsiteX3" fmla="*/ 0 w 674401"/>
                <a:gd name="connsiteY3" fmla="*/ 233689 h 351169"/>
                <a:gd name="connsiteX4" fmla="*/ 337201 w 674401"/>
                <a:gd name="connsiteY4" fmla="*/ 0 h 351169"/>
                <a:gd name="connsiteX5" fmla="*/ 674401 w 674401"/>
                <a:gd name="connsiteY5" fmla="*/ 233689 h 351169"/>
                <a:gd name="connsiteX6" fmla="*/ 506753 w 674401"/>
                <a:gd name="connsiteY6" fmla="*/ 35053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338470" y="234324"/>
                  </a:moveTo>
                  <a:lnTo>
                    <a:pt x="337201" y="233689"/>
                  </a:lnTo>
                  <a:lnTo>
                    <a:pt x="168283" y="351169"/>
                  </a:lnTo>
                  <a:lnTo>
                    <a:pt x="0" y="233689"/>
                  </a:lnTo>
                  <a:lnTo>
                    <a:pt x="337201" y="0"/>
                  </a:lnTo>
                  <a:lnTo>
                    <a:pt x="674401" y="233689"/>
                  </a:lnTo>
                  <a:lnTo>
                    <a:pt x="506753" y="35053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14" name="Freeform: Shape 313">
              <a:extLst>
                <a:ext uri="{FF2B5EF4-FFF2-40B4-BE49-F238E27FC236}">
                  <a16:creationId xmlns:a16="http://schemas.microsoft.com/office/drawing/2014/main" id="{F71FF9DE-63B5-491B-9E38-500A6B3542FB}"/>
                </a:ext>
              </a:extLst>
            </p:cNvPr>
            <p:cNvSpPr/>
            <p:nvPr/>
          </p:nvSpPr>
          <p:spPr>
            <a:xfrm>
              <a:off x="11330121"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15" name="Freeform: Shape 314">
              <a:extLst>
                <a:ext uri="{FF2B5EF4-FFF2-40B4-BE49-F238E27FC236}">
                  <a16:creationId xmlns:a16="http://schemas.microsoft.com/office/drawing/2014/main" id="{38F6A2B3-20B0-4B23-8F7C-5B7C31796F5A}"/>
                </a:ext>
              </a:extLst>
            </p:cNvPr>
            <p:cNvSpPr/>
            <p:nvPr/>
          </p:nvSpPr>
          <p:spPr>
            <a:xfrm>
              <a:off x="11331391" y="469283"/>
              <a:ext cx="334025" cy="231784"/>
            </a:xfrm>
            <a:custGeom>
              <a:avLst/>
              <a:gdLst>
                <a:gd name="connsiteX0" fmla="*/ 166377 w 334025"/>
                <a:gd name="connsiteY0" fmla="*/ 231784 h 231784"/>
                <a:gd name="connsiteX1" fmla="*/ 0 w 334025"/>
                <a:gd name="connsiteY1" fmla="*/ 115575 h 231784"/>
                <a:gd name="connsiteX2" fmla="*/ 166377 w 334025"/>
                <a:gd name="connsiteY2" fmla="*/ 0 h 231784"/>
                <a:gd name="connsiteX3" fmla="*/ 334025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7" y="231784"/>
                  </a:moveTo>
                  <a:lnTo>
                    <a:pt x="0" y="115575"/>
                  </a:lnTo>
                  <a:lnTo>
                    <a:pt x="166377" y="0"/>
                  </a:lnTo>
                  <a:lnTo>
                    <a:pt x="334025"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16" name="Freeform: Shape 315">
              <a:extLst>
                <a:ext uri="{FF2B5EF4-FFF2-40B4-BE49-F238E27FC236}">
                  <a16:creationId xmlns:a16="http://schemas.microsoft.com/office/drawing/2014/main" id="{619AF764-A941-44E8-AEF1-4D7FECBA0A40}"/>
                </a:ext>
              </a:extLst>
            </p:cNvPr>
            <p:cNvSpPr/>
            <p:nvPr/>
          </p:nvSpPr>
          <p:spPr>
            <a:xfrm>
              <a:off x="11161203" y="352439"/>
              <a:ext cx="333390" cy="464203"/>
            </a:xfrm>
            <a:custGeom>
              <a:avLst/>
              <a:gdLst>
                <a:gd name="connsiteX0" fmla="*/ 166377 w 333390"/>
                <a:gd name="connsiteY0" fmla="*/ 231149 h 464203"/>
                <a:gd name="connsiteX1" fmla="*/ 165743 w 333390"/>
                <a:gd name="connsiteY1" fmla="*/ 231784 h 464203"/>
                <a:gd name="connsiteX2" fmla="*/ 165743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6377" y="231149"/>
                  </a:moveTo>
                  <a:lnTo>
                    <a:pt x="165743" y="231784"/>
                  </a:lnTo>
                  <a:lnTo>
                    <a:pt x="165743"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17" name="Freeform: Shape 316">
              <a:extLst>
                <a:ext uri="{FF2B5EF4-FFF2-40B4-BE49-F238E27FC236}">
                  <a16:creationId xmlns:a16="http://schemas.microsoft.com/office/drawing/2014/main" id="{AD9B25C9-F2B6-47EC-AEF7-81B1F4F91993}"/>
                </a:ext>
              </a:extLst>
            </p:cNvPr>
            <p:cNvSpPr/>
            <p:nvPr/>
          </p:nvSpPr>
          <p:spPr>
            <a:xfrm>
              <a:off x="10649369" y="588668"/>
              <a:ext cx="337200" cy="466108"/>
            </a:xfrm>
            <a:custGeom>
              <a:avLst/>
              <a:gdLst>
                <a:gd name="connsiteX0" fmla="*/ 337201 w 337200"/>
                <a:gd name="connsiteY0" fmla="*/ 231784 h 466108"/>
                <a:gd name="connsiteX1" fmla="*/ 0 w 337200"/>
                <a:gd name="connsiteY1" fmla="*/ 466109 h 466108"/>
                <a:gd name="connsiteX2" fmla="*/ 0 w 337200"/>
                <a:gd name="connsiteY2" fmla="*/ 232419 h 466108"/>
                <a:gd name="connsiteX3" fmla="*/ 337201 w 337200"/>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0" h="466108">
                  <a:moveTo>
                    <a:pt x="337201" y="231784"/>
                  </a:moveTo>
                  <a:lnTo>
                    <a:pt x="0" y="466109"/>
                  </a:lnTo>
                  <a:lnTo>
                    <a:pt x="0" y="232419"/>
                  </a:lnTo>
                  <a:lnTo>
                    <a:pt x="337201"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18" name="Freeform: Shape 317">
              <a:extLst>
                <a:ext uri="{FF2B5EF4-FFF2-40B4-BE49-F238E27FC236}">
                  <a16:creationId xmlns:a16="http://schemas.microsoft.com/office/drawing/2014/main" id="{C85E8ED8-8E8F-4A34-B38A-6943F1CFFFE6}"/>
                </a:ext>
              </a:extLst>
            </p:cNvPr>
            <p:cNvSpPr/>
            <p:nvPr/>
          </p:nvSpPr>
          <p:spPr>
            <a:xfrm>
              <a:off x="10651274" y="469283"/>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0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0"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19" name="Freeform: Shape 318">
              <a:extLst>
                <a:ext uri="{FF2B5EF4-FFF2-40B4-BE49-F238E27FC236}">
                  <a16:creationId xmlns:a16="http://schemas.microsoft.com/office/drawing/2014/main" id="{F1DD2135-868C-4A52-B10A-DCC4100F5FE7}"/>
                </a:ext>
              </a:extLst>
            </p:cNvPr>
            <p:cNvSpPr/>
            <p:nvPr/>
          </p:nvSpPr>
          <p:spPr>
            <a:xfrm>
              <a:off x="10480451" y="352439"/>
              <a:ext cx="333390" cy="464203"/>
            </a:xfrm>
            <a:custGeom>
              <a:avLst/>
              <a:gdLst>
                <a:gd name="connsiteX0" fmla="*/ 166378 w 333390"/>
                <a:gd name="connsiteY0" fmla="*/ 231149 h 464203"/>
                <a:gd name="connsiteX1" fmla="*/ 165743 w 333390"/>
                <a:gd name="connsiteY1" fmla="*/ 231784 h 464203"/>
                <a:gd name="connsiteX2" fmla="*/ 165743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6378" y="231149"/>
                  </a:moveTo>
                  <a:lnTo>
                    <a:pt x="165743" y="231784"/>
                  </a:lnTo>
                  <a:lnTo>
                    <a:pt x="165743"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20" name="Freeform: Shape 319">
              <a:extLst>
                <a:ext uri="{FF2B5EF4-FFF2-40B4-BE49-F238E27FC236}">
                  <a16:creationId xmlns:a16="http://schemas.microsoft.com/office/drawing/2014/main" id="{1D8467DC-9828-478B-A9D8-CD3DF612D027}"/>
                </a:ext>
              </a:extLst>
            </p:cNvPr>
            <p:cNvSpPr/>
            <p:nvPr/>
          </p:nvSpPr>
          <p:spPr>
            <a:xfrm>
              <a:off x="9968617" y="588668"/>
              <a:ext cx="337200" cy="466108"/>
            </a:xfrm>
            <a:custGeom>
              <a:avLst/>
              <a:gdLst>
                <a:gd name="connsiteX0" fmla="*/ 337201 w 337200"/>
                <a:gd name="connsiteY0" fmla="*/ 231784 h 466108"/>
                <a:gd name="connsiteX1" fmla="*/ 635 w 337200"/>
                <a:gd name="connsiteY1" fmla="*/ 466109 h 466108"/>
                <a:gd name="connsiteX2" fmla="*/ 0 w 337200"/>
                <a:gd name="connsiteY2" fmla="*/ 232419 h 466108"/>
                <a:gd name="connsiteX3" fmla="*/ 337201 w 337200"/>
                <a:gd name="connsiteY3" fmla="*/ 0 h 466108"/>
              </a:gdLst>
              <a:ahLst/>
              <a:cxnLst>
                <a:cxn ang="0">
                  <a:pos x="connsiteX0" y="connsiteY0"/>
                </a:cxn>
                <a:cxn ang="0">
                  <a:pos x="connsiteX1" y="connsiteY1"/>
                </a:cxn>
                <a:cxn ang="0">
                  <a:pos x="connsiteX2" y="connsiteY2"/>
                </a:cxn>
                <a:cxn ang="0">
                  <a:pos x="connsiteX3" y="connsiteY3"/>
                </a:cxn>
              </a:cxnLst>
              <a:rect l="l" t="t" r="r" b="b"/>
              <a:pathLst>
                <a:path w="337200" h="466108">
                  <a:moveTo>
                    <a:pt x="337201" y="231784"/>
                  </a:moveTo>
                  <a:lnTo>
                    <a:pt x="635" y="466109"/>
                  </a:lnTo>
                  <a:lnTo>
                    <a:pt x="0" y="232419"/>
                  </a:lnTo>
                  <a:lnTo>
                    <a:pt x="337201"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21" name="Freeform: Shape 320">
              <a:extLst>
                <a:ext uri="{FF2B5EF4-FFF2-40B4-BE49-F238E27FC236}">
                  <a16:creationId xmlns:a16="http://schemas.microsoft.com/office/drawing/2014/main" id="{01C9BBF7-8F50-42C1-AC9D-783DF95871F8}"/>
                </a:ext>
              </a:extLst>
            </p:cNvPr>
            <p:cNvSpPr/>
            <p:nvPr/>
          </p:nvSpPr>
          <p:spPr>
            <a:xfrm>
              <a:off x="9970522" y="469283"/>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1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22" name="Freeform: Shape 321">
              <a:extLst>
                <a:ext uri="{FF2B5EF4-FFF2-40B4-BE49-F238E27FC236}">
                  <a16:creationId xmlns:a16="http://schemas.microsoft.com/office/drawing/2014/main" id="{BA205240-8FAD-4B1B-9D10-7D0DD93F71BE}"/>
                </a:ext>
              </a:extLst>
            </p:cNvPr>
            <p:cNvSpPr/>
            <p:nvPr/>
          </p:nvSpPr>
          <p:spPr>
            <a:xfrm>
              <a:off x="9800334" y="352439"/>
              <a:ext cx="332755" cy="464203"/>
            </a:xfrm>
            <a:custGeom>
              <a:avLst/>
              <a:gdLst>
                <a:gd name="connsiteX0" fmla="*/ 165743 w 332755"/>
                <a:gd name="connsiteY0" fmla="*/ 231149 h 464203"/>
                <a:gd name="connsiteX1" fmla="*/ 165108 w 332755"/>
                <a:gd name="connsiteY1" fmla="*/ 231784 h 464203"/>
                <a:gd name="connsiteX2" fmla="*/ 165108 w 332755"/>
                <a:gd name="connsiteY2" fmla="*/ 464204 h 464203"/>
                <a:gd name="connsiteX3" fmla="*/ 0 w 332755"/>
                <a:gd name="connsiteY3" fmla="*/ 349264 h 464203"/>
                <a:gd name="connsiteX4" fmla="*/ 0 w 332755"/>
                <a:gd name="connsiteY4" fmla="*/ 116210 h 464203"/>
                <a:gd name="connsiteX5" fmla="*/ 167013 w 332755"/>
                <a:gd name="connsiteY5" fmla="*/ 0 h 464203"/>
                <a:gd name="connsiteX6" fmla="*/ 332755 w 332755"/>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4203">
                  <a:moveTo>
                    <a:pt x="165743" y="231149"/>
                  </a:moveTo>
                  <a:lnTo>
                    <a:pt x="165108" y="231784"/>
                  </a:lnTo>
                  <a:lnTo>
                    <a:pt x="165108" y="464204"/>
                  </a:lnTo>
                  <a:lnTo>
                    <a:pt x="0" y="349264"/>
                  </a:lnTo>
                  <a:lnTo>
                    <a:pt x="0" y="116210"/>
                  </a:lnTo>
                  <a:lnTo>
                    <a:pt x="167013" y="0"/>
                  </a:lnTo>
                  <a:lnTo>
                    <a:pt x="332755"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23" name="Freeform: Shape 322">
              <a:extLst>
                <a:ext uri="{FF2B5EF4-FFF2-40B4-BE49-F238E27FC236}">
                  <a16:creationId xmlns:a16="http://schemas.microsoft.com/office/drawing/2014/main" id="{322A5BEE-4B57-4D0E-AF35-89AB8F8DB784}"/>
                </a:ext>
              </a:extLst>
            </p:cNvPr>
            <p:cNvSpPr/>
            <p:nvPr/>
          </p:nvSpPr>
          <p:spPr>
            <a:xfrm>
              <a:off x="9288500"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24" name="Freeform: Shape 323">
              <a:extLst>
                <a:ext uri="{FF2B5EF4-FFF2-40B4-BE49-F238E27FC236}">
                  <a16:creationId xmlns:a16="http://schemas.microsoft.com/office/drawing/2014/main" id="{5FEEC27D-23FD-4C40-A68B-D4E12CF89DDE}"/>
                </a:ext>
              </a:extLst>
            </p:cNvPr>
            <p:cNvSpPr/>
            <p:nvPr/>
          </p:nvSpPr>
          <p:spPr>
            <a:xfrm>
              <a:off x="9289770" y="469283"/>
              <a:ext cx="333390" cy="231784"/>
            </a:xfrm>
            <a:custGeom>
              <a:avLst/>
              <a:gdLst>
                <a:gd name="connsiteX0" fmla="*/ 165743 w 333390"/>
                <a:gd name="connsiteY0" fmla="*/ 231784 h 231784"/>
                <a:gd name="connsiteX1" fmla="*/ 0 w 333390"/>
                <a:gd name="connsiteY1" fmla="*/ 115575 h 231784"/>
                <a:gd name="connsiteX2" fmla="*/ 165743 w 333390"/>
                <a:gd name="connsiteY2" fmla="*/ 0 h 231784"/>
                <a:gd name="connsiteX3" fmla="*/ 333391 w 333390"/>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3390" h="231784">
                  <a:moveTo>
                    <a:pt x="165743" y="231784"/>
                  </a:moveTo>
                  <a:lnTo>
                    <a:pt x="0" y="115575"/>
                  </a:lnTo>
                  <a:lnTo>
                    <a:pt x="165743" y="0"/>
                  </a:lnTo>
                  <a:lnTo>
                    <a:pt x="333391"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25" name="Freeform: Shape 324">
              <a:extLst>
                <a:ext uri="{FF2B5EF4-FFF2-40B4-BE49-F238E27FC236}">
                  <a16:creationId xmlns:a16="http://schemas.microsoft.com/office/drawing/2014/main" id="{1B0B939D-F51D-4154-AD24-9EE54D6D4C0D}"/>
                </a:ext>
              </a:extLst>
            </p:cNvPr>
            <p:cNvSpPr/>
            <p:nvPr/>
          </p:nvSpPr>
          <p:spPr>
            <a:xfrm>
              <a:off x="9119582" y="352439"/>
              <a:ext cx="332755" cy="464203"/>
            </a:xfrm>
            <a:custGeom>
              <a:avLst/>
              <a:gdLst>
                <a:gd name="connsiteX0" fmla="*/ 165743 w 332755"/>
                <a:gd name="connsiteY0" fmla="*/ 231149 h 464203"/>
                <a:gd name="connsiteX1" fmla="*/ 165108 w 332755"/>
                <a:gd name="connsiteY1" fmla="*/ 231784 h 464203"/>
                <a:gd name="connsiteX2" fmla="*/ 165108 w 332755"/>
                <a:gd name="connsiteY2" fmla="*/ 464204 h 464203"/>
                <a:gd name="connsiteX3" fmla="*/ 0 w 332755"/>
                <a:gd name="connsiteY3" fmla="*/ 349264 h 464203"/>
                <a:gd name="connsiteX4" fmla="*/ 0 w 332755"/>
                <a:gd name="connsiteY4" fmla="*/ 116210 h 464203"/>
                <a:gd name="connsiteX5" fmla="*/ 167013 w 332755"/>
                <a:gd name="connsiteY5" fmla="*/ 0 h 464203"/>
                <a:gd name="connsiteX6" fmla="*/ 332756 w 332755"/>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4203">
                  <a:moveTo>
                    <a:pt x="165743" y="231149"/>
                  </a:moveTo>
                  <a:lnTo>
                    <a:pt x="165108" y="231784"/>
                  </a:lnTo>
                  <a:lnTo>
                    <a:pt x="165108" y="464204"/>
                  </a:lnTo>
                  <a:lnTo>
                    <a:pt x="0" y="349264"/>
                  </a:lnTo>
                  <a:lnTo>
                    <a:pt x="0" y="116210"/>
                  </a:lnTo>
                  <a:lnTo>
                    <a:pt x="167013" y="0"/>
                  </a:lnTo>
                  <a:lnTo>
                    <a:pt x="332756"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26" name="Freeform: Shape 325">
              <a:extLst>
                <a:ext uri="{FF2B5EF4-FFF2-40B4-BE49-F238E27FC236}">
                  <a16:creationId xmlns:a16="http://schemas.microsoft.com/office/drawing/2014/main" id="{0CA2A3FE-25EB-47BF-BF7E-B541ABD3676D}"/>
                </a:ext>
              </a:extLst>
            </p:cNvPr>
            <p:cNvSpPr/>
            <p:nvPr/>
          </p:nvSpPr>
          <p:spPr>
            <a:xfrm>
              <a:off x="8607749"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27" name="Freeform: Shape 326">
              <a:extLst>
                <a:ext uri="{FF2B5EF4-FFF2-40B4-BE49-F238E27FC236}">
                  <a16:creationId xmlns:a16="http://schemas.microsoft.com/office/drawing/2014/main" id="{5ECC458B-B22A-4FE8-8ED4-52551F8B1991}"/>
                </a:ext>
              </a:extLst>
            </p:cNvPr>
            <p:cNvSpPr/>
            <p:nvPr/>
          </p:nvSpPr>
          <p:spPr>
            <a:xfrm>
              <a:off x="8609018" y="469283"/>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6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28" name="Freeform: Shape 327">
              <a:extLst>
                <a:ext uri="{FF2B5EF4-FFF2-40B4-BE49-F238E27FC236}">
                  <a16:creationId xmlns:a16="http://schemas.microsoft.com/office/drawing/2014/main" id="{DA0E7B5C-2EA2-43DD-A2A8-FB6B2968FD68}"/>
                </a:ext>
              </a:extLst>
            </p:cNvPr>
            <p:cNvSpPr/>
            <p:nvPr/>
          </p:nvSpPr>
          <p:spPr>
            <a:xfrm>
              <a:off x="8438830" y="352439"/>
              <a:ext cx="332755" cy="464203"/>
            </a:xfrm>
            <a:custGeom>
              <a:avLst/>
              <a:gdLst>
                <a:gd name="connsiteX0" fmla="*/ 165743 w 332755"/>
                <a:gd name="connsiteY0" fmla="*/ 231149 h 464203"/>
                <a:gd name="connsiteX1" fmla="*/ 165108 w 332755"/>
                <a:gd name="connsiteY1" fmla="*/ 231784 h 464203"/>
                <a:gd name="connsiteX2" fmla="*/ 165108 w 332755"/>
                <a:gd name="connsiteY2" fmla="*/ 464204 h 464203"/>
                <a:gd name="connsiteX3" fmla="*/ 0 w 332755"/>
                <a:gd name="connsiteY3" fmla="*/ 349264 h 464203"/>
                <a:gd name="connsiteX4" fmla="*/ 0 w 332755"/>
                <a:gd name="connsiteY4" fmla="*/ 116210 h 464203"/>
                <a:gd name="connsiteX5" fmla="*/ 167013 w 332755"/>
                <a:gd name="connsiteY5" fmla="*/ 0 h 464203"/>
                <a:gd name="connsiteX6" fmla="*/ 332756 w 332755"/>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755" h="464203">
                  <a:moveTo>
                    <a:pt x="165743" y="231149"/>
                  </a:moveTo>
                  <a:lnTo>
                    <a:pt x="165108" y="231784"/>
                  </a:lnTo>
                  <a:lnTo>
                    <a:pt x="165108" y="464204"/>
                  </a:lnTo>
                  <a:lnTo>
                    <a:pt x="0" y="349264"/>
                  </a:lnTo>
                  <a:lnTo>
                    <a:pt x="0" y="116210"/>
                  </a:lnTo>
                  <a:lnTo>
                    <a:pt x="167013" y="0"/>
                  </a:lnTo>
                  <a:lnTo>
                    <a:pt x="332756"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29" name="Freeform: Shape 328">
              <a:extLst>
                <a:ext uri="{FF2B5EF4-FFF2-40B4-BE49-F238E27FC236}">
                  <a16:creationId xmlns:a16="http://schemas.microsoft.com/office/drawing/2014/main" id="{8A4AD487-ED68-4120-85B8-C939A00C48FD}"/>
                </a:ext>
              </a:extLst>
            </p:cNvPr>
            <p:cNvSpPr/>
            <p:nvPr/>
          </p:nvSpPr>
          <p:spPr>
            <a:xfrm>
              <a:off x="7926997"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30" name="Freeform: Shape 329">
              <a:extLst>
                <a:ext uri="{FF2B5EF4-FFF2-40B4-BE49-F238E27FC236}">
                  <a16:creationId xmlns:a16="http://schemas.microsoft.com/office/drawing/2014/main" id="{20440B16-AAB7-4181-8010-99E1D73992A8}"/>
                </a:ext>
              </a:extLst>
            </p:cNvPr>
            <p:cNvSpPr/>
            <p:nvPr/>
          </p:nvSpPr>
          <p:spPr>
            <a:xfrm>
              <a:off x="7928267" y="469283"/>
              <a:ext cx="334025" cy="231784"/>
            </a:xfrm>
            <a:custGeom>
              <a:avLst/>
              <a:gdLst>
                <a:gd name="connsiteX0" fmla="*/ 166377 w 334025"/>
                <a:gd name="connsiteY0" fmla="*/ 231784 h 231784"/>
                <a:gd name="connsiteX1" fmla="*/ 0 w 334025"/>
                <a:gd name="connsiteY1" fmla="*/ 115575 h 231784"/>
                <a:gd name="connsiteX2" fmla="*/ 166377 w 334025"/>
                <a:gd name="connsiteY2" fmla="*/ 0 h 231784"/>
                <a:gd name="connsiteX3" fmla="*/ 334025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7" y="231784"/>
                  </a:moveTo>
                  <a:lnTo>
                    <a:pt x="0" y="115575"/>
                  </a:lnTo>
                  <a:lnTo>
                    <a:pt x="166377" y="0"/>
                  </a:lnTo>
                  <a:lnTo>
                    <a:pt x="334025"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31" name="Freeform: Shape 330">
              <a:extLst>
                <a:ext uri="{FF2B5EF4-FFF2-40B4-BE49-F238E27FC236}">
                  <a16:creationId xmlns:a16="http://schemas.microsoft.com/office/drawing/2014/main" id="{BBDBE921-3C27-4DD6-95A6-008B42B1DAD7}"/>
                </a:ext>
              </a:extLst>
            </p:cNvPr>
            <p:cNvSpPr/>
            <p:nvPr/>
          </p:nvSpPr>
          <p:spPr>
            <a:xfrm>
              <a:off x="7758079" y="352439"/>
              <a:ext cx="333390" cy="464203"/>
            </a:xfrm>
            <a:custGeom>
              <a:avLst/>
              <a:gdLst>
                <a:gd name="connsiteX0" fmla="*/ 165743 w 333390"/>
                <a:gd name="connsiteY0" fmla="*/ 231149 h 464203"/>
                <a:gd name="connsiteX1" fmla="*/ 165108 w 333390"/>
                <a:gd name="connsiteY1" fmla="*/ 231784 h 464203"/>
                <a:gd name="connsiteX2" fmla="*/ 165108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5743" y="231149"/>
                  </a:moveTo>
                  <a:lnTo>
                    <a:pt x="165108" y="231784"/>
                  </a:lnTo>
                  <a:lnTo>
                    <a:pt x="165108"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32" name="Freeform: Shape 331">
              <a:extLst>
                <a:ext uri="{FF2B5EF4-FFF2-40B4-BE49-F238E27FC236}">
                  <a16:creationId xmlns:a16="http://schemas.microsoft.com/office/drawing/2014/main" id="{2C7BA4D6-8553-4B07-8C99-5F4CF1C1E08E}"/>
                </a:ext>
              </a:extLst>
            </p:cNvPr>
            <p:cNvSpPr/>
            <p:nvPr/>
          </p:nvSpPr>
          <p:spPr>
            <a:xfrm>
              <a:off x="7246245"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33" name="Freeform: Shape 332">
              <a:extLst>
                <a:ext uri="{FF2B5EF4-FFF2-40B4-BE49-F238E27FC236}">
                  <a16:creationId xmlns:a16="http://schemas.microsoft.com/office/drawing/2014/main" id="{607DF843-BD19-4F36-803A-B2D1E2F53A4D}"/>
                </a:ext>
              </a:extLst>
            </p:cNvPr>
            <p:cNvSpPr/>
            <p:nvPr/>
          </p:nvSpPr>
          <p:spPr>
            <a:xfrm>
              <a:off x="7247515" y="469283"/>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5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5"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34" name="Freeform: Shape 333">
              <a:extLst>
                <a:ext uri="{FF2B5EF4-FFF2-40B4-BE49-F238E27FC236}">
                  <a16:creationId xmlns:a16="http://schemas.microsoft.com/office/drawing/2014/main" id="{A244F2A2-47F2-4F26-B8B3-083FF159DB37}"/>
                </a:ext>
              </a:extLst>
            </p:cNvPr>
            <p:cNvSpPr/>
            <p:nvPr/>
          </p:nvSpPr>
          <p:spPr>
            <a:xfrm>
              <a:off x="7077327" y="352439"/>
              <a:ext cx="333390" cy="464203"/>
            </a:xfrm>
            <a:custGeom>
              <a:avLst/>
              <a:gdLst>
                <a:gd name="connsiteX0" fmla="*/ 165743 w 333390"/>
                <a:gd name="connsiteY0" fmla="*/ 231149 h 464203"/>
                <a:gd name="connsiteX1" fmla="*/ 165108 w 333390"/>
                <a:gd name="connsiteY1" fmla="*/ 231784 h 464203"/>
                <a:gd name="connsiteX2" fmla="*/ 165108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5743" y="231149"/>
                  </a:moveTo>
                  <a:lnTo>
                    <a:pt x="165108" y="231784"/>
                  </a:lnTo>
                  <a:lnTo>
                    <a:pt x="165108"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35" name="Freeform: Shape 334">
              <a:extLst>
                <a:ext uri="{FF2B5EF4-FFF2-40B4-BE49-F238E27FC236}">
                  <a16:creationId xmlns:a16="http://schemas.microsoft.com/office/drawing/2014/main" id="{14825A9D-8EC5-4CF7-843E-03DA8BD8CFC7}"/>
                </a:ext>
              </a:extLst>
            </p:cNvPr>
            <p:cNvSpPr/>
            <p:nvPr/>
          </p:nvSpPr>
          <p:spPr>
            <a:xfrm>
              <a:off x="6565493"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36" name="Freeform: Shape 335">
              <a:extLst>
                <a:ext uri="{FF2B5EF4-FFF2-40B4-BE49-F238E27FC236}">
                  <a16:creationId xmlns:a16="http://schemas.microsoft.com/office/drawing/2014/main" id="{2BDA321A-68DA-48D8-94DC-D2A114EC17FB}"/>
                </a:ext>
              </a:extLst>
            </p:cNvPr>
            <p:cNvSpPr/>
            <p:nvPr/>
          </p:nvSpPr>
          <p:spPr>
            <a:xfrm>
              <a:off x="6566763" y="469283"/>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6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37" name="Freeform: Shape 336">
              <a:extLst>
                <a:ext uri="{FF2B5EF4-FFF2-40B4-BE49-F238E27FC236}">
                  <a16:creationId xmlns:a16="http://schemas.microsoft.com/office/drawing/2014/main" id="{58F5EE14-50AD-4C48-B5AF-19129C00B31F}"/>
                </a:ext>
              </a:extLst>
            </p:cNvPr>
            <p:cNvSpPr/>
            <p:nvPr/>
          </p:nvSpPr>
          <p:spPr>
            <a:xfrm>
              <a:off x="6396575" y="352439"/>
              <a:ext cx="333390" cy="464203"/>
            </a:xfrm>
            <a:custGeom>
              <a:avLst/>
              <a:gdLst>
                <a:gd name="connsiteX0" fmla="*/ 165743 w 333390"/>
                <a:gd name="connsiteY0" fmla="*/ 231149 h 464203"/>
                <a:gd name="connsiteX1" fmla="*/ 165108 w 333390"/>
                <a:gd name="connsiteY1" fmla="*/ 231784 h 464203"/>
                <a:gd name="connsiteX2" fmla="*/ 165108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5743" y="231149"/>
                  </a:moveTo>
                  <a:lnTo>
                    <a:pt x="165108" y="231784"/>
                  </a:lnTo>
                  <a:lnTo>
                    <a:pt x="165108"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38" name="Freeform: Shape 337">
              <a:extLst>
                <a:ext uri="{FF2B5EF4-FFF2-40B4-BE49-F238E27FC236}">
                  <a16:creationId xmlns:a16="http://schemas.microsoft.com/office/drawing/2014/main" id="{705B77C8-5815-4FF6-9FD0-5E6D3D6285D5}"/>
                </a:ext>
              </a:extLst>
            </p:cNvPr>
            <p:cNvSpPr/>
            <p:nvPr/>
          </p:nvSpPr>
          <p:spPr>
            <a:xfrm>
              <a:off x="5884741" y="588668"/>
              <a:ext cx="336565" cy="466108"/>
            </a:xfrm>
            <a:custGeom>
              <a:avLst/>
              <a:gdLst>
                <a:gd name="connsiteX0" fmla="*/ 336566 w 336565"/>
                <a:gd name="connsiteY0" fmla="*/ 231784 h 466108"/>
                <a:gd name="connsiteX1" fmla="*/ 0 w 336565"/>
                <a:gd name="connsiteY1" fmla="*/ 466109 h 466108"/>
                <a:gd name="connsiteX2" fmla="*/ 0 w 336565"/>
                <a:gd name="connsiteY2" fmla="*/ 232419 h 466108"/>
                <a:gd name="connsiteX3" fmla="*/ 336566 w 336565"/>
                <a:gd name="connsiteY3" fmla="*/ 0 h 466108"/>
              </a:gdLst>
              <a:ahLst/>
              <a:cxnLst>
                <a:cxn ang="0">
                  <a:pos x="connsiteX0" y="connsiteY0"/>
                </a:cxn>
                <a:cxn ang="0">
                  <a:pos x="connsiteX1" y="connsiteY1"/>
                </a:cxn>
                <a:cxn ang="0">
                  <a:pos x="connsiteX2" y="connsiteY2"/>
                </a:cxn>
                <a:cxn ang="0">
                  <a:pos x="connsiteX3" y="connsiteY3"/>
                </a:cxn>
              </a:cxnLst>
              <a:rect l="l" t="t" r="r" b="b"/>
              <a:pathLst>
                <a:path w="336565" h="466108">
                  <a:moveTo>
                    <a:pt x="336566" y="231784"/>
                  </a:moveTo>
                  <a:lnTo>
                    <a:pt x="0" y="466109"/>
                  </a:lnTo>
                  <a:lnTo>
                    <a:pt x="0" y="232419"/>
                  </a:lnTo>
                  <a:lnTo>
                    <a:pt x="336566"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39" name="Freeform: Shape 338">
              <a:extLst>
                <a:ext uri="{FF2B5EF4-FFF2-40B4-BE49-F238E27FC236}">
                  <a16:creationId xmlns:a16="http://schemas.microsoft.com/office/drawing/2014/main" id="{27F4AA98-C6A3-41D0-A117-5F7B84D4FE7D}"/>
                </a:ext>
              </a:extLst>
            </p:cNvPr>
            <p:cNvSpPr/>
            <p:nvPr/>
          </p:nvSpPr>
          <p:spPr>
            <a:xfrm>
              <a:off x="5886011" y="469283"/>
              <a:ext cx="334025" cy="231784"/>
            </a:xfrm>
            <a:custGeom>
              <a:avLst/>
              <a:gdLst>
                <a:gd name="connsiteX0" fmla="*/ 166378 w 334025"/>
                <a:gd name="connsiteY0" fmla="*/ 231784 h 231784"/>
                <a:gd name="connsiteX1" fmla="*/ 0 w 334025"/>
                <a:gd name="connsiteY1" fmla="*/ 115575 h 231784"/>
                <a:gd name="connsiteX2" fmla="*/ 166378 w 334025"/>
                <a:gd name="connsiteY2" fmla="*/ 0 h 231784"/>
                <a:gd name="connsiteX3" fmla="*/ 334026 w 334025"/>
                <a:gd name="connsiteY3" fmla="*/ 115575 h 231784"/>
              </a:gdLst>
              <a:ahLst/>
              <a:cxnLst>
                <a:cxn ang="0">
                  <a:pos x="connsiteX0" y="connsiteY0"/>
                </a:cxn>
                <a:cxn ang="0">
                  <a:pos x="connsiteX1" y="connsiteY1"/>
                </a:cxn>
                <a:cxn ang="0">
                  <a:pos x="connsiteX2" y="connsiteY2"/>
                </a:cxn>
                <a:cxn ang="0">
                  <a:pos x="connsiteX3" y="connsiteY3"/>
                </a:cxn>
              </a:cxnLst>
              <a:rect l="l" t="t" r="r" b="b"/>
              <a:pathLst>
                <a:path w="334025" h="231784">
                  <a:moveTo>
                    <a:pt x="166378" y="231784"/>
                  </a:moveTo>
                  <a:lnTo>
                    <a:pt x="0" y="115575"/>
                  </a:lnTo>
                  <a:lnTo>
                    <a:pt x="166378" y="0"/>
                  </a:lnTo>
                  <a:lnTo>
                    <a:pt x="334026"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40" name="Freeform: Shape 339">
              <a:extLst>
                <a:ext uri="{FF2B5EF4-FFF2-40B4-BE49-F238E27FC236}">
                  <a16:creationId xmlns:a16="http://schemas.microsoft.com/office/drawing/2014/main" id="{26584816-7D52-4E40-ABB6-7DDEF7909140}"/>
                </a:ext>
              </a:extLst>
            </p:cNvPr>
            <p:cNvSpPr/>
            <p:nvPr/>
          </p:nvSpPr>
          <p:spPr>
            <a:xfrm>
              <a:off x="5715823" y="352439"/>
              <a:ext cx="333390" cy="464203"/>
            </a:xfrm>
            <a:custGeom>
              <a:avLst/>
              <a:gdLst>
                <a:gd name="connsiteX0" fmla="*/ 165743 w 333390"/>
                <a:gd name="connsiteY0" fmla="*/ 231149 h 464203"/>
                <a:gd name="connsiteX1" fmla="*/ 165108 w 333390"/>
                <a:gd name="connsiteY1" fmla="*/ 231784 h 464203"/>
                <a:gd name="connsiteX2" fmla="*/ 165108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5743" y="231149"/>
                  </a:moveTo>
                  <a:lnTo>
                    <a:pt x="165108" y="231784"/>
                  </a:lnTo>
                  <a:lnTo>
                    <a:pt x="165108"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41" name="Freeform: Shape 340">
              <a:extLst>
                <a:ext uri="{FF2B5EF4-FFF2-40B4-BE49-F238E27FC236}">
                  <a16:creationId xmlns:a16="http://schemas.microsoft.com/office/drawing/2014/main" id="{B8129D41-1CA7-4C41-B1C6-C933F34C45A8}"/>
                </a:ext>
              </a:extLst>
            </p:cNvPr>
            <p:cNvSpPr/>
            <p:nvPr/>
          </p:nvSpPr>
          <p:spPr>
            <a:xfrm>
              <a:off x="11331391" y="3662191"/>
              <a:ext cx="674401" cy="351168"/>
            </a:xfrm>
            <a:custGeom>
              <a:avLst/>
              <a:gdLst>
                <a:gd name="connsiteX0" fmla="*/ 338470 w 674401"/>
                <a:gd name="connsiteY0" fmla="*/ 234959 h 351168"/>
                <a:gd name="connsiteX1" fmla="*/ 337201 w 674401"/>
                <a:gd name="connsiteY1" fmla="*/ 234324 h 351168"/>
                <a:gd name="connsiteX2" fmla="*/ 168283 w 674401"/>
                <a:gd name="connsiteY2" fmla="*/ 351169 h 351168"/>
                <a:gd name="connsiteX3" fmla="*/ 0 w 674401"/>
                <a:gd name="connsiteY3" fmla="*/ 234324 h 351168"/>
                <a:gd name="connsiteX4" fmla="*/ 337201 w 674401"/>
                <a:gd name="connsiteY4" fmla="*/ 0 h 351168"/>
                <a:gd name="connsiteX5" fmla="*/ 674401 w 674401"/>
                <a:gd name="connsiteY5" fmla="*/ 234324 h 351168"/>
                <a:gd name="connsiteX6" fmla="*/ 506753 w 674401"/>
                <a:gd name="connsiteY6" fmla="*/ 351169 h 3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8">
                  <a:moveTo>
                    <a:pt x="338470" y="234959"/>
                  </a:moveTo>
                  <a:lnTo>
                    <a:pt x="337201" y="234324"/>
                  </a:lnTo>
                  <a:lnTo>
                    <a:pt x="168283" y="351169"/>
                  </a:lnTo>
                  <a:lnTo>
                    <a:pt x="0" y="234324"/>
                  </a:lnTo>
                  <a:lnTo>
                    <a:pt x="337201" y="0"/>
                  </a:lnTo>
                  <a:lnTo>
                    <a:pt x="674401" y="234324"/>
                  </a:lnTo>
                  <a:lnTo>
                    <a:pt x="506753" y="35116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42" name="Freeform: Shape 341">
              <a:extLst>
                <a:ext uri="{FF2B5EF4-FFF2-40B4-BE49-F238E27FC236}">
                  <a16:creationId xmlns:a16="http://schemas.microsoft.com/office/drawing/2014/main" id="{3BE9D69C-2B49-4F24-B07B-26A0241FAB64}"/>
                </a:ext>
              </a:extLst>
            </p:cNvPr>
            <p:cNvSpPr/>
            <p:nvPr/>
          </p:nvSpPr>
          <p:spPr>
            <a:xfrm>
              <a:off x="11671767" y="2598524"/>
              <a:ext cx="334025" cy="231149"/>
            </a:xfrm>
            <a:custGeom>
              <a:avLst/>
              <a:gdLst>
                <a:gd name="connsiteX0" fmla="*/ 166377 w 334025"/>
                <a:gd name="connsiteY0" fmla="*/ 231149 h 231149"/>
                <a:gd name="connsiteX1" fmla="*/ 0 w 334025"/>
                <a:gd name="connsiteY1" fmla="*/ 115575 h 231149"/>
                <a:gd name="connsiteX2" fmla="*/ 166377 w 334025"/>
                <a:gd name="connsiteY2" fmla="*/ 0 h 231149"/>
                <a:gd name="connsiteX3" fmla="*/ 334025 w 334025"/>
                <a:gd name="connsiteY3" fmla="*/ 115575 h 231149"/>
              </a:gdLst>
              <a:ahLst/>
              <a:cxnLst>
                <a:cxn ang="0">
                  <a:pos x="connsiteX0" y="connsiteY0"/>
                </a:cxn>
                <a:cxn ang="0">
                  <a:pos x="connsiteX1" y="connsiteY1"/>
                </a:cxn>
                <a:cxn ang="0">
                  <a:pos x="connsiteX2" y="connsiteY2"/>
                </a:cxn>
                <a:cxn ang="0">
                  <a:pos x="connsiteX3" y="connsiteY3"/>
                </a:cxn>
              </a:cxnLst>
              <a:rect l="l" t="t" r="r" b="b"/>
              <a:pathLst>
                <a:path w="334025" h="231149">
                  <a:moveTo>
                    <a:pt x="166377" y="231149"/>
                  </a:moveTo>
                  <a:lnTo>
                    <a:pt x="0" y="115575"/>
                  </a:lnTo>
                  <a:lnTo>
                    <a:pt x="166377" y="0"/>
                  </a:lnTo>
                  <a:lnTo>
                    <a:pt x="334025"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43" name="Freeform: Shape 342">
              <a:extLst>
                <a:ext uri="{FF2B5EF4-FFF2-40B4-BE49-F238E27FC236}">
                  <a16:creationId xmlns:a16="http://schemas.microsoft.com/office/drawing/2014/main" id="{B4FF07C2-A56F-4252-933C-4C4044641410}"/>
                </a:ext>
              </a:extLst>
            </p:cNvPr>
            <p:cNvSpPr/>
            <p:nvPr/>
          </p:nvSpPr>
          <p:spPr>
            <a:xfrm>
              <a:off x="11501579" y="2481679"/>
              <a:ext cx="333390" cy="463568"/>
            </a:xfrm>
            <a:custGeom>
              <a:avLst/>
              <a:gdLst>
                <a:gd name="connsiteX0" fmla="*/ 166378 w 333390"/>
                <a:gd name="connsiteY0" fmla="*/ 230514 h 463568"/>
                <a:gd name="connsiteX1" fmla="*/ 165108 w 333390"/>
                <a:gd name="connsiteY1" fmla="*/ 231149 h 463568"/>
                <a:gd name="connsiteX2" fmla="*/ 165108 w 333390"/>
                <a:gd name="connsiteY2" fmla="*/ 463569 h 463568"/>
                <a:gd name="connsiteX3" fmla="*/ 0 w 333390"/>
                <a:gd name="connsiteY3" fmla="*/ 348629 h 463568"/>
                <a:gd name="connsiteX4" fmla="*/ 0 w 333390"/>
                <a:gd name="connsiteY4" fmla="*/ 116210 h 463568"/>
                <a:gd name="connsiteX5" fmla="*/ 167013 w 333390"/>
                <a:gd name="connsiteY5" fmla="*/ 0 h 463568"/>
                <a:gd name="connsiteX6" fmla="*/ 333391 w 333390"/>
                <a:gd name="connsiteY6" fmla="*/ 114305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0514"/>
                  </a:moveTo>
                  <a:lnTo>
                    <a:pt x="165108" y="231149"/>
                  </a:lnTo>
                  <a:lnTo>
                    <a:pt x="165108" y="463569"/>
                  </a:lnTo>
                  <a:lnTo>
                    <a:pt x="0" y="348629"/>
                  </a:lnTo>
                  <a:lnTo>
                    <a:pt x="0" y="116210"/>
                  </a:lnTo>
                  <a:lnTo>
                    <a:pt x="167013" y="0"/>
                  </a:lnTo>
                  <a:lnTo>
                    <a:pt x="333391" y="11430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44" name="Freeform: Shape 343">
              <a:extLst>
                <a:ext uri="{FF2B5EF4-FFF2-40B4-BE49-F238E27FC236}">
                  <a16:creationId xmlns:a16="http://schemas.microsoft.com/office/drawing/2014/main" id="{E25E20D0-36C1-4638-A03E-DF38DE0F273A}"/>
                </a:ext>
              </a:extLst>
            </p:cNvPr>
            <p:cNvSpPr/>
            <p:nvPr/>
          </p:nvSpPr>
          <p:spPr>
            <a:xfrm>
              <a:off x="11331391" y="2242909"/>
              <a:ext cx="674401" cy="351804"/>
            </a:xfrm>
            <a:custGeom>
              <a:avLst/>
              <a:gdLst>
                <a:gd name="connsiteX0" fmla="*/ 338470 w 674401"/>
                <a:gd name="connsiteY0" fmla="*/ 234959 h 351804"/>
                <a:gd name="connsiteX1" fmla="*/ 337201 w 674401"/>
                <a:gd name="connsiteY1" fmla="*/ 234324 h 351804"/>
                <a:gd name="connsiteX2" fmla="*/ 168283 w 674401"/>
                <a:gd name="connsiteY2" fmla="*/ 351804 h 351804"/>
                <a:gd name="connsiteX3" fmla="*/ 0 w 674401"/>
                <a:gd name="connsiteY3" fmla="*/ 234324 h 351804"/>
                <a:gd name="connsiteX4" fmla="*/ 337201 w 674401"/>
                <a:gd name="connsiteY4" fmla="*/ 0 h 351804"/>
                <a:gd name="connsiteX5" fmla="*/ 674401 w 674401"/>
                <a:gd name="connsiteY5" fmla="*/ 234324 h 351804"/>
                <a:gd name="connsiteX6" fmla="*/ 506753 w 674401"/>
                <a:gd name="connsiteY6" fmla="*/ 351169 h 35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804">
                  <a:moveTo>
                    <a:pt x="338470" y="234959"/>
                  </a:moveTo>
                  <a:lnTo>
                    <a:pt x="337201" y="234324"/>
                  </a:lnTo>
                  <a:lnTo>
                    <a:pt x="168283" y="351804"/>
                  </a:lnTo>
                  <a:lnTo>
                    <a:pt x="0" y="234324"/>
                  </a:lnTo>
                  <a:lnTo>
                    <a:pt x="337201" y="0"/>
                  </a:lnTo>
                  <a:lnTo>
                    <a:pt x="674401" y="234324"/>
                  </a:lnTo>
                  <a:lnTo>
                    <a:pt x="506753" y="35116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45" name="Freeform: Shape 344">
              <a:extLst>
                <a:ext uri="{FF2B5EF4-FFF2-40B4-BE49-F238E27FC236}">
                  <a16:creationId xmlns:a16="http://schemas.microsoft.com/office/drawing/2014/main" id="{8ED6B9EE-3D7D-4C6E-8368-7699765586B4}"/>
                </a:ext>
              </a:extLst>
            </p:cNvPr>
            <p:cNvSpPr/>
            <p:nvPr/>
          </p:nvSpPr>
          <p:spPr>
            <a:xfrm>
              <a:off x="11841320" y="1061762"/>
              <a:ext cx="165742" cy="229244"/>
            </a:xfrm>
            <a:custGeom>
              <a:avLst/>
              <a:gdLst>
                <a:gd name="connsiteX0" fmla="*/ 0 w 165742"/>
                <a:gd name="connsiteY0" fmla="*/ 114940 h 229244"/>
                <a:gd name="connsiteX1" fmla="*/ 165743 w 165742"/>
                <a:gd name="connsiteY1" fmla="*/ 0 h 229244"/>
                <a:gd name="connsiteX2" fmla="*/ 165743 w 165742"/>
                <a:gd name="connsiteY2" fmla="*/ 229244 h 229244"/>
              </a:gdLst>
              <a:ahLst/>
              <a:cxnLst>
                <a:cxn ang="0">
                  <a:pos x="connsiteX0" y="connsiteY0"/>
                </a:cxn>
                <a:cxn ang="0">
                  <a:pos x="connsiteX1" y="connsiteY1"/>
                </a:cxn>
                <a:cxn ang="0">
                  <a:pos x="connsiteX2" y="connsiteY2"/>
                </a:cxn>
              </a:cxnLst>
              <a:rect l="l" t="t" r="r" b="b"/>
              <a:pathLst>
                <a:path w="165742" h="229244">
                  <a:moveTo>
                    <a:pt x="0" y="114940"/>
                  </a:moveTo>
                  <a:lnTo>
                    <a:pt x="165743" y="0"/>
                  </a:lnTo>
                  <a:lnTo>
                    <a:pt x="165743" y="22924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46" name="Freeform: Shape 345">
              <a:extLst>
                <a:ext uri="{FF2B5EF4-FFF2-40B4-BE49-F238E27FC236}">
                  <a16:creationId xmlns:a16="http://schemas.microsoft.com/office/drawing/2014/main" id="{9766A64A-97BE-48E1-A87D-7659FB265E73}"/>
                </a:ext>
              </a:extLst>
            </p:cNvPr>
            <p:cNvSpPr/>
            <p:nvPr/>
          </p:nvSpPr>
          <p:spPr>
            <a:xfrm>
              <a:off x="11670497" y="352439"/>
              <a:ext cx="336565" cy="702338"/>
            </a:xfrm>
            <a:custGeom>
              <a:avLst/>
              <a:gdLst>
                <a:gd name="connsiteX0" fmla="*/ 0 w 336565"/>
                <a:gd name="connsiteY0" fmla="*/ 468014 h 702338"/>
                <a:gd name="connsiteX1" fmla="*/ 0 w 336565"/>
                <a:gd name="connsiteY1" fmla="*/ 0 h 702338"/>
                <a:gd name="connsiteX2" fmla="*/ 167648 w 336565"/>
                <a:gd name="connsiteY2" fmla="*/ 116210 h 702338"/>
                <a:gd name="connsiteX3" fmla="*/ 167648 w 336565"/>
                <a:gd name="connsiteY3" fmla="*/ 351169 h 702338"/>
                <a:gd name="connsiteX4" fmla="*/ 336566 w 336565"/>
                <a:gd name="connsiteY4" fmla="*/ 468649 h 702338"/>
                <a:gd name="connsiteX5" fmla="*/ 336566 w 336565"/>
                <a:gd name="connsiteY5" fmla="*/ 702338 h 70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338">
                  <a:moveTo>
                    <a:pt x="0" y="468014"/>
                  </a:moveTo>
                  <a:lnTo>
                    <a:pt x="0" y="0"/>
                  </a:lnTo>
                  <a:lnTo>
                    <a:pt x="167648" y="116210"/>
                  </a:lnTo>
                  <a:lnTo>
                    <a:pt x="167648" y="351169"/>
                  </a:lnTo>
                  <a:lnTo>
                    <a:pt x="336566" y="468649"/>
                  </a:lnTo>
                  <a:lnTo>
                    <a:pt x="336566" y="702338"/>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47" name="Freeform: Shape 346">
              <a:extLst>
                <a:ext uri="{FF2B5EF4-FFF2-40B4-BE49-F238E27FC236}">
                  <a16:creationId xmlns:a16="http://schemas.microsoft.com/office/drawing/2014/main" id="{69AFAE1E-BA2B-42C6-9F05-D63ED810A36C}"/>
                </a:ext>
              </a:extLst>
            </p:cNvPr>
            <p:cNvSpPr/>
            <p:nvPr/>
          </p:nvSpPr>
          <p:spPr>
            <a:xfrm>
              <a:off x="11841955" y="352439"/>
              <a:ext cx="333390" cy="464203"/>
            </a:xfrm>
            <a:custGeom>
              <a:avLst/>
              <a:gdLst>
                <a:gd name="connsiteX0" fmla="*/ 166378 w 333390"/>
                <a:gd name="connsiteY0" fmla="*/ 231149 h 464203"/>
                <a:gd name="connsiteX1" fmla="*/ 165108 w 333390"/>
                <a:gd name="connsiteY1" fmla="*/ 231784 h 464203"/>
                <a:gd name="connsiteX2" fmla="*/ 165108 w 333390"/>
                <a:gd name="connsiteY2" fmla="*/ 464204 h 464203"/>
                <a:gd name="connsiteX3" fmla="*/ 0 w 333390"/>
                <a:gd name="connsiteY3" fmla="*/ 349264 h 464203"/>
                <a:gd name="connsiteX4" fmla="*/ 0 w 333390"/>
                <a:gd name="connsiteY4" fmla="*/ 116210 h 464203"/>
                <a:gd name="connsiteX5" fmla="*/ 167013 w 333390"/>
                <a:gd name="connsiteY5" fmla="*/ 0 h 464203"/>
                <a:gd name="connsiteX6" fmla="*/ 333391 w 333390"/>
                <a:gd name="connsiteY6" fmla="*/ 114940 h 46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4203">
                  <a:moveTo>
                    <a:pt x="166378" y="231149"/>
                  </a:moveTo>
                  <a:lnTo>
                    <a:pt x="165108" y="231784"/>
                  </a:lnTo>
                  <a:lnTo>
                    <a:pt x="165108" y="464204"/>
                  </a:lnTo>
                  <a:lnTo>
                    <a:pt x="0" y="349264"/>
                  </a:lnTo>
                  <a:lnTo>
                    <a:pt x="0" y="116210"/>
                  </a:lnTo>
                  <a:lnTo>
                    <a:pt x="167013" y="0"/>
                  </a:lnTo>
                  <a:lnTo>
                    <a:pt x="333391" y="11494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48" name="Freeform: Shape 347">
              <a:extLst>
                <a:ext uri="{FF2B5EF4-FFF2-40B4-BE49-F238E27FC236}">
                  <a16:creationId xmlns:a16="http://schemas.microsoft.com/office/drawing/2014/main" id="{D2DA1146-695D-4FCB-BB43-4DD3DA0CBE64}"/>
                </a:ext>
              </a:extLst>
            </p:cNvPr>
            <p:cNvSpPr/>
            <p:nvPr/>
          </p:nvSpPr>
          <p:spPr>
            <a:xfrm>
              <a:off x="12010873" y="588668"/>
              <a:ext cx="164472" cy="227974"/>
            </a:xfrm>
            <a:custGeom>
              <a:avLst/>
              <a:gdLst>
                <a:gd name="connsiteX0" fmla="*/ 0 w 164472"/>
                <a:gd name="connsiteY0" fmla="*/ 0 h 227974"/>
                <a:gd name="connsiteX1" fmla="*/ 164472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2" y="114305"/>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49" name="Freeform: Shape 348">
              <a:extLst>
                <a:ext uri="{FF2B5EF4-FFF2-40B4-BE49-F238E27FC236}">
                  <a16:creationId xmlns:a16="http://schemas.microsoft.com/office/drawing/2014/main" id="{AF8BD631-8EF0-44C1-856D-79F193AEE73C}"/>
                </a:ext>
              </a:extLst>
            </p:cNvPr>
            <p:cNvSpPr/>
            <p:nvPr/>
          </p:nvSpPr>
          <p:spPr>
            <a:xfrm>
              <a:off x="12012143" y="469283"/>
              <a:ext cx="179857" cy="231784"/>
            </a:xfrm>
            <a:custGeom>
              <a:avLst/>
              <a:gdLst>
                <a:gd name="connsiteX0" fmla="*/ 166377 w 179857"/>
                <a:gd name="connsiteY0" fmla="*/ 0 h 231784"/>
                <a:gd name="connsiteX1" fmla="*/ 179857 w 179857"/>
                <a:gd name="connsiteY1" fmla="*/ 9293 h 231784"/>
                <a:gd name="connsiteX2" fmla="*/ 179857 w 179857"/>
                <a:gd name="connsiteY2" fmla="*/ 222440 h 231784"/>
                <a:gd name="connsiteX3" fmla="*/ 166377 w 179857"/>
                <a:gd name="connsiteY3" fmla="*/ 231784 h 231784"/>
                <a:gd name="connsiteX4" fmla="*/ 0 w 179857"/>
                <a:gd name="connsiteY4" fmla="*/ 115575 h 231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857" h="231784">
                  <a:moveTo>
                    <a:pt x="166377" y="0"/>
                  </a:moveTo>
                  <a:lnTo>
                    <a:pt x="179857" y="9293"/>
                  </a:lnTo>
                  <a:lnTo>
                    <a:pt x="179857" y="222440"/>
                  </a:lnTo>
                  <a:lnTo>
                    <a:pt x="166377" y="231784"/>
                  </a:lnTo>
                  <a:lnTo>
                    <a:pt x="0"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50" name="Freeform: Shape 349">
              <a:extLst>
                <a:ext uri="{FF2B5EF4-FFF2-40B4-BE49-F238E27FC236}">
                  <a16:creationId xmlns:a16="http://schemas.microsoft.com/office/drawing/2014/main" id="{BF9E852E-76A9-4AFA-982D-F5058F01E734}"/>
                </a:ext>
              </a:extLst>
            </p:cNvPr>
            <p:cNvSpPr/>
            <p:nvPr/>
          </p:nvSpPr>
          <p:spPr>
            <a:xfrm>
              <a:off x="11671767" y="114304"/>
              <a:ext cx="520233" cy="351169"/>
            </a:xfrm>
            <a:custGeom>
              <a:avLst/>
              <a:gdLst>
                <a:gd name="connsiteX0" fmla="*/ 337201 w 520233"/>
                <a:gd name="connsiteY0" fmla="*/ 0 h 351169"/>
                <a:gd name="connsiteX1" fmla="*/ 520233 w 520233"/>
                <a:gd name="connsiteY1" fmla="*/ 127191 h 351169"/>
                <a:gd name="connsiteX2" fmla="*/ 520233 w 520233"/>
                <a:gd name="connsiteY2" fmla="*/ 341190 h 351169"/>
                <a:gd name="connsiteX3" fmla="*/ 506753 w 520233"/>
                <a:gd name="connsiteY3" fmla="*/ 350534 h 351169"/>
                <a:gd name="connsiteX4" fmla="*/ 338470 w 520233"/>
                <a:gd name="connsiteY4" fmla="*/ 234959 h 351169"/>
                <a:gd name="connsiteX5" fmla="*/ 337201 w 520233"/>
                <a:gd name="connsiteY5" fmla="*/ 233689 h 351169"/>
                <a:gd name="connsiteX6" fmla="*/ 168283 w 520233"/>
                <a:gd name="connsiteY6" fmla="*/ 351169 h 351169"/>
                <a:gd name="connsiteX7" fmla="*/ 0 w 520233"/>
                <a:gd name="connsiteY7"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0233" h="351169">
                  <a:moveTo>
                    <a:pt x="337201" y="0"/>
                  </a:moveTo>
                  <a:lnTo>
                    <a:pt x="520233" y="127191"/>
                  </a:lnTo>
                  <a:lnTo>
                    <a:pt x="520233" y="341190"/>
                  </a:lnTo>
                  <a:lnTo>
                    <a:pt x="506753" y="350534"/>
                  </a:lnTo>
                  <a:lnTo>
                    <a:pt x="338470" y="234959"/>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51" name="Freeform: Shape 350">
              <a:extLst>
                <a:ext uri="{FF2B5EF4-FFF2-40B4-BE49-F238E27FC236}">
                  <a16:creationId xmlns:a16="http://schemas.microsoft.com/office/drawing/2014/main" id="{8278867D-9845-41CD-9C1B-2C0F9F088860}"/>
                </a:ext>
              </a:extLst>
            </p:cNvPr>
            <p:cNvSpPr/>
            <p:nvPr/>
          </p:nvSpPr>
          <p:spPr>
            <a:xfrm>
              <a:off x="11670496" y="0"/>
              <a:ext cx="336566" cy="344820"/>
            </a:xfrm>
            <a:custGeom>
              <a:avLst/>
              <a:gdLst>
                <a:gd name="connsiteX0" fmla="*/ 161368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8"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52" name="Freeform: Shape 351">
              <a:extLst>
                <a:ext uri="{FF2B5EF4-FFF2-40B4-BE49-F238E27FC236}">
                  <a16:creationId xmlns:a16="http://schemas.microsoft.com/office/drawing/2014/main" id="{C2D1F093-2428-48D1-AFBE-5FBE6F8942B6}"/>
                </a:ext>
              </a:extLst>
            </p:cNvPr>
            <p:cNvSpPr/>
            <p:nvPr/>
          </p:nvSpPr>
          <p:spPr>
            <a:xfrm>
              <a:off x="11500944"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53" name="Freeform: Shape 352">
              <a:extLst>
                <a:ext uri="{FF2B5EF4-FFF2-40B4-BE49-F238E27FC236}">
                  <a16:creationId xmlns:a16="http://schemas.microsoft.com/office/drawing/2014/main" id="{C48140A8-EB20-43FC-9AF3-93CA956AEFCF}"/>
                </a:ext>
              </a:extLst>
            </p:cNvPr>
            <p:cNvSpPr/>
            <p:nvPr/>
          </p:nvSpPr>
          <p:spPr>
            <a:xfrm>
              <a:off x="10991650" y="114304"/>
              <a:ext cx="673766" cy="351169"/>
            </a:xfrm>
            <a:custGeom>
              <a:avLst/>
              <a:gdLst>
                <a:gd name="connsiteX0" fmla="*/ 506118 w 673766"/>
                <a:gd name="connsiteY0" fmla="*/ 350534 h 351169"/>
                <a:gd name="connsiteX1" fmla="*/ 337836 w 673766"/>
                <a:gd name="connsiteY1" fmla="*/ 234959 h 351169"/>
                <a:gd name="connsiteX2" fmla="*/ 336566 w 673766"/>
                <a:gd name="connsiteY2" fmla="*/ 233689 h 351169"/>
                <a:gd name="connsiteX3" fmla="*/ 167647 w 673766"/>
                <a:gd name="connsiteY3" fmla="*/ 351169 h 351169"/>
                <a:gd name="connsiteX4" fmla="*/ 0 w 673766"/>
                <a:gd name="connsiteY4" fmla="*/ 234324 h 351169"/>
                <a:gd name="connsiteX5" fmla="*/ 336566 w 673766"/>
                <a:gd name="connsiteY5" fmla="*/ 0 h 351169"/>
                <a:gd name="connsiteX6" fmla="*/ 673766 w 673766"/>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506118" y="350534"/>
                  </a:moveTo>
                  <a:lnTo>
                    <a:pt x="337836" y="234959"/>
                  </a:lnTo>
                  <a:lnTo>
                    <a:pt x="336566" y="233689"/>
                  </a:lnTo>
                  <a:lnTo>
                    <a:pt x="167647" y="351169"/>
                  </a:lnTo>
                  <a:lnTo>
                    <a:pt x="0" y="234324"/>
                  </a:lnTo>
                  <a:lnTo>
                    <a:pt x="336566" y="0"/>
                  </a:lnTo>
                  <a:lnTo>
                    <a:pt x="673766"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54" name="Freeform: Shape 353">
              <a:extLst>
                <a:ext uri="{FF2B5EF4-FFF2-40B4-BE49-F238E27FC236}">
                  <a16:creationId xmlns:a16="http://schemas.microsoft.com/office/drawing/2014/main" id="{B0F3385C-F6F0-4C33-8458-D8C90CE82D15}"/>
                </a:ext>
              </a:extLst>
            </p:cNvPr>
            <p:cNvSpPr/>
            <p:nvPr/>
          </p:nvSpPr>
          <p:spPr>
            <a:xfrm>
              <a:off x="10989744" y="0"/>
              <a:ext cx="336566" cy="344820"/>
            </a:xfrm>
            <a:custGeom>
              <a:avLst/>
              <a:gdLst>
                <a:gd name="connsiteX0" fmla="*/ 161368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8"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55" name="Freeform: Shape 354">
              <a:extLst>
                <a:ext uri="{FF2B5EF4-FFF2-40B4-BE49-F238E27FC236}">
                  <a16:creationId xmlns:a16="http://schemas.microsoft.com/office/drawing/2014/main" id="{B3E02B83-1125-4D5E-8F4E-884384991001}"/>
                </a:ext>
              </a:extLst>
            </p:cNvPr>
            <p:cNvSpPr/>
            <p:nvPr/>
          </p:nvSpPr>
          <p:spPr>
            <a:xfrm>
              <a:off x="10820192" y="351804"/>
              <a:ext cx="166377" cy="229879"/>
            </a:xfrm>
            <a:custGeom>
              <a:avLst/>
              <a:gdLst>
                <a:gd name="connsiteX0" fmla="*/ 166378 w 166377"/>
                <a:gd name="connsiteY0" fmla="*/ 229879 h 229879"/>
                <a:gd name="connsiteX1" fmla="*/ 0 w 166377"/>
                <a:gd name="connsiteY1" fmla="*/ 115575 h 229879"/>
                <a:gd name="connsiteX2" fmla="*/ 166378 w 166377"/>
                <a:gd name="connsiteY2" fmla="*/ 0 h 229879"/>
              </a:gdLst>
              <a:ahLst/>
              <a:cxnLst>
                <a:cxn ang="0">
                  <a:pos x="connsiteX0" y="connsiteY0"/>
                </a:cxn>
                <a:cxn ang="0">
                  <a:pos x="connsiteX1" y="connsiteY1"/>
                </a:cxn>
                <a:cxn ang="0">
                  <a:pos x="connsiteX2" y="connsiteY2"/>
                </a:cxn>
              </a:cxnLst>
              <a:rect l="l" t="t" r="r" b="b"/>
              <a:pathLst>
                <a:path w="166377" h="229879">
                  <a:moveTo>
                    <a:pt x="166378" y="229879"/>
                  </a:moveTo>
                  <a:lnTo>
                    <a:pt x="0" y="115575"/>
                  </a:lnTo>
                  <a:lnTo>
                    <a:pt x="166378"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56" name="Freeform: Shape 355">
              <a:extLst>
                <a:ext uri="{FF2B5EF4-FFF2-40B4-BE49-F238E27FC236}">
                  <a16:creationId xmlns:a16="http://schemas.microsoft.com/office/drawing/2014/main" id="{6089D650-0B12-4732-9F6A-6B5AC1A65BB1}"/>
                </a:ext>
              </a:extLst>
            </p:cNvPr>
            <p:cNvSpPr/>
            <p:nvPr/>
          </p:nvSpPr>
          <p:spPr>
            <a:xfrm>
              <a:off x="10310898" y="114304"/>
              <a:ext cx="673766" cy="351169"/>
            </a:xfrm>
            <a:custGeom>
              <a:avLst/>
              <a:gdLst>
                <a:gd name="connsiteX0" fmla="*/ 506119 w 673766"/>
                <a:gd name="connsiteY0" fmla="*/ 350534 h 351169"/>
                <a:gd name="connsiteX1" fmla="*/ 337836 w 673766"/>
                <a:gd name="connsiteY1" fmla="*/ 234959 h 351169"/>
                <a:gd name="connsiteX2" fmla="*/ 336566 w 673766"/>
                <a:gd name="connsiteY2" fmla="*/ 233689 h 351169"/>
                <a:gd name="connsiteX3" fmla="*/ 168283 w 673766"/>
                <a:gd name="connsiteY3" fmla="*/ 351169 h 351169"/>
                <a:gd name="connsiteX4" fmla="*/ 0 w 673766"/>
                <a:gd name="connsiteY4" fmla="*/ 234324 h 351169"/>
                <a:gd name="connsiteX5" fmla="*/ 336566 w 673766"/>
                <a:gd name="connsiteY5" fmla="*/ 0 h 351169"/>
                <a:gd name="connsiteX6" fmla="*/ 673766 w 673766"/>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506119" y="350534"/>
                  </a:moveTo>
                  <a:lnTo>
                    <a:pt x="337836" y="234959"/>
                  </a:lnTo>
                  <a:lnTo>
                    <a:pt x="336566" y="233689"/>
                  </a:lnTo>
                  <a:lnTo>
                    <a:pt x="168283" y="351169"/>
                  </a:lnTo>
                  <a:lnTo>
                    <a:pt x="0" y="234324"/>
                  </a:lnTo>
                  <a:lnTo>
                    <a:pt x="336566" y="0"/>
                  </a:lnTo>
                  <a:lnTo>
                    <a:pt x="673766"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57" name="Freeform: Shape 356">
              <a:extLst>
                <a:ext uri="{FF2B5EF4-FFF2-40B4-BE49-F238E27FC236}">
                  <a16:creationId xmlns:a16="http://schemas.microsoft.com/office/drawing/2014/main" id="{A3FD1BDB-23E4-4746-B6DA-31C8A2085331}"/>
                </a:ext>
              </a:extLst>
            </p:cNvPr>
            <p:cNvSpPr/>
            <p:nvPr/>
          </p:nvSpPr>
          <p:spPr>
            <a:xfrm>
              <a:off x="10308993" y="0"/>
              <a:ext cx="337201" cy="344820"/>
            </a:xfrm>
            <a:custGeom>
              <a:avLst/>
              <a:gdLst>
                <a:gd name="connsiteX0" fmla="*/ 161673 w 337201"/>
                <a:gd name="connsiteY0" fmla="*/ 0 h 344820"/>
                <a:gd name="connsiteX1" fmla="*/ 337201 w 337201"/>
                <a:gd name="connsiteY1" fmla="*/ 0 h 344820"/>
                <a:gd name="connsiteX2" fmla="*/ 337201 w 337201"/>
                <a:gd name="connsiteY2" fmla="*/ 111130 h 344820"/>
                <a:gd name="connsiteX3" fmla="*/ 0 w 337201"/>
                <a:gd name="connsiteY3" fmla="*/ 344820 h 344820"/>
                <a:gd name="connsiteX4" fmla="*/ 0 w 337201"/>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01" h="344820">
                  <a:moveTo>
                    <a:pt x="161673" y="0"/>
                  </a:moveTo>
                  <a:lnTo>
                    <a:pt x="337201" y="0"/>
                  </a:lnTo>
                  <a:lnTo>
                    <a:pt x="337201"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58" name="Freeform: Shape 357">
              <a:extLst>
                <a:ext uri="{FF2B5EF4-FFF2-40B4-BE49-F238E27FC236}">
                  <a16:creationId xmlns:a16="http://schemas.microsoft.com/office/drawing/2014/main" id="{75E73E8D-0CB2-4C98-997E-10FB17A4D86A}"/>
                </a:ext>
              </a:extLst>
            </p:cNvPr>
            <p:cNvSpPr/>
            <p:nvPr/>
          </p:nvSpPr>
          <p:spPr>
            <a:xfrm>
              <a:off x="10139440" y="351804"/>
              <a:ext cx="166377" cy="229879"/>
            </a:xfrm>
            <a:custGeom>
              <a:avLst/>
              <a:gdLst>
                <a:gd name="connsiteX0" fmla="*/ 166378 w 166377"/>
                <a:gd name="connsiteY0" fmla="*/ 229879 h 229879"/>
                <a:gd name="connsiteX1" fmla="*/ 0 w 166377"/>
                <a:gd name="connsiteY1" fmla="*/ 115575 h 229879"/>
                <a:gd name="connsiteX2" fmla="*/ 166378 w 166377"/>
                <a:gd name="connsiteY2" fmla="*/ 0 h 229879"/>
              </a:gdLst>
              <a:ahLst/>
              <a:cxnLst>
                <a:cxn ang="0">
                  <a:pos x="connsiteX0" y="connsiteY0"/>
                </a:cxn>
                <a:cxn ang="0">
                  <a:pos x="connsiteX1" y="connsiteY1"/>
                </a:cxn>
                <a:cxn ang="0">
                  <a:pos x="connsiteX2" y="connsiteY2"/>
                </a:cxn>
              </a:cxnLst>
              <a:rect l="l" t="t" r="r" b="b"/>
              <a:pathLst>
                <a:path w="166377" h="229879">
                  <a:moveTo>
                    <a:pt x="166378" y="229879"/>
                  </a:moveTo>
                  <a:lnTo>
                    <a:pt x="0" y="115575"/>
                  </a:lnTo>
                  <a:lnTo>
                    <a:pt x="166378"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59" name="Freeform: Shape 358">
              <a:extLst>
                <a:ext uri="{FF2B5EF4-FFF2-40B4-BE49-F238E27FC236}">
                  <a16:creationId xmlns:a16="http://schemas.microsoft.com/office/drawing/2014/main" id="{C3A0EF31-8BF9-470C-A4B4-392CAB6D6DEA}"/>
                </a:ext>
              </a:extLst>
            </p:cNvPr>
            <p:cNvSpPr/>
            <p:nvPr/>
          </p:nvSpPr>
          <p:spPr>
            <a:xfrm>
              <a:off x="9630146" y="114304"/>
              <a:ext cx="673766" cy="351169"/>
            </a:xfrm>
            <a:custGeom>
              <a:avLst/>
              <a:gdLst>
                <a:gd name="connsiteX0" fmla="*/ 506118 w 673766"/>
                <a:gd name="connsiteY0" fmla="*/ 350534 h 351169"/>
                <a:gd name="connsiteX1" fmla="*/ 337836 w 673766"/>
                <a:gd name="connsiteY1" fmla="*/ 234959 h 351169"/>
                <a:gd name="connsiteX2" fmla="*/ 337201 w 673766"/>
                <a:gd name="connsiteY2" fmla="*/ 233689 h 351169"/>
                <a:gd name="connsiteX3" fmla="*/ 168283 w 673766"/>
                <a:gd name="connsiteY3" fmla="*/ 351169 h 351169"/>
                <a:gd name="connsiteX4" fmla="*/ 0 w 673766"/>
                <a:gd name="connsiteY4" fmla="*/ 234324 h 351169"/>
                <a:gd name="connsiteX5" fmla="*/ 337201 w 673766"/>
                <a:gd name="connsiteY5" fmla="*/ 0 h 351169"/>
                <a:gd name="connsiteX6" fmla="*/ 673766 w 673766"/>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506118" y="350534"/>
                  </a:moveTo>
                  <a:lnTo>
                    <a:pt x="337836" y="234959"/>
                  </a:lnTo>
                  <a:lnTo>
                    <a:pt x="337201" y="233689"/>
                  </a:lnTo>
                  <a:lnTo>
                    <a:pt x="168283" y="351169"/>
                  </a:lnTo>
                  <a:lnTo>
                    <a:pt x="0" y="234324"/>
                  </a:lnTo>
                  <a:lnTo>
                    <a:pt x="337201" y="0"/>
                  </a:lnTo>
                  <a:lnTo>
                    <a:pt x="673766"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60" name="Freeform: Shape 359">
              <a:extLst>
                <a:ext uri="{FF2B5EF4-FFF2-40B4-BE49-F238E27FC236}">
                  <a16:creationId xmlns:a16="http://schemas.microsoft.com/office/drawing/2014/main" id="{8EF88757-211A-42D3-B430-A9E7602F78A8}"/>
                </a:ext>
              </a:extLst>
            </p:cNvPr>
            <p:cNvSpPr/>
            <p:nvPr/>
          </p:nvSpPr>
          <p:spPr>
            <a:xfrm>
              <a:off x="9628875" y="0"/>
              <a:ext cx="336566" cy="344820"/>
            </a:xfrm>
            <a:custGeom>
              <a:avLst/>
              <a:gdLst>
                <a:gd name="connsiteX0" fmla="*/ 161368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8"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61" name="Freeform: Shape 360">
              <a:extLst>
                <a:ext uri="{FF2B5EF4-FFF2-40B4-BE49-F238E27FC236}">
                  <a16:creationId xmlns:a16="http://schemas.microsoft.com/office/drawing/2014/main" id="{010352C5-C01F-40B3-9403-CE6795763295}"/>
                </a:ext>
              </a:extLst>
            </p:cNvPr>
            <p:cNvSpPr/>
            <p:nvPr/>
          </p:nvSpPr>
          <p:spPr>
            <a:xfrm>
              <a:off x="9459323"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62" name="Freeform: Shape 361">
              <a:extLst>
                <a:ext uri="{FF2B5EF4-FFF2-40B4-BE49-F238E27FC236}">
                  <a16:creationId xmlns:a16="http://schemas.microsoft.com/office/drawing/2014/main" id="{151814D9-77E1-4C5C-8B42-2DDFAAC5F123}"/>
                </a:ext>
              </a:extLst>
            </p:cNvPr>
            <p:cNvSpPr/>
            <p:nvPr/>
          </p:nvSpPr>
          <p:spPr>
            <a:xfrm>
              <a:off x="8949395" y="114304"/>
              <a:ext cx="673766" cy="351169"/>
            </a:xfrm>
            <a:custGeom>
              <a:avLst/>
              <a:gdLst>
                <a:gd name="connsiteX0" fmla="*/ 506119 w 673766"/>
                <a:gd name="connsiteY0" fmla="*/ 350534 h 351169"/>
                <a:gd name="connsiteX1" fmla="*/ 337836 w 673766"/>
                <a:gd name="connsiteY1" fmla="*/ 234959 h 351169"/>
                <a:gd name="connsiteX2" fmla="*/ 337201 w 673766"/>
                <a:gd name="connsiteY2" fmla="*/ 233689 h 351169"/>
                <a:gd name="connsiteX3" fmla="*/ 168283 w 673766"/>
                <a:gd name="connsiteY3" fmla="*/ 351169 h 351169"/>
                <a:gd name="connsiteX4" fmla="*/ 0 w 673766"/>
                <a:gd name="connsiteY4" fmla="*/ 234324 h 351169"/>
                <a:gd name="connsiteX5" fmla="*/ 337201 w 673766"/>
                <a:gd name="connsiteY5" fmla="*/ 0 h 351169"/>
                <a:gd name="connsiteX6" fmla="*/ 673766 w 673766"/>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6" h="351169">
                  <a:moveTo>
                    <a:pt x="506119" y="350534"/>
                  </a:moveTo>
                  <a:lnTo>
                    <a:pt x="337836" y="234959"/>
                  </a:lnTo>
                  <a:lnTo>
                    <a:pt x="337201" y="233689"/>
                  </a:lnTo>
                  <a:lnTo>
                    <a:pt x="168283" y="351169"/>
                  </a:lnTo>
                  <a:lnTo>
                    <a:pt x="0" y="234324"/>
                  </a:lnTo>
                  <a:lnTo>
                    <a:pt x="337201" y="0"/>
                  </a:lnTo>
                  <a:lnTo>
                    <a:pt x="673766"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63" name="Freeform: Shape 362">
              <a:extLst>
                <a:ext uri="{FF2B5EF4-FFF2-40B4-BE49-F238E27FC236}">
                  <a16:creationId xmlns:a16="http://schemas.microsoft.com/office/drawing/2014/main" id="{2D465644-1F10-4B91-9D40-A96283500782}"/>
                </a:ext>
              </a:extLst>
            </p:cNvPr>
            <p:cNvSpPr/>
            <p:nvPr/>
          </p:nvSpPr>
          <p:spPr>
            <a:xfrm>
              <a:off x="8948123" y="0"/>
              <a:ext cx="336566" cy="344820"/>
            </a:xfrm>
            <a:custGeom>
              <a:avLst/>
              <a:gdLst>
                <a:gd name="connsiteX0" fmla="*/ 161368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8"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64" name="Freeform: Shape 363">
              <a:extLst>
                <a:ext uri="{FF2B5EF4-FFF2-40B4-BE49-F238E27FC236}">
                  <a16:creationId xmlns:a16="http://schemas.microsoft.com/office/drawing/2014/main" id="{A159563C-ED59-4204-B09F-15A85D7EF919}"/>
                </a:ext>
              </a:extLst>
            </p:cNvPr>
            <p:cNvSpPr/>
            <p:nvPr/>
          </p:nvSpPr>
          <p:spPr>
            <a:xfrm>
              <a:off x="8778571"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65" name="Freeform: Shape 364">
              <a:extLst>
                <a:ext uri="{FF2B5EF4-FFF2-40B4-BE49-F238E27FC236}">
                  <a16:creationId xmlns:a16="http://schemas.microsoft.com/office/drawing/2014/main" id="{2ED37143-7EC6-4544-92F1-59DC8DD29A7A}"/>
                </a:ext>
              </a:extLst>
            </p:cNvPr>
            <p:cNvSpPr/>
            <p:nvPr/>
          </p:nvSpPr>
          <p:spPr>
            <a:xfrm>
              <a:off x="8268643" y="114304"/>
              <a:ext cx="674401" cy="351169"/>
            </a:xfrm>
            <a:custGeom>
              <a:avLst/>
              <a:gdLst>
                <a:gd name="connsiteX0" fmla="*/ 506754 w 674401"/>
                <a:gd name="connsiteY0" fmla="*/ 350534 h 351169"/>
                <a:gd name="connsiteX1" fmla="*/ 337836 w 674401"/>
                <a:gd name="connsiteY1" fmla="*/ 234959 h 351169"/>
                <a:gd name="connsiteX2" fmla="*/ 337201 w 674401"/>
                <a:gd name="connsiteY2" fmla="*/ 233689 h 351169"/>
                <a:gd name="connsiteX3" fmla="*/ 168283 w 674401"/>
                <a:gd name="connsiteY3" fmla="*/ 351169 h 351169"/>
                <a:gd name="connsiteX4" fmla="*/ 0 w 674401"/>
                <a:gd name="connsiteY4" fmla="*/ 234324 h 351169"/>
                <a:gd name="connsiteX5" fmla="*/ 337201 w 674401"/>
                <a:gd name="connsiteY5" fmla="*/ 0 h 351169"/>
                <a:gd name="connsiteX6" fmla="*/ 674402 w 674401"/>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506754" y="350534"/>
                  </a:moveTo>
                  <a:lnTo>
                    <a:pt x="337836" y="234959"/>
                  </a:lnTo>
                  <a:lnTo>
                    <a:pt x="337201" y="233689"/>
                  </a:lnTo>
                  <a:lnTo>
                    <a:pt x="168283" y="351169"/>
                  </a:lnTo>
                  <a:lnTo>
                    <a:pt x="0" y="234324"/>
                  </a:lnTo>
                  <a:lnTo>
                    <a:pt x="337201" y="0"/>
                  </a:lnTo>
                  <a:lnTo>
                    <a:pt x="674402"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66" name="Freeform: Shape 365">
              <a:extLst>
                <a:ext uri="{FF2B5EF4-FFF2-40B4-BE49-F238E27FC236}">
                  <a16:creationId xmlns:a16="http://schemas.microsoft.com/office/drawing/2014/main" id="{3A007D98-3210-4F34-B99E-F4A2C476EA2B}"/>
                </a:ext>
              </a:extLst>
            </p:cNvPr>
            <p:cNvSpPr/>
            <p:nvPr/>
          </p:nvSpPr>
          <p:spPr>
            <a:xfrm>
              <a:off x="8267371" y="0"/>
              <a:ext cx="336566" cy="344820"/>
            </a:xfrm>
            <a:custGeom>
              <a:avLst/>
              <a:gdLst>
                <a:gd name="connsiteX0" fmla="*/ 161368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8"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67" name="Freeform: Shape 366">
              <a:extLst>
                <a:ext uri="{FF2B5EF4-FFF2-40B4-BE49-F238E27FC236}">
                  <a16:creationId xmlns:a16="http://schemas.microsoft.com/office/drawing/2014/main" id="{0CEE2DAB-1C51-463E-978C-E52C3D3428DB}"/>
                </a:ext>
              </a:extLst>
            </p:cNvPr>
            <p:cNvSpPr/>
            <p:nvPr/>
          </p:nvSpPr>
          <p:spPr>
            <a:xfrm>
              <a:off x="8097819"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68" name="Freeform: Shape 367">
              <a:extLst>
                <a:ext uri="{FF2B5EF4-FFF2-40B4-BE49-F238E27FC236}">
                  <a16:creationId xmlns:a16="http://schemas.microsoft.com/office/drawing/2014/main" id="{A535C535-6FE7-45F9-93BC-7A70BEE1B0BF}"/>
                </a:ext>
              </a:extLst>
            </p:cNvPr>
            <p:cNvSpPr/>
            <p:nvPr/>
          </p:nvSpPr>
          <p:spPr>
            <a:xfrm>
              <a:off x="7587891" y="114304"/>
              <a:ext cx="674401" cy="351169"/>
            </a:xfrm>
            <a:custGeom>
              <a:avLst/>
              <a:gdLst>
                <a:gd name="connsiteX0" fmla="*/ 506754 w 674401"/>
                <a:gd name="connsiteY0" fmla="*/ 350534 h 351169"/>
                <a:gd name="connsiteX1" fmla="*/ 337836 w 674401"/>
                <a:gd name="connsiteY1" fmla="*/ 234959 h 351169"/>
                <a:gd name="connsiteX2" fmla="*/ 337201 w 674401"/>
                <a:gd name="connsiteY2" fmla="*/ 233689 h 351169"/>
                <a:gd name="connsiteX3" fmla="*/ 168283 w 674401"/>
                <a:gd name="connsiteY3" fmla="*/ 351169 h 351169"/>
                <a:gd name="connsiteX4" fmla="*/ 0 w 674401"/>
                <a:gd name="connsiteY4" fmla="*/ 234324 h 351169"/>
                <a:gd name="connsiteX5" fmla="*/ 337201 w 674401"/>
                <a:gd name="connsiteY5" fmla="*/ 0 h 351169"/>
                <a:gd name="connsiteX6" fmla="*/ 674402 w 674401"/>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506754" y="350534"/>
                  </a:moveTo>
                  <a:lnTo>
                    <a:pt x="337836" y="234959"/>
                  </a:lnTo>
                  <a:lnTo>
                    <a:pt x="337201" y="233689"/>
                  </a:lnTo>
                  <a:lnTo>
                    <a:pt x="168283" y="351169"/>
                  </a:lnTo>
                  <a:lnTo>
                    <a:pt x="0" y="234324"/>
                  </a:lnTo>
                  <a:lnTo>
                    <a:pt x="337201" y="0"/>
                  </a:lnTo>
                  <a:lnTo>
                    <a:pt x="674402"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69" name="Freeform: Shape 368">
              <a:extLst>
                <a:ext uri="{FF2B5EF4-FFF2-40B4-BE49-F238E27FC236}">
                  <a16:creationId xmlns:a16="http://schemas.microsoft.com/office/drawing/2014/main" id="{A4434797-CD11-4664-96F3-F3533D6580FB}"/>
                </a:ext>
              </a:extLst>
            </p:cNvPr>
            <p:cNvSpPr/>
            <p:nvPr/>
          </p:nvSpPr>
          <p:spPr>
            <a:xfrm>
              <a:off x="7586620" y="0"/>
              <a:ext cx="336566" cy="344820"/>
            </a:xfrm>
            <a:custGeom>
              <a:avLst/>
              <a:gdLst>
                <a:gd name="connsiteX0" fmla="*/ 161369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9"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70" name="Freeform: Shape 369">
              <a:extLst>
                <a:ext uri="{FF2B5EF4-FFF2-40B4-BE49-F238E27FC236}">
                  <a16:creationId xmlns:a16="http://schemas.microsoft.com/office/drawing/2014/main" id="{1DD0A4C6-EFD6-4D88-B861-897105EEE6F6}"/>
                </a:ext>
              </a:extLst>
            </p:cNvPr>
            <p:cNvSpPr/>
            <p:nvPr/>
          </p:nvSpPr>
          <p:spPr>
            <a:xfrm>
              <a:off x="7417068"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71" name="Freeform: Shape 370">
              <a:extLst>
                <a:ext uri="{FF2B5EF4-FFF2-40B4-BE49-F238E27FC236}">
                  <a16:creationId xmlns:a16="http://schemas.microsoft.com/office/drawing/2014/main" id="{92179288-FCEF-4517-8E25-D248CA24437B}"/>
                </a:ext>
              </a:extLst>
            </p:cNvPr>
            <p:cNvSpPr/>
            <p:nvPr/>
          </p:nvSpPr>
          <p:spPr>
            <a:xfrm>
              <a:off x="6907139" y="114304"/>
              <a:ext cx="674401" cy="351169"/>
            </a:xfrm>
            <a:custGeom>
              <a:avLst/>
              <a:gdLst>
                <a:gd name="connsiteX0" fmla="*/ 506754 w 674401"/>
                <a:gd name="connsiteY0" fmla="*/ 350534 h 351169"/>
                <a:gd name="connsiteX1" fmla="*/ 337836 w 674401"/>
                <a:gd name="connsiteY1" fmla="*/ 234959 h 351169"/>
                <a:gd name="connsiteX2" fmla="*/ 337201 w 674401"/>
                <a:gd name="connsiteY2" fmla="*/ 233689 h 351169"/>
                <a:gd name="connsiteX3" fmla="*/ 168283 w 674401"/>
                <a:gd name="connsiteY3" fmla="*/ 351169 h 351169"/>
                <a:gd name="connsiteX4" fmla="*/ 0 w 674401"/>
                <a:gd name="connsiteY4" fmla="*/ 234324 h 351169"/>
                <a:gd name="connsiteX5" fmla="*/ 337201 w 674401"/>
                <a:gd name="connsiteY5" fmla="*/ 0 h 351169"/>
                <a:gd name="connsiteX6" fmla="*/ 674401 w 674401"/>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506754" y="350534"/>
                  </a:moveTo>
                  <a:lnTo>
                    <a:pt x="337836" y="234959"/>
                  </a:lnTo>
                  <a:lnTo>
                    <a:pt x="337201" y="233689"/>
                  </a:lnTo>
                  <a:lnTo>
                    <a:pt x="168283" y="351169"/>
                  </a:lnTo>
                  <a:lnTo>
                    <a:pt x="0" y="234324"/>
                  </a:lnTo>
                  <a:lnTo>
                    <a:pt x="337201" y="0"/>
                  </a:lnTo>
                  <a:lnTo>
                    <a:pt x="674401"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72" name="Freeform: Shape 371">
              <a:extLst>
                <a:ext uri="{FF2B5EF4-FFF2-40B4-BE49-F238E27FC236}">
                  <a16:creationId xmlns:a16="http://schemas.microsoft.com/office/drawing/2014/main" id="{E2023F14-AC0A-446C-A261-39C0404C5812}"/>
                </a:ext>
              </a:extLst>
            </p:cNvPr>
            <p:cNvSpPr/>
            <p:nvPr/>
          </p:nvSpPr>
          <p:spPr>
            <a:xfrm>
              <a:off x="6905868" y="0"/>
              <a:ext cx="336566" cy="344820"/>
            </a:xfrm>
            <a:custGeom>
              <a:avLst/>
              <a:gdLst>
                <a:gd name="connsiteX0" fmla="*/ 161369 w 336566"/>
                <a:gd name="connsiteY0" fmla="*/ 0 h 344820"/>
                <a:gd name="connsiteX1" fmla="*/ 336566 w 336566"/>
                <a:gd name="connsiteY1" fmla="*/ 0 h 344820"/>
                <a:gd name="connsiteX2" fmla="*/ 336566 w 336566"/>
                <a:gd name="connsiteY2" fmla="*/ 111130 h 344820"/>
                <a:gd name="connsiteX3" fmla="*/ 0 w 336566"/>
                <a:gd name="connsiteY3" fmla="*/ 344820 h 344820"/>
                <a:gd name="connsiteX4" fmla="*/ 0 w 336566"/>
                <a:gd name="connsiteY4" fmla="*/ 111130 h 344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66" h="344820">
                  <a:moveTo>
                    <a:pt x="161369" y="0"/>
                  </a:moveTo>
                  <a:lnTo>
                    <a:pt x="336566" y="0"/>
                  </a:lnTo>
                  <a:lnTo>
                    <a:pt x="336566" y="111130"/>
                  </a:lnTo>
                  <a:lnTo>
                    <a:pt x="0" y="344820"/>
                  </a:lnTo>
                  <a:lnTo>
                    <a:pt x="0" y="11113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73" name="Freeform: Shape 372">
              <a:extLst>
                <a:ext uri="{FF2B5EF4-FFF2-40B4-BE49-F238E27FC236}">
                  <a16:creationId xmlns:a16="http://schemas.microsoft.com/office/drawing/2014/main" id="{3B9A4A1F-27A7-4809-9137-6DE1AA963074}"/>
                </a:ext>
              </a:extLst>
            </p:cNvPr>
            <p:cNvSpPr/>
            <p:nvPr/>
          </p:nvSpPr>
          <p:spPr>
            <a:xfrm>
              <a:off x="6736316"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74" name="Freeform: Shape 373">
              <a:extLst>
                <a:ext uri="{FF2B5EF4-FFF2-40B4-BE49-F238E27FC236}">
                  <a16:creationId xmlns:a16="http://schemas.microsoft.com/office/drawing/2014/main" id="{1A508872-D437-4AAE-A6BF-384A0F9DE3CA}"/>
                </a:ext>
              </a:extLst>
            </p:cNvPr>
            <p:cNvSpPr/>
            <p:nvPr/>
          </p:nvSpPr>
          <p:spPr>
            <a:xfrm>
              <a:off x="6226387" y="114304"/>
              <a:ext cx="674401" cy="351169"/>
            </a:xfrm>
            <a:custGeom>
              <a:avLst/>
              <a:gdLst>
                <a:gd name="connsiteX0" fmla="*/ 506754 w 674401"/>
                <a:gd name="connsiteY0" fmla="*/ 350534 h 351169"/>
                <a:gd name="connsiteX1" fmla="*/ 338471 w 674401"/>
                <a:gd name="connsiteY1" fmla="*/ 234959 h 351169"/>
                <a:gd name="connsiteX2" fmla="*/ 337201 w 674401"/>
                <a:gd name="connsiteY2" fmla="*/ 233689 h 351169"/>
                <a:gd name="connsiteX3" fmla="*/ 168283 w 674401"/>
                <a:gd name="connsiteY3" fmla="*/ 351169 h 351169"/>
                <a:gd name="connsiteX4" fmla="*/ 0 w 674401"/>
                <a:gd name="connsiteY4" fmla="*/ 234324 h 351169"/>
                <a:gd name="connsiteX5" fmla="*/ 337201 w 674401"/>
                <a:gd name="connsiteY5" fmla="*/ 0 h 351169"/>
                <a:gd name="connsiteX6" fmla="*/ 674402 w 674401"/>
                <a:gd name="connsiteY6"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1" h="351169">
                  <a:moveTo>
                    <a:pt x="506754" y="350534"/>
                  </a:moveTo>
                  <a:lnTo>
                    <a:pt x="338471" y="234959"/>
                  </a:lnTo>
                  <a:lnTo>
                    <a:pt x="337201" y="233689"/>
                  </a:lnTo>
                  <a:lnTo>
                    <a:pt x="168283" y="351169"/>
                  </a:lnTo>
                  <a:lnTo>
                    <a:pt x="0" y="234324"/>
                  </a:lnTo>
                  <a:lnTo>
                    <a:pt x="337201" y="0"/>
                  </a:lnTo>
                  <a:lnTo>
                    <a:pt x="674402"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75" name="Freeform: Shape 374">
              <a:extLst>
                <a:ext uri="{FF2B5EF4-FFF2-40B4-BE49-F238E27FC236}">
                  <a16:creationId xmlns:a16="http://schemas.microsoft.com/office/drawing/2014/main" id="{A96B18E4-DF96-43F9-BAD5-412F5147C0D3}"/>
                </a:ext>
              </a:extLst>
            </p:cNvPr>
            <p:cNvSpPr/>
            <p:nvPr/>
          </p:nvSpPr>
          <p:spPr>
            <a:xfrm>
              <a:off x="6055564" y="351804"/>
              <a:ext cx="165742" cy="229879"/>
            </a:xfrm>
            <a:custGeom>
              <a:avLst/>
              <a:gdLst>
                <a:gd name="connsiteX0" fmla="*/ 165743 w 165742"/>
                <a:gd name="connsiteY0" fmla="*/ 229879 h 229879"/>
                <a:gd name="connsiteX1" fmla="*/ 0 w 165742"/>
                <a:gd name="connsiteY1" fmla="*/ 115575 h 229879"/>
                <a:gd name="connsiteX2" fmla="*/ 165743 w 165742"/>
                <a:gd name="connsiteY2" fmla="*/ 0 h 229879"/>
              </a:gdLst>
              <a:ahLst/>
              <a:cxnLst>
                <a:cxn ang="0">
                  <a:pos x="connsiteX0" y="connsiteY0"/>
                </a:cxn>
                <a:cxn ang="0">
                  <a:pos x="connsiteX1" y="connsiteY1"/>
                </a:cxn>
                <a:cxn ang="0">
                  <a:pos x="connsiteX2" y="connsiteY2"/>
                </a:cxn>
              </a:cxnLst>
              <a:rect l="l" t="t" r="r" b="b"/>
              <a:pathLst>
                <a:path w="165742" h="229879">
                  <a:moveTo>
                    <a:pt x="165743" y="229879"/>
                  </a:moveTo>
                  <a:lnTo>
                    <a:pt x="0" y="115575"/>
                  </a:lnTo>
                  <a:lnTo>
                    <a:pt x="165743" y="0"/>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76" name="Freeform: Shape 375">
              <a:extLst>
                <a:ext uri="{FF2B5EF4-FFF2-40B4-BE49-F238E27FC236}">
                  <a16:creationId xmlns:a16="http://schemas.microsoft.com/office/drawing/2014/main" id="{8C1FFDA1-FD48-4A88-A990-D2FDA3D62DFC}"/>
                </a:ext>
              </a:extLst>
            </p:cNvPr>
            <p:cNvSpPr/>
            <p:nvPr/>
          </p:nvSpPr>
          <p:spPr>
            <a:xfrm>
              <a:off x="11670497" y="3190367"/>
              <a:ext cx="336565" cy="702973"/>
            </a:xfrm>
            <a:custGeom>
              <a:avLst/>
              <a:gdLst>
                <a:gd name="connsiteX0" fmla="*/ 0 w 336565"/>
                <a:gd name="connsiteY0" fmla="*/ 468649 h 702973"/>
                <a:gd name="connsiteX1" fmla="*/ 0 w 336565"/>
                <a:gd name="connsiteY1" fmla="*/ 0 h 702973"/>
                <a:gd name="connsiteX2" fmla="*/ 167648 w 336565"/>
                <a:gd name="connsiteY2" fmla="*/ 116845 h 702973"/>
                <a:gd name="connsiteX3" fmla="*/ 167648 w 336565"/>
                <a:gd name="connsiteY3" fmla="*/ 351804 h 702973"/>
                <a:gd name="connsiteX4" fmla="*/ 336566 w 336565"/>
                <a:gd name="connsiteY4" fmla="*/ 468649 h 702973"/>
                <a:gd name="connsiteX5" fmla="*/ 336566 w 336565"/>
                <a:gd name="connsiteY5" fmla="*/ 702973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0" y="468649"/>
                  </a:moveTo>
                  <a:lnTo>
                    <a:pt x="0" y="0"/>
                  </a:lnTo>
                  <a:lnTo>
                    <a:pt x="167648" y="116845"/>
                  </a:lnTo>
                  <a:lnTo>
                    <a:pt x="167648" y="351804"/>
                  </a:lnTo>
                  <a:lnTo>
                    <a:pt x="336566" y="468649"/>
                  </a:lnTo>
                  <a:lnTo>
                    <a:pt x="336566" y="702973"/>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77" name="Freeform: Shape 376">
              <a:extLst>
                <a:ext uri="{FF2B5EF4-FFF2-40B4-BE49-F238E27FC236}">
                  <a16:creationId xmlns:a16="http://schemas.microsoft.com/office/drawing/2014/main" id="{C5B7005F-22C0-4AEF-AC6A-0F2F428A68D2}"/>
                </a:ext>
              </a:extLst>
            </p:cNvPr>
            <p:cNvSpPr/>
            <p:nvPr/>
          </p:nvSpPr>
          <p:spPr>
            <a:xfrm>
              <a:off x="11841955" y="3191002"/>
              <a:ext cx="333390" cy="463568"/>
            </a:xfrm>
            <a:custGeom>
              <a:avLst/>
              <a:gdLst>
                <a:gd name="connsiteX0" fmla="*/ 166378 w 333390"/>
                <a:gd name="connsiteY0" fmla="*/ 231149 h 463568"/>
                <a:gd name="connsiteX1" fmla="*/ 165108 w 333390"/>
                <a:gd name="connsiteY1" fmla="*/ 231784 h 463568"/>
                <a:gd name="connsiteX2" fmla="*/ 165108 w 333390"/>
                <a:gd name="connsiteY2" fmla="*/ 463569 h 463568"/>
                <a:gd name="connsiteX3" fmla="*/ 0 w 333390"/>
                <a:gd name="connsiteY3" fmla="*/ 349264 h 463568"/>
                <a:gd name="connsiteX4" fmla="*/ 0 w 333390"/>
                <a:gd name="connsiteY4" fmla="*/ 116210 h 463568"/>
                <a:gd name="connsiteX5" fmla="*/ 167013 w 333390"/>
                <a:gd name="connsiteY5" fmla="*/ 0 h 463568"/>
                <a:gd name="connsiteX6" fmla="*/ 333391 w 333390"/>
                <a:gd name="connsiteY6" fmla="*/ 114939 h 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90" h="463568">
                  <a:moveTo>
                    <a:pt x="166378" y="231149"/>
                  </a:moveTo>
                  <a:lnTo>
                    <a:pt x="165108" y="231784"/>
                  </a:lnTo>
                  <a:lnTo>
                    <a:pt x="165108" y="463569"/>
                  </a:lnTo>
                  <a:lnTo>
                    <a:pt x="0" y="349264"/>
                  </a:lnTo>
                  <a:lnTo>
                    <a:pt x="0" y="116210"/>
                  </a:lnTo>
                  <a:lnTo>
                    <a:pt x="167013" y="0"/>
                  </a:lnTo>
                  <a:lnTo>
                    <a:pt x="333391" y="1149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78" name="Freeform: Shape 377">
              <a:extLst>
                <a:ext uri="{FF2B5EF4-FFF2-40B4-BE49-F238E27FC236}">
                  <a16:creationId xmlns:a16="http://schemas.microsoft.com/office/drawing/2014/main" id="{D81983A4-BE29-4A95-909E-7E65C8CA44F4}"/>
                </a:ext>
              </a:extLst>
            </p:cNvPr>
            <p:cNvSpPr/>
            <p:nvPr/>
          </p:nvSpPr>
          <p:spPr>
            <a:xfrm>
              <a:off x="12010873" y="3427232"/>
              <a:ext cx="164472" cy="227339"/>
            </a:xfrm>
            <a:custGeom>
              <a:avLst/>
              <a:gdLst>
                <a:gd name="connsiteX0" fmla="*/ 0 w 164472"/>
                <a:gd name="connsiteY0" fmla="*/ 0 h 227339"/>
                <a:gd name="connsiteX1" fmla="*/ 164472 w 164472"/>
                <a:gd name="connsiteY1" fmla="*/ 114305 h 227339"/>
                <a:gd name="connsiteX2" fmla="*/ 0 w 164472"/>
                <a:gd name="connsiteY2" fmla="*/ 227339 h 227339"/>
              </a:gdLst>
              <a:ahLst/>
              <a:cxnLst>
                <a:cxn ang="0">
                  <a:pos x="connsiteX0" y="connsiteY0"/>
                </a:cxn>
                <a:cxn ang="0">
                  <a:pos x="connsiteX1" y="connsiteY1"/>
                </a:cxn>
                <a:cxn ang="0">
                  <a:pos x="connsiteX2" y="connsiteY2"/>
                </a:cxn>
              </a:cxnLst>
              <a:rect l="l" t="t" r="r" b="b"/>
              <a:pathLst>
                <a:path w="164472" h="227339">
                  <a:moveTo>
                    <a:pt x="0" y="0"/>
                  </a:moveTo>
                  <a:lnTo>
                    <a:pt x="164472" y="114305"/>
                  </a:lnTo>
                  <a:lnTo>
                    <a:pt x="0" y="22733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79" name="Freeform: Shape 378">
              <a:extLst>
                <a:ext uri="{FF2B5EF4-FFF2-40B4-BE49-F238E27FC236}">
                  <a16:creationId xmlns:a16="http://schemas.microsoft.com/office/drawing/2014/main" id="{4CE6400B-0FC2-4700-9828-B12438946AF8}"/>
                </a:ext>
              </a:extLst>
            </p:cNvPr>
            <p:cNvSpPr/>
            <p:nvPr/>
          </p:nvSpPr>
          <p:spPr>
            <a:xfrm>
              <a:off x="12012143" y="3307847"/>
              <a:ext cx="179857" cy="231149"/>
            </a:xfrm>
            <a:custGeom>
              <a:avLst/>
              <a:gdLst>
                <a:gd name="connsiteX0" fmla="*/ 166377 w 179857"/>
                <a:gd name="connsiteY0" fmla="*/ 0 h 231149"/>
                <a:gd name="connsiteX1" fmla="*/ 179857 w 179857"/>
                <a:gd name="connsiteY1" fmla="*/ 9293 h 231149"/>
                <a:gd name="connsiteX2" fmla="*/ 179857 w 179857"/>
                <a:gd name="connsiteY2" fmla="*/ 221856 h 231149"/>
                <a:gd name="connsiteX3" fmla="*/ 166377 w 179857"/>
                <a:gd name="connsiteY3" fmla="*/ 231149 h 231149"/>
                <a:gd name="connsiteX4" fmla="*/ 0 w 179857"/>
                <a:gd name="connsiteY4" fmla="*/ 115574 h 23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857" h="231149">
                  <a:moveTo>
                    <a:pt x="166377" y="0"/>
                  </a:moveTo>
                  <a:lnTo>
                    <a:pt x="179857" y="9293"/>
                  </a:lnTo>
                  <a:lnTo>
                    <a:pt x="179857" y="221856"/>
                  </a:lnTo>
                  <a:lnTo>
                    <a:pt x="166377" y="231149"/>
                  </a:lnTo>
                  <a:lnTo>
                    <a:pt x="0" y="1155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80" name="Freeform: Shape 379">
              <a:extLst>
                <a:ext uri="{FF2B5EF4-FFF2-40B4-BE49-F238E27FC236}">
                  <a16:creationId xmlns:a16="http://schemas.microsoft.com/office/drawing/2014/main" id="{8D326F4A-8FB2-4511-8084-47F6E859F0E1}"/>
                </a:ext>
              </a:extLst>
            </p:cNvPr>
            <p:cNvSpPr/>
            <p:nvPr/>
          </p:nvSpPr>
          <p:spPr>
            <a:xfrm>
              <a:off x="11671767" y="2952868"/>
              <a:ext cx="520233" cy="351169"/>
            </a:xfrm>
            <a:custGeom>
              <a:avLst/>
              <a:gdLst>
                <a:gd name="connsiteX0" fmla="*/ 337201 w 520233"/>
                <a:gd name="connsiteY0" fmla="*/ 0 h 351169"/>
                <a:gd name="connsiteX1" fmla="*/ 520233 w 520233"/>
                <a:gd name="connsiteY1" fmla="*/ 127191 h 351169"/>
                <a:gd name="connsiteX2" fmla="*/ 520233 w 520233"/>
                <a:gd name="connsiteY2" fmla="*/ 341190 h 351169"/>
                <a:gd name="connsiteX3" fmla="*/ 506753 w 520233"/>
                <a:gd name="connsiteY3" fmla="*/ 350534 h 351169"/>
                <a:gd name="connsiteX4" fmla="*/ 338470 w 520233"/>
                <a:gd name="connsiteY4" fmla="*/ 234324 h 351169"/>
                <a:gd name="connsiteX5" fmla="*/ 337201 w 520233"/>
                <a:gd name="connsiteY5" fmla="*/ 233689 h 351169"/>
                <a:gd name="connsiteX6" fmla="*/ 168283 w 520233"/>
                <a:gd name="connsiteY6" fmla="*/ 351169 h 351169"/>
                <a:gd name="connsiteX7" fmla="*/ 0 w 520233"/>
                <a:gd name="connsiteY7" fmla="*/ 234324 h 35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0233" h="351169">
                  <a:moveTo>
                    <a:pt x="337201" y="0"/>
                  </a:moveTo>
                  <a:lnTo>
                    <a:pt x="520233" y="127191"/>
                  </a:lnTo>
                  <a:lnTo>
                    <a:pt x="520233" y="341190"/>
                  </a:lnTo>
                  <a:lnTo>
                    <a:pt x="506753" y="350534"/>
                  </a:lnTo>
                  <a:lnTo>
                    <a:pt x="338470" y="234324"/>
                  </a:lnTo>
                  <a:lnTo>
                    <a:pt x="337201" y="233689"/>
                  </a:lnTo>
                  <a:lnTo>
                    <a:pt x="168283" y="351169"/>
                  </a:lnTo>
                  <a:lnTo>
                    <a:pt x="0" y="23432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81" name="Freeform: Shape 380">
              <a:extLst>
                <a:ext uri="{FF2B5EF4-FFF2-40B4-BE49-F238E27FC236}">
                  <a16:creationId xmlns:a16="http://schemas.microsoft.com/office/drawing/2014/main" id="{C0F129C2-F76E-4CA2-B0F8-79B49DD9F2F4}"/>
                </a:ext>
              </a:extLst>
            </p:cNvPr>
            <p:cNvSpPr/>
            <p:nvPr/>
          </p:nvSpPr>
          <p:spPr>
            <a:xfrm>
              <a:off x="11841320" y="2481044"/>
              <a:ext cx="165742" cy="229244"/>
            </a:xfrm>
            <a:custGeom>
              <a:avLst/>
              <a:gdLst>
                <a:gd name="connsiteX0" fmla="*/ 0 w 165742"/>
                <a:gd name="connsiteY0" fmla="*/ 114939 h 229244"/>
                <a:gd name="connsiteX1" fmla="*/ 165743 w 165742"/>
                <a:gd name="connsiteY1" fmla="*/ 0 h 229244"/>
                <a:gd name="connsiteX2" fmla="*/ 165743 w 165742"/>
                <a:gd name="connsiteY2" fmla="*/ 229244 h 229244"/>
              </a:gdLst>
              <a:ahLst/>
              <a:cxnLst>
                <a:cxn ang="0">
                  <a:pos x="connsiteX0" y="connsiteY0"/>
                </a:cxn>
                <a:cxn ang="0">
                  <a:pos x="connsiteX1" y="connsiteY1"/>
                </a:cxn>
                <a:cxn ang="0">
                  <a:pos x="connsiteX2" y="connsiteY2"/>
                </a:cxn>
              </a:cxnLst>
              <a:rect l="l" t="t" r="r" b="b"/>
              <a:pathLst>
                <a:path w="165742" h="229244">
                  <a:moveTo>
                    <a:pt x="0" y="114939"/>
                  </a:moveTo>
                  <a:lnTo>
                    <a:pt x="165743" y="0"/>
                  </a:lnTo>
                  <a:lnTo>
                    <a:pt x="165743" y="22924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82" name="Freeform: Shape 381">
              <a:extLst>
                <a:ext uri="{FF2B5EF4-FFF2-40B4-BE49-F238E27FC236}">
                  <a16:creationId xmlns:a16="http://schemas.microsoft.com/office/drawing/2014/main" id="{07BBDF06-F339-4C7D-9F0B-7CC4505B44FC}"/>
                </a:ext>
              </a:extLst>
            </p:cNvPr>
            <p:cNvSpPr/>
            <p:nvPr/>
          </p:nvSpPr>
          <p:spPr>
            <a:xfrm>
              <a:off x="11670497" y="1771085"/>
              <a:ext cx="336565" cy="702973"/>
            </a:xfrm>
            <a:custGeom>
              <a:avLst/>
              <a:gdLst>
                <a:gd name="connsiteX0" fmla="*/ 0 w 336565"/>
                <a:gd name="connsiteY0" fmla="*/ 468649 h 702973"/>
                <a:gd name="connsiteX1" fmla="*/ 0 w 336565"/>
                <a:gd name="connsiteY1" fmla="*/ 0 h 702973"/>
                <a:gd name="connsiteX2" fmla="*/ 167648 w 336565"/>
                <a:gd name="connsiteY2" fmla="*/ 116845 h 702973"/>
                <a:gd name="connsiteX3" fmla="*/ 167648 w 336565"/>
                <a:gd name="connsiteY3" fmla="*/ 351804 h 702973"/>
                <a:gd name="connsiteX4" fmla="*/ 336566 w 336565"/>
                <a:gd name="connsiteY4" fmla="*/ 469284 h 702973"/>
                <a:gd name="connsiteX5" fmla="*/ 336566 w 336565"/>
                <a:gd name="connsiteY5" fmla="*/ 702973 h 7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65" h="702973">
                  <a:moveTo>
                    <a:pt x="0" y="468649"/>
                  </a:moveTo>
                  <a:lnTo>
                    <a:pt x="0" y="0"/>
                  </a:lnTo>
                  <a:lnTo>
                    <a:pt x="167648" y="116845"/>
                  </a:lnTo>
                  <a:lnTo>
                    <a:pt x="167648" y="351804"/>
                  </a:lnTo>
                  <a:lnTo>
                    <a:pt x="336566" y="469284"/>
                  </a:lnTo>
                  <a:lnTo>
                    <a:pt x="336566" y="702973"/>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83" name="Freeform: Shape 382">
              <a:extLst>
                <a:ext uri="{FF2B5EF4-FFF2-40B4-BE49-F238E27FC236}">
                  <a16:creationId xmlns:a16="http://schemas.microsoft.com/office/drawing/2014/main" id="{B972119F-0120-4776-9177-4CA767ED76ED}"/>
                </a:ext>
              </a:extLst>
            </p:cNvPr>
            <p:cNvSpPr/>
            <p:nvPr/>
          </p:nvSpPr>
          <p:spPr>
            <a:xfrm>
              <a:off x="12010873" y="2007950"/>
              <a:ext cx="164472" cy="227974"/>
            </a:xfrm>
            <a:custGeom>
              <a:avLst/>
              <a:gdLst>
                <a:gd name="connsiteX0" fmla="*/ 0 w 164472"/>
                <a:gd name="connsiteY0" fmla="*/ 0 h 227974"/>
                <a:gd name="connsiteX1" fmla="*/ 164472 w 164472"/>
                <a:gd name="connsiteY1" fmla="*/ 114305 h 227974"/>
                <a:gd name="connsiteX2" fmla="*/ 0 w 164472"/>
                <a:gd name="connsiteY2" fmla="*/ 227974 h 227974"/>
              </a:gdLst>
              <a:ahLst/>
              <a:cxnLst>
                <a:cxn ang="0">
                  <a:pos x="connsiteX0" y="connsiteY0"/>
                </a:cxn>
                <a:cxn ang="0">
                  <a:pos x="connsiteX1" y="connsiteY1"/>
                </a:cxn>
                <a:cxn ang="0">
                  <a:pos x="connsiteX2" y="connsiteY2"/>
                </a:cxn>
              </a:cxnLst>
              <a:rect l="l" t="t" r="r" b="b"/>
              <a:pathLst>
                <a:path w="164472" h="227974">
                  <a:moveTo>
                    <a:pt x="0" y="0"/>
                  </a:moveTo>
                  <a:lnTo>
                    <a:pt x="164472" y="114305"/>
                  </a:lnTo>
                  <a:lnTo>
                    <a:pt x="0" y="227974"/>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84" name="Freeform: Shape 383">
              <a:extLst>
                <a:ext uri="{FF2B5EF4-FFF2-40B4-BE49-F238E27FC236}">
                  <a16:creationId xmlns:a16="http://schemas.microsoft.com/office/drawing/2014/main" id="{AE34A160-7946-4FC7-BAD2-DF968F576F6C}"/>
                </a:ext>
              </a:extLst>
            </p:cNvPr>
            <p:cNvSpPr/>
            <p:nvPr/>
          </p:nvSpPr>
          <p:spPr>
            <a:xfrm>
              <a:off x="12012143" y="1888565"/>
              <a:ext cx="179857" cy="231784"/>
            </a:xfrm>
            <a:custGeom>
              <a:avLst/>
              <a:gdLst>
                <a:gd name="connsiteX0" fmla="*/ 166377 w 179857"/>
                <a:gd name="connsiteY0" fmla="*/ 0 h 231784"/>
                <a:gd name="connsiteX1" fmla="*/ 179857 w 179857"/>
                <a:gd name="connsiteY1" fmla="*/ 9293 h 231784"/>
                <a:gd name="connsiteX2" fmla="*/ 179857 w 179857"/>
                <a:gd name="connsiteY2" fmla="*/ 222440 h 231784"/>
                <a:gd name="connsiteX3" fmla="*/ 166377 w 179857"/>
                <a:gd name="connsiteY3" fmla="*/ 231784 h 231784"/>
                <a:gd name="connsiteX4" fmla="*/ 0 w 179857"/>
                <a:gd name="connsiteY4" fmla="*/ 115575 h 231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857" h="231784">
                  <a:moveTo>
                    <a:pt x="166377" y="0"/>
                  </a:moveTo>
                  <a:lnTo>
                    <a:pt x="179857" y="9293"/>
                  </a:lnTo>
                  <a:lnTo>
                    <a:pt x="179857" y="222440"/>
                  </a:lnTo>
                  <a:lnTo>
                    <a:pt x="166377" y="231784"/>
                  </a:lnTo>
                  <a:lnTo>
                    <a:pt x="0" y="11557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85" name="Freeform: Shape 384">
              <a:extLst>
                <a:ext uri="{FF2B5EF4-FFF2-40B4-BE49-F238E27FC236}">
                  <a16:creationId xmlns:a16="http://schemas.microsoft.com/office/drawing/2014/main" id="{14A39ADA-FD0C-420E-B35E-AC4C8DD9C418}"/>
                </a:ext>
              </a:extLst>
            </p:cNvPr>
            <p:cNvSpPr/>
            <p:nvPr/>
          </p:nvSpPr>
          <p:spPr>
            <a:xfrm>
              <a:off x="12182332" y="1171879"/>
              <a:ext cx="9669" cy="245878"/>
            </a:xfrm>
            <a:custGeom>
              <a:avLst/>
              <a:gdLst>
                <a:gd name="connsiteX0" fmla="*/ 9669 w 9669"/>
                <a:gd name="connsiteY0" fmla="*/ 0 h 245878"/>
                <a:gd name="connsiteX1" fmla="*/ 9669 w 9669"/>
                <a:gd name="connsiteY1" fmla="*/ 245878 h 245878"/>
                <a:gd name="connsiteX2" fmla="*/ 0 w 9669"/>
                <a:gd name="connsiteY2" fmla="*/ 239147 h 245878"/>
                <a:gd name="connsiteX3" fmla="*/ 0 w 9669"/>
                <a:gd name="connsiteY3" fmla="*/ 6728 h 245878"/>
              </a:gdLst>
              <a:ahLst/>
              <a:cxnLst>
                <a:cxn ang="0">
                  <a:pos x="connsiteX0" y="connsiteY0"/>
                </a:cxn>
                <a:cxn ang="0">
                  <a:pos x="connsiteX1" y="connsiteY1"/>
                </a:cxn>
                <a:cxn ang="0">
                  <a:pos x="connsiteX2" y="connsiteY2"/>
                </a:cxn>
                <a:cxn ang="0">
                  <a:pos x="connsiteX3" y="connsiteY3"/>
                </a:cxn>
              </a:cxnLst>
              <a:rect l="l" t="t" r="r" b="b"/>
              <a:pathLst>
                <a:path w="9669" h="245878">
                  <a:moveTo>
                    <a:pt x="9669" y="0"/>
                  </a:moveTo>
                  <a:lnTo>
                    <a:pt x="9669" y="245878"/>
                  </a:lnTo>
                  <a:lnTo>
                    <a:pt x="0" y="239147"/>
                  </a:lnTo>
                  <a:lnTo>
                    <a:pt x="0" y="6728"/>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86" name="Freeform: Shape 385">
              <a:extLst>
                <a:ext uri="{FF2B5EF4-FFF2-40B4-BE49-F238E27FC236}">
                  <a16:creationId xmlns:a16="http://schemas.microsoft.com/office/drawing/2014/main" id="{02993F14-D86D-4693-9634-31DAF85CB00E}"/>
                </a:ext>
              </a:extLst>
            </p:cNvPr>
            <p:cNvSpPr/>
            <p:nvPr/>
          </p:nvSpPr>
          <p:spPr>
            <a:xfrm>
              <a:off x="12010873" y="696009"/>
              <a:ext cx="181127" cy="358769"/>
            </a:xfrm>
            <a:custGeom>
              <a:avLst/>
              <a:gdLst>
                <a:gd name="connsiteX0" fmla="*/ 181127 w 181127"/>
                <a:gd name="connsiteY0" fmla="*/ 0 h 358769"/>
                <a:gd name="connsiteX1" fmla="*/ 181127 w 181127"/>
                <a:gd name="connsiteY1" fmla="*/ 232664 h 358769"/>
                <a:gd name="connsiteX2" fmla="*/ 0 w 181127"/>
                <a:gd name="connsiteY2" fmla="*/ 358769 h 358769"/>
                <a:gd name="connsiteX3" fmla="*/ 0 w 181127"/>
                <a:gd name="connsiteY3" fmla="*/ 125079 h 358769"/>
              </a:gdLst>
              <a:ahLst/>
              <a:cxnLst>
                <a:cxn ang="0">
                  <a:pos x="connsiteX0" y="connsiteY0"/>
                </a:cxn>
                <a:cxn ang="0">
                  <a:pos x="connsiteX1" y="connsiteY1"/>
                </a:cxn>
                <a:cxn ang="0">
                  <a:pos x="connsiteX2" y="connsiteY2"/>
                </a:cxn>
                <a:cxn ang="0">
                  <a:pos x="connsiteX3" y="connsiteY3"/>
                </a:cxn>
              </a:cxnLst>
              <a:rect l="l" t="t" r="r" b="b"/>
              <a:pathLst>
                <a:path w="181127" h="358769">
                  <a:moveTo>
                    <a:pt x="181127" y="0"/>
                  </a:moveTo>
                  <a:lnTo>
                    <a:pt x="181127" y="232664"/>
                  </a:lnTo>
                  <a:lnTo>
                    <a:pt x="0" y="358769"/>
                  </a:lnTo>
                  <a:lnTo>
                    <a:pt x="0" y="12507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87" name="Freeform: Shape 386">
              <a:extLst>
                <a:ext uri="{FF2B5EF4-FFF2-40B4-BE49-F238E27FC236}">
                  <a16:creationId xmlns:a16="http://schemas.microsoft.com/office/drawing/2014/main" id="{2B84B4CA-E840-4345-AC03-108B7A72C639}"/>
                </a:ext>
              </a:extLst>
            </p:cNvPr>
            <p:cNvSpPr/>
            <p:nvPr/>
          </p:nvSpPr>
          <p:spPr>
            <a:xfrm>
              <a:off x="12010873" y="3534280"/>
              <a:ext cx="181127" cy="359061"/>
            </a:xfrm>
            <a:custGeom>
              <a:avLst/>
              <a:gdLst>
                <a:gd name="connsiteX0" fmla="*/ 181127 w 181127"/>
                <a:gd name="connsiteY0" fmla="*/ 0 h 359061"/>
                <a:gd name="connsiteX1" fmla="*/ 181127 w 181127"/>
                <a:gd name="connsiteY1" fmla="*/ 232957 h 359061"/>
                <a:gd name="connsiteX2" fmla="*/ 0 w 181127"/>
                <a:gd name="connsiteY2" fmla="*/ 359061 h 359061"/>
                <a:gd name="connsiteX3" fmla="*/ 0 w 181127"/>
                <a:gd name="connsiteY3" fmla="*/ 124737 h 359061"/>
              </a:gdLst>
              <a:ahLst/>
              <a:cxnLst>
                <a:cxn ang="0">
                  <a:pos x="connsiteX0" y="connsiteY0"/>
                </a:cxn>
                <a:cxn ang="0">
                  <a:pos x="connsiteX1" y="connsiteY1"/>
                </a:cxn>
                <a:cxn ang="0">
                  <a:pos x="connsiteX2" y="connsiteY2"/>
                </a:cxn>
                <a:cxn ang="0">
                  <a:pos x="connsiteX3" y="connsiteY3"/>
                </a:cxn>
              </a:cxnLst>
              <a:rect l="l" t="t" r="r" b="b"/>
              <a:pathLst>
                <a:path w="181127" h="359061">
                  <a:moveTo>
                    <a:pt x="181127" y="0"/>
                  </a:moveTo>
                  <a:lnTo>
                    <a:pt x="181127" y="232957"/>
                  </a:lnTo>
                  <a:lnTo>
                    <a:pt x="0" y="359061"/>
                  </a:lnTo>
                  <a:lnTo>
                    <a:pt x="0" y="124737"/>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88" name="Freeform: Shape 387">
              <a:extLst>
                <a:ext uri="{FF2B5EF4-FFF2-40B4-BE49-F238E27FC236}">
                  <a16:creationId xmlns:a16="http://schemas.microsoft.com/office/drawing/2014/main" id="{256EFF7B-6FBE-414D-AC40-7A050865D57A}"/>
                </a:ext>
              </a:extLst>
            </p:cNvPr>
            <p:cNvSpPr/>
            <p:nvPr/>
          </p:nvSpPr>
          <p:spPr>
            <a:xfrm>
              <a:off x="12182332" y="2591161"/>
              <a:ext cx="9669" cy="245878"/>
            </a:xfrm>
            <a:custGeom>
              <a:avLst/>
              <a:gdLst>
                <a:gd name="connsiteX0" fmla="*/ 9669 w 9669"/>
                <a:gd name="connsiteY0" fmla="*/ 0 h 245878"/>
                <a:gd name="connsiteX1" fmla="*/ 9669 w 9669"/>
                <a:gd name="connsiteY1" fmla="*/ 245878 h 245878"/>
                <a:gd name="connsiteX2" fmla="*/ 0 w 9669"/>
                <a:gd name="connsiteY2" fmla="*/ 239147 h 245878"/>
                <a:gd name="connsiteX3" fmla="*/ 0 w 9669"/>
                <a:gd name="connsiteY3" fmla="*/ 6728 h 245878"/>
              </a:gdLst>
              <a:ahLst/>
              <a:cxnLst>
                <a:cxn ang="0">
                  <a:pos x="connsiteX0" y="connsiteY0"/>
                </a:cxn>
                <a:cxn ang="0">
                  <a:pos x="connsiteX1" y="connsiteY1"/>
                </a:cxn>
                <a:cxn ang="0">
                  <a:pos x="connsiteX2" y="connsiteY2"/>
                </a:cxn>
                <a:cxn ang="0">
                  <a:pos x="connsiteX3" y="connsiteY3"/>
                </a:cxn>
              </a:cxnLst>
              <a:rect l="l" t="t" r="r" b="b"/>
              <a:pathLst>
                <a:path w="9669" h="245878">
                  <a:moveTo>
                    <a:pt x="9669" y="0"/>
                  </a:moveTo>
                  <a:lnTo>
                    <a:pt x="9669" y="245878"/>
                  </a:lnTo>
                  <a:lnTo>
                    <a:pt x="0" y="239147"/>
                  </a:lnTo>
                  <a:lnTo>
                    <a:pt x="0" y="6728"/>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89" name="Freeform: Shape 388">
              <a:extLst>
                <a:ext uri="{FF2B5EF4-FFF2-40B4-BE49-F238E27FC236}">
                  <a16:creationId xmlns:a16="http://schemas.microsoft.com/office/drawing/2014/main" id="{99E3681D-30CE-4966-8C39-7DC52E67339E}"/>
                </a:ext>
              </a:extLst>
            </p:cNvPr>
            <p:cNvSpPr/>
            <p:nvPr/>
          </p:nvSpPr>
          <p:spPr>
            <a:xfrm>
              <a:off x="12010873" y="2115291"/>
              <a:ext cx="181127" cy="358769"/>
            </a:xfrm>
            <a:custGeom>
              <a:avLst/>
              <a:gdLst>
                <a:gd name="connsiteX0" fmla="*/ 181127 w 181127"/>
                <a:gd name="connsiteY0" fmla="*/ 0 h 358769"/>
                <a:gd name="connsiteX1" fmla="*/ 181127 w 181127"/>
                <a:gd name="connsiteY1" fmla="*/ 232664 h 358769"/>
                <a:gd name="connsiteX2" fmla="*/ 0 w 181127"/>
                <a:gd name="connsiteY2" fmla="*/ 358769 h 358769"/>
                <a:gd name="connsiteX3" fmla="*/ 0 w 181127"/>
                <a:gd name="connsiteY3" fmla="*/ 125079 h 358769"/>
              </a:gdLst>
              <a:ahLst/>
              <a:cxnLst>
                <a:cxn ang="0">
                  <a:pos x="connsiteX0" y="connsiteY0"/>
                </a:cxn>
                <a:cxn ang="0">
                  <a:pos x="connsiteX1" y="connsiteY1"/>
                </a:cxn>
                <a:cxn ang="0">
                  <a:pos x="connsiteX2" y="connsiteY2"/>
                </a:cxn>
                <a:cxn ang="0">
                  <a:pos x="connsiteX3" y="connsiteY3"/>
                </a:cxn>
              </a:cxnLst>
              <a:rect l="l" t="t" r="r" b="b"/>
              <a:pathLst>
                <a:path w="181127" h="358769">
                  <a:moveTo>
                    <a:pt x="181127" y="0"/>
                  </a:moveTo>
                  <a:lnTo>
                    <a:pt x="181127" y="232664"/>
                  </a:lnTo>
                  <a:lnTo>
                    <a:pt x="0" y="358769"/>
                  </a:lnTo>
                  <a:lnTo>
                    <a:pt x="0" y="125079"/>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90" name="Freeform: Shape 389">
              <a:extLst>
                <a:ext uri="{FF2B5EF4-FFF2-40B4-BE49-F238E27FC236}">
                  <a16:creationId xmlns:a16="http://schemas.microsoft.com/office/drawing/2014/main" id="{DAF59334-EE7F-45A9-A44F-43BE27EE5F4A}"/>
                </a:ext>
              </a:extLst>
            </p:cNvPr>
            <p:cNvSpPr/>
            <p:nvPr/>
          </p:nvSpPr>
          <p:spPr>
            <a:xfrm>
              <a:off x="12012143" y="933306"/>
              <a:ext cx="179857" cy="242125"/>
            </a:xfrm>
            <a:custGeom>
              <a:avLst/>
              <a:gdLst>
                <a:gd name="connsiteX0" fmla="*/ 179857 w 179857"/>
                <a:gd name="connsiteY0" fmla="*/ 0 h 242125"/>
                <a:gd name="connsiteX1" fmla="*/ 179857 w 179857"/>
                <a:gd name="connsiteY1" fmla="*/ 234076 h 242125"/>
                <a:gd name="connsiteX2" fmla="*/ 168283 w 179857"/>
                <a:gd name="connsiteY2" fmla="*/ 242125 h 242125"/>
                <a:gd name="connsiteX3" fmla="*/ 0 w 179857"/>
                <a:gd name="connsiteY3" fmla="*/ 124645 h 242125"/>
              </a:gdLst>
              <a:ahLst/>
              <a:cxnLst>
                <a:cxn ang="0">
                  <a:pos x="connsiteX0" y="connsiteY0"/>
                </a:cxn>
                <a:cxn ang="0">
                  <a:pos x="connsiteX1" y="connsiteY1"/>
                </a:cxn>
                <a:cxn ang="0">
                  <a:pos x="connsiteX2" y="connsiteY2"/>
                </a:cxn>
                <a:cxn ang="0">
                  <a:pos x="connsiteX3" y="connsiteY3"/>
                </a:cxn>
              </a:cxnLst>
              <a:rect l="l" t="t" r="r" b="b"/>
              <a:pathLst>
                <a:path w="179857" h="242125">
                  <a:moveTo>
                    <a:pt x="179857" y="0"/>
                  </a:moveTo>
                  <a:lnTo>
                    <a:pt x="179857" y="234076"/>
                  </a:lnTo>
                  <a:lnTo>
                    <a:pt x="168283" y="242125"/>
                  </a:lnTo>
                  <a:lnTo>
                    <a:pt x="0" y="124645"/>
                  </a:lnTo>
                  <a:close/>
                </a:path>
              </a:pathLst>
            </a:custGeom>
            <a:noFill/>
            <a:ln w="3175" cap="flat">
              <a:solidFill>
                <a:schemeClr val="bg1">
                  <a:alpha val="30000"/>
                </a:schemeClr>
              </a:solidFill>
              <a:prstDash val="solid"/>
              <a:miter/>
            </a:ln>
          </p:spPr>
          <p:txBody>
            <a:bodyPr rtlCol="0" anchor="ctr"/>
            <a:lstStyle/>
            <a:p>
              <a:endParaRPr lang="en-GB" dirty="0"/>
            </a:p>
          </p:txBody>
        </p:sp>
        <p:sp>
          <p:nvSpPr>
            <p:cNvPr id="391" name="Freeform: Shape 390">
              <a:extLst>
                <a:ext uri="{FF2B5EF4-FFF2-40B4-BE49-F238E27FC236}">
                  <a16:creationId xmlns:a16="http://schemas.microsoft.com/office/drawing/2014/main" id="{A9BF5E58-59F7-450E-8083-A54DD5533A40}"/>
                </a:ext>
              </a:extLst>
            </p:cNvPr>
            <p:cNvSpPr/>
            <p:nvPr/>
          </p:nvSpPr>
          <p:spPr>
            <a:xfrm>
              <a:off x="12012143" y="2352249"/>
              <a:ext cx="179857" cy="242464"/>
            </a:xfrm>
            <a:custGeom>
              <a:avLst/>
              <a:gdLst>
                <a:gd name="connsiteX0" fmla="*/ 179857 w 179857"/>
                <a:gd name="connsiteY0" fmla="*/ 0 h 242464"/>
                <a:gd name="connsiteX1" fmla="*/ 179857 w 179857"/>
                <a:gd name="connsiteY1" fmla="*/ 234415 h 242464"/>
                <a:gd name="connsiteX2" fmla="*/ 168283 w 179857"/>
                <a:gd name="connsiteY2" fmla="*/ 242464 h 242464"/>
                <a:gd name="connsiteX3" fmla="*/ 0 w 179857"/>
                <a:gd name="connsiteY3" fmla="*/ 124984 h 242464"/>
              </a:gdLst>
              <a:ahLst/>
              <a:cxnLst>
                <a:cxn ang="0">
                  <a:pos x="connsiteX0" y="connsiteY0"/>
                </a:cxn>
                <a:cxn ang="0">
                  <a:pos x="connsiteX1" y="connsiteY1"/>
                </a:cxn>
                <a:cxn ang="0">
                  <a:pos x="connsiteX2" y="connsiteY2"/>
                </a:cxn>
                <a:cxn ang="0">
                  <a:pos x="connsiteX3" y="connsiteY3"/>
                </a:cxn>
              </a:cxnLst>
              <a:rect l="l" t="t" r="r" b="b"/>
              <a:pathLst>
                <a:path w="179857" h="242464">
                  <a:moveTo>
                    <a:pt x="179857" y="0"/>
                  </a:moveTo>
                  <a:lnTo>
                    <a:pt x="179857" y="234415"/>
                  </a:lnTo>
                  <a:lnTo>
                    <a:pt x="168283" y="242464"/>
                  </a:lnTo>
                  <a:lnTo>
                    <a:pt x="0" y="124984"/>
                  </a:lnTo>
                  <a:close/>
                </a:path>
              </a:pathLst>
            </a:custGeom>
            <a:noFill/>
            <a:ln w="3175" cap="flat">
              <a:solidFill>
                <a:schemeClr val="bg1">
                  <a:alpha val="30000"/>
                </a:schemeClr>
              </a:solidFill>
              <a:prstDash val="solid"/>
              <a:miter/>
            </a:ln>
          </p:spPr>
          <p:txBody>
            <a:bodyPr rtlCol="0" anchor="ctr"/>
            <a:lstStyle/>
            <a:p>
              <a:endParaRPr lang="en-GB" dirty="0"/>
            </a:p>
          </p:txBody>
        </p:sp>
      </p:grpSp>
      <p:sp>
        <p:nvSpPr>
          <p:cNvPr id="34" name="Picture Placeholder 33">
            <a:extLst>
              <a:ext uri="{FF2B5EF4-FFF2-40B4-BE49-F238E27FC236}">
                <a16:creationId xmlns:a16="http://schemas.microsoft.com/office/drawing/2014/main" id="{6A190A09-38DF-44F3-867C-A471B79F10D4}"/>
              </a:ext>
            </a:extLst>
          </p:cNvPr>
          <p:cNvSpPr>
            <a:spLocks noGrp="1"/>
          </p:cNvSpPr>
          <p:nvPr>
            <p:ph type="pic" sz="quarter" idx="15"/>
          </p:nvPr>
        </p:nvSpPr>
        <p:spPr>
          <a:xfrm>
            <a:off x="5051261" y="2832692"/>
            <a:ext cx="7140739" cy="4025309"/>
          </a:xfrm>
          <a:custGeom>
            <a:avLst/>
            <a:gdLst>
              <a:gd name="connsiteX0" fmla="*/ 5790363 w 7140739"/>
              <a:gd name="connsiteY0" fmla="*/ 0 h 4025309"/>
              <a:gd name="connsiteX1" fmla="*/ 7140739 w 7140739"/>
              <a:gd name="connsiteY1" fmla="*/ 938746 h 4025309"/>
              <a:gd name="connsiteX2" fmla="*/ 7140739 w 7140739"/>
              <a:gd name="connsiteY2" fmla="*/ 4025309 h 4025309"/>
              <a:gd name="connsiteX3" fmla="*/ 0 w 7140739"/>
              <a:gd name="connsiteY3" fmla="*/ 4025309 h 4025309"/>
            </a:gdLst>
            <a:ahLst/>
            <a:cxnLst>
              <a:cxn ang="0">
                <a:pos x="connsiteX0" y="connsiteY0"/>
              </a:cxn>
              <a:cxn ang="0">
                <a:pos x="connsiteX1" y="connsiteY1"/>
              </a:cxn>
              <a:cxn ang="0">
                <a:pos x="connsiteX2" y="connsiteY2"/>
              </a:cxn>
              <a:cxn ang="0">
                <a:pos x="connsiteX3" y="connsiteY3"/>
              </a:cxn>
            </a:cxnLst>
            <a:rect l="l" t="t" r="r" b="b"/>
            <a:pathLst>
              <a:path w="7140739" h="4025309">
                <a:moveTo>
                  <a:pt x="5790363" y="0"/>
                </a:moveTo>
                <a:lnTo>
                  <a:pt x="7140739" y="938746"/>
                </a:lnTo>
                <a:lnTo>
                  <a:pt x="7140739" y="4025309"/>
                </a:lnTo>
                <a:lnTo>
                  <a:pt x="0" y="4025309"/>
                </a:lnTo>
                <a:close/>
              </a:path>
            </a:pathLst>
          </a:custGeom>
          <a:solidFill>
            <a:schemeClr val="bg2"/>
          </a:solidFill>
        </p:spPr>
        <p:txBody>
          <a:bodyPr wrap="square" anchor="ctr" anchorCtr="0">
            <a:noAutofit/>
          </a:bodyPr>
          <a:lstStyle>
            <a:lvl1pPr algn="ctr">
              <a:defRPr/>
            </a:lvl1pPr>
          </a:lstStyle>
          <a:p>
            <a:r>
              <a:rPr lang="en-US"/>
              <a:t>Click icon to add picture</a:t>
            </a:r>
            <a:endParaRPr lang="en-GB" dirty="0"/>
          </a:p>
        </p:txBody>
      </p:sp>
      <p:sp>
        <p:nvSpPr>
          <p:cNvPr id="27" name="Freeform 17">
            <a:extLst>
              <a:ext uri="{FF2B5EF4-FFF2-40B4-BE49-F238E27FC236}">
                <a16:creationId xmlns:a16="http://schemas.microsoft.com/office/drawing/2014/main" id="{B6240B64-00A8-4FE7-AA5A-4A2F8B98F2A4}"/>
              </a:ext>
            </a:extLst>
          </p:cNvPr>
          <p:cNvSpPr/>
          <p:nvPr/>
        </p:nvSpPr>
        <p:spPr>
          <a:xfrm rot="3299037" flipH="1" flipV="1">
            <a:off x="5974493" y="4464643"/>
            <a:ext cx="316395" cy="3206138"/>
          </a:xfrm>
          <a:custGeom>
            <a:avLst/>
            <a:gdLst>
              <a:gd name="connsiteX0" fmla="*/ 316395 w 316395"/>
              <a:gd name="connsiteY0" fmla="*/ 3162580 h 3206138"/>
              <a:gd name="connsiteX1" fmla="*/ 0 w 316395"/>
              <a:gd name="connsiteY1" fmla="*/ 3206138 h 3206138"/>
              <a:gd name="connsiteX2" fmla="*/ 0 w 316395"/>
              <a:gd name="connsiteY2" fmla="*/ 451589 h 3206138"/>
              <a:gd name="connsiteX3" fmla="*/ 316395 w 316395"/>
              <a:gd name="connsiteY3" fmla="*/ 0 h 3206138"/>
            </a:gdLst>
            <a:ahLst/>
            <a:cxnLst>
              <a:cxn ang="0">
                <a:pos x="connsiteX0" y="connsiteY0"/>
              </a:cxn>
              <a:cxn ang="0">
                <a:pos x="connsiteX1" y="connsiteY1"/>
              </a:cxn>
              <a:cxn ang="0">
                <a:pos x="connsiteX2" y="connsiteY2"/>
              </a:cxn>
              <a:cxn ang="0">
                <a:pos x="connsiteX3" y="connsiteY3"/>
              </a:cxn>
            </a:cxnLst>
            <a:rect l="l" t="t" r="r" b="b"/>
            <a:pathLst>
              <a:path w="316395" h="3206138">
                <a:moveTo>
                  <a:pt x="316395" y="3162580"/>
                </a:moveTo>
                <a:lnTo>
                  <a:pt x="0" y="3206138"/>
                </a:lnTo>
                <a:lnTo>
                  <a:pt x="0" y="451589"/>
                </a:lnTo>
                <a:lnTo>
                  <a:pt x="316395" y="0"/>
                </a:lnTo>
                <a:close/>
              </a:path>
            </a:pathLst>
          </a:custGeom>
          <a:gradFill flip="none" rotWithShape="1">
            <a:gsLst>
              <a:gs pos="0">
                <a:schemeClr val="accent2"/>
              </a:gs>
              <a:gs pos="85000">
                <a:schemeClr val="accent2">
                  <a:alpha val="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pic>
        <p:nvPicPr>
          <p:cNvPr id="37" name="Graphic 36">
            <a:extLst>
              <a:ext uri="{FF2B5EF4-FFF2-40B4-BE49-F238E27FC236}">
                <a16:creationId xmlns:a16="http://schemas.microsoft.com/office/drawing/2014/main" id="{EC4703DF-3E8F-47BA-BB4F-7408A471CBF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 name="Footer Placeholder 1">
            <a:extLst>
              <a:ext uri="{FF2B5EF4-FFF2-40B4-BE49-F238E27FC236}">
                <a16:creationId xmlns:a16="http://schemas.microsoft.com/office/drawing/2014/main" id="{6A6FAD8E-BF2F-4E8F-8FBC-5DBC65D769D1}"/>
              </a:ext>
            </a:extLst>
          </p:cNvPr>
          <p:cNvSpPr>
            <a:spLocks noGrp="1"/>
          </p:cNvSpPr>
          <p:nvPr>
            <p:ph type="ftr" sz="quarter" idx="16"/>
          </p:nvPr>
        </p:nvSpPr>
        <p:spPr/>
        <p:txBody>
          <a:bodyPr/>
          <a:lstStyle/>
          <a:p>
            <a:endParaRPr lang="en-US"/>
          </a:p>
        </p:txBody>
      </p:sp>
      <p:sp>
        <p:nvSpPr>
          <p:cNvPr id="5" name="Title 4">
            <a:extLst>
              <a:ext uri="{FF2B5EF4-FFF2-40B4-BE49-F238E27FC236}">
                <a16:creationId xmlns:a16="http://schemas.microsoft.com/office/drawing/2014/main" id="{3B58F2F8-A64B-47AC-BB12-214DCFC4FEC6}"/>
              </a:ext>
            </a:extLst>
          </p:cNvPr>
          <p:cNvSpPr>
            <a:spLocks noGrp="1"/>
          </p:cNvSpPr>
          <p:nvPr>
            <p:ph type="title"/>
          </p:nvPr>
        </p:nvSpPr>
        <p:spPr>
          <a:xfrm>
            <a:off x="444000" y="388800"/>
            <a:ext cx="5868000" cy="990001"/>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F04C4781-1C6F-4AD7-ABBE-AF369B7688D8}"/>
              </a:ext>
            </a:extLst>
          </p:cNvPr>
          <p:cNvSpPr>
            <a:spLocks noGrp="1"/>
          </p:cNvSpPr>
          <p:nvPr>
            <p:ph sz="quarter" idx="17" hasCustomPrompt="1"/>
          </p:nvPr>
        </p:nvSpPr>
        <p:spPr>
          <a:xfrm>
            <a:off x="444000" y="2250000"/>
            <a:ext cx="5868000" cy="3888000"/>
          </a:xfrm>
        </p:spPr>
        <p:txBody>
          <a:bodyPr/>
          <a:lstStyle/>
          <a:p>
            <a:pPr lvl="0"/>
            <a:r>
              <a:rPr lang="en-US" dirty="0"/>
              <a:t>Click to add text and use Alt, Shift plus the arrow keys to change to other placeholder text styles, such as bullet levels and body headings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587518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Content w/ Banner">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3B73004-4686-45A1-8274-41087C5FBFF1}"/>
              </a:ext>
            </a:extLst>
          </p:cNvPr>
          <p:cNvSpPr/>
          <p:nvPr/>
        </p:nvSpPr>
        <p:spPr>
          <a:xfrm>
            <a:off x="0" y="0"/>
            <a:ext cx="12192000" cy="20203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26" name="Picture 25">
            <a:extLst>
              <a:ext uri="{FF2B5EF4-FFF2-40B4-BE49-F238E27FC236}">
                <a16:creationId xmlns:a16="http://schemas.microsoft.com/office/drawing/2014/main" id="{4550EB56-F093-422F-88D0-09655BF64A6A}"/>
              </a:ext>
            </a:extLst>
          </p:cNvPr>
          <p:cNvPicPr>
            <a:picLocks noChangeAspect="1"/>
          </p:cNvPicPr>
          <p:nvPr/>
        </p:nvPicPr>
        <p:blipFill rotWithShape="1">
          <a:blip r:embed="rId3" cstate="screen">
            <a:alphaModFix amt="7000"/>
            <a:extLst>
              <a:ext uri="{28A0092B-C50C-407E-A947-70E740481C1C}">
                <a14:useLocalDpi xmlns:a14="http://schemas.microsoft.com/office/drawing/2010/main"/>
              </a:ext>
            </a:extLst>
          </a:blip>
          <a:srcRect/>
          <a:stretch/>
        </p:blipFill>
        <p:spPr>
          <a:xfrm>
            <a:off x="0" y="0"/>
            <a:ext cx="12192000" cy="2020306"/>
          </a:xfrm>
          <a:prstGeom prst="rect">
            <a:avLst/>
          </a:prstGeom>
        </p:spPr>
      </p:pic>
      <p:sp>
        <p:nvSpPr>
          <p:cNvPr id="24" name="Text Placeholder 22">
            <a:extLst>
              <a:ext uri="{FF2B5EF4-FFF2-40B4-BE49-F238E27FC236}">
                <a16:creationId xmlns:a16="http://schemas.microsoft.com/office/drawing/2014/main" id="{36C5D7ED-4BED-4EE7-B3FF-722D1205BE10}"/>
              </a:ext>
            </a:extLst>
          </p:cNvPr>
          <p:cNvSpPr>
            <a:spLocks noGrp="1"/>
          </p:cNvSpPr>
          <p:nvPr>
            <p:ph type="body" sz="quarter" idx="12" hasCustomPrompt="1"/>
            <p:custDataLst>
              <p:tags r:id="rId1"/>
            </p:custDataLst>
          </p:nvPr>
        </p:nvSpPr>
        <p:spPr>
          <a:xfrm>
            <a:off x="442799" y="1457999"/>
            <a:ext cx="11288344" cy="276998"/>
          </a:xfrm>
          <a:prstGeom prst="rect">
            <a:avLst/>
          </a:prstGeom>
        </p:spPr>
        <p:txBody>
          <a:bodyPr vert="horz" lIns="0" anchor="t">
            <a:spAutoFit/>
          </a:bodyPr>
          <a:lstStyle>
            <a:lvl1pPr marL="0" indent="0">
              <a:lnSpc>
                <a:spcPct val="100000"/>
              </a:lnSpc>
              <a:spcBef>
                <a:spcPts val="0"/>
              </a:spcBef>
              <a:buNone/>
              <a:defRPr sz="1800" b="0">
                <a:solidFill>
                  <a:schemeClr val="bg1"/>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16" name="Graphic 15">
            <a:extLst>
              <a:ext uri="{FF2B5EF4-FFF2-40B4-BE49-F238E27FC236}">
                <a16:creationId xmlns:a16="http://schemas.microsoft.com/office/drawing/2014/main" id="{99E7B1C1-34C1-6F45-99D4-F888C43103CE}"/>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7" name="Text Placeholder 2">
            <a:extLst>
              <a:ext uri="{FF2B5EF4-FFF2-40B4-BE49-F238E27FC236}">
                <a16:creationId xmlns:a16="http://schemas.microsoft.com/office/drawing/2014/main" id="{D99C58B1-5C87-C44A-97E7-9FC9E8476311}"/>
              </a:ext>
            </a:extLst>
          </p:cNvPr>
          <p:cNvSpPr>
            <a:spLocks noGrp="1"/>
          </p:cNvSpPr>
          <p:nvPr>
            <p:ph type="body" sz="quarter" idx="14"/>
          </p:nvPr>
        </p:nvSpPr>
        <p:spPr>
          <a:xfrm>
            <a:off x="442799" y="98303"/>
            <a:ext cx="5846011" cy="228600"/>
          </a:xfrm>
          <a:prstGeom prst="rect">
            <a:avLst/>
          </a:prstGeom>
        </p:spPr>
        <p:txBody>
          <a:bodyPr lIns="0" anchor="t" anchorCtr="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4" name="Title 3">
            <a:extLst>
              <a:ext uri="{FF2B5EF4-FFF2-40B4-BE49-F238E27FC236}">
                <a16:creationId xmlns:a16="http://schemas.microsoft.com/office/drawing/2014/main" id="{C9B9CE05-D4AE-463E-BA12-526BA7792CEE}"/>
              </a:ext>
            </a:extLst>
          </p:cNvPr>
          <p:cNvSpPr>
            <a:spLocks noGrp="1"/>
          </p:cNvSpPr>
          <p:nvPr>
            <p:ph type="title" hasCustomPrompt="1"/>
          </p:nvPr>
        </p:nvSpPr>
        <p:spPr>
          <a:xfrm>
            <a:off x="442800" y="388845"/>
            <a:ext cx="11304000" cy="990000"/>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1" name="Rectangle 20">
            <a:extLst>
              <a:ext uri="{FF2B5EF4-FFF2-40B4-BE49-F238E27FC236}">
                <a16:creationId xmlns:a16="http://schemas.microsoft.com/office/drawing/2014/main" id="{0C05D07E-7642-468E-A593-5C1B6E1256FC}"/>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4" name="Freeform: Shape 13">
            <a:extLst>
              <a:ext uri="{FF2B5EF4-FFF2-40B4-BE49-F238E27FC236}">
                <a16:creationId xmlns:a16="http://schemas.microsoft.com/office/drawing/2014/main" id="{3E40CECA-4BA9-4D19-9201-5A9DE5481A2F}"/>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3" name="Freeform: Shape 22">
            <a:extLst>
              <a:ext uri="{FF2B5EF4-FFF2-40B4-BE49-F238E27FC236}">
                <a16:creationId xmlns:a16="http://schemas.microsoft.com/office/drawing/2014/main" id="{B26C8BA5-0E8C-4487-9FA7-318D450C9B0E}"/>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 name="Footer Placeholder 1">
            <a:extLst>
              <a:ext uri="{FF2B5EF4-FFF2-40B4-BE49-F238E27FC236}">
                <a16:creationId xmlns:a16="http://schemas.microsoft.com/office/drawing/2014/main" id="{B8FBEBCF-44F0-4FE9-B526-334C836A976E}"/>
              </a:ext>
            </a:extLst>
          </p:cNvPr>
          <p:cNvSpPr>
            <a:spLocks noGrp="1"/>
          </p:cNvSpPr>
          <p:nvPr>
            <p:ph type="ftr" sz="quarter" idx="15"/>
          </p:nvPr>
        </p:nvSpPr>
        <p:spPr/>
        <p:txBody>
          <a:bodyPr/>
          <a:lstStyle/>
          <a:p>
            <a:endParaRPr lang="en-US"/>
          </a:p>
        </p:txBody>
      </p:sp>
      <p:sp>
        <p:nvSpPr>
          <p:cNvPr id="7" name="Content Placeholder 6">
            <a:extLst>
              <a:ext uri="{FF2B5EF4-FFF2-40B4-BE49-F238E27FC236}">
                <a16:creationId xmlns:a16="http://schemas.microsoft.com/office/drawing/2014/main" id="{ED650234-DD57-4C81-AB23-92FD51EEBD76}"/>
              </a:ext>
            </a:extLst>
          </p:cNvPr>
          <p:cNvSpPr>
            <a:spLocks noGrp="1"/>
          </p:cNvSpPr>
          <p:nvPr>
            <p:ph sz="quarter" idx="16" hasCustomPrompt="1"/>
          </p:nvPr>
        </p:nvSpPr>
        <p:spPr>
          <a:xfrm>
            <a:off x="442799" y="2249826"/>
            <a:ext cx="11303999" cy="3888000"/>
          </a:xfrm>
        </p:spPr>
        <p:txBody>
          <a:bodyPr/>
          <a:lstStyle/>
          <a:p>
            <a:pPr lvl="0"/>
            <a:r>
              <a:rPr lang="en-US" dirty="0"/>
              <a:t>Click to add text and use Alt, Shift plus the arrow keys to change to other placeholder text styles, such as bullet levels and body headings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451544"/>
      </p:ext>
    </p:extLst>
  </p:cSld>
  <p:clrMapOvr>
    <a:masterClrMapping/>
  </p:clrMapOvr>
  <p:extLst>
    <p:ext uri="{DCECCB84-F9BA-43D5-87BE-67443E8EF086}">
      <p15:sldGuideLst xmlns:p15="http://schemas.microsoft.com/office/powerpoint/2012/main">
        <p15:guide id="1" orient="horz" pos="141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w/ Banner">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3B73004-4686-45A1-8274-41087C5FBFF1}"/>
              </a:ext>
            </a:extLst>
          </p:cNvPr>
          <p:cNvSpPr/>
          <p:nvPr/>
        </p:nvSpPr>
        <p:spPr>
          <a:xfrm>
            <a:off x="0" y="0"/>
            <a:ext cx="12192000" cy="20203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26" name="Picture 25">
            <a:extLst>
              <a:ext uri="{FF2B5EF4-FFF2-40B4-BE49-F238E27FC236}">
                <a16:creationId xmlns:a16="http://schemas.microsoft.com/office/drawing/2014/main" id="{4550EB56-F093-422F-88D0-09655BF64A6A}"/>
              </a:ext>
            </a:extLst>
          </p:cNvPr>
          <p:cNvPicPr>
            <a:picLocks noChangeAspect="1"/>
          </p:cNvPicPr>
          <p:nvPr/>
        </p:nvPicPr>
        <p:blipFill rotWithShape="1">
          <a:blip r:embed="rId3" cstate="screen">
            <a:alphaModFix amt="7000"/>
            <a:extLst>
              <a:ext uri="{28A0092B-C50C-407E-A947-70E740481C1C}">
                <a14:useLocalDpi xmlns:a14="http://schemas.microsoft.com/office/drawing/2010/main"/>
              </a:ext>
            </a:extLst>
          </a:blip>
          <a:srcRect/>
          <a:stretch/>
        </p:blipFill>
        <p:spPr>
          <a:xfrm>
            <a:off x="0" y="0"/>
            <a:ext cx="12192000" cy="2020306"/>
          </a:xfrm>
          <a:prstGeom prst="rect">
            <a:avLst/>
          </a:prstGeom>
        </p:spPr>
      </p:pic>
      <p:sp>
        <p:nvSpPr>
          <p:cNvPr id="24" name="Text Placeholder 22">
            <a:extLst>
              <a:ext uri="{FF2B5EF4-FFF2-40B4-BE49-F238E27FC236}">
                <a16:creationId xmlns:a16="http://schemas.microsoft.com/office/drawing/2014/main" id="{36C5D7ED-4BED-4EE7-B3FF-722D1205BE10}"/>
              </a:ext>
            </a:extLst>
          </p:cNvPr>
          <p:cNvSpPr>
            <a:spLocks noGrp="1"/>
          </p:cNvSpPr>
          <p:nvPr>
            <p:ph type="body" sz="quarter" idx="12" hasCustomPrompt="1"/>
            <p:custDataLst>
              <p:tags r:id="rId1"/>
            </p:custDataLst>
          </p:nvPr>
        </p:nvSpPr>
        <p:spPr>
          <a:xfrm>
            <a:off x="442799" y="1457999"/>
            <a:ext cx="11288344" cy="276998"/>
          </a:xfrm>
          <a:prstGeom prst="rect">
            <a:avLst/>
          </a:prstGeom>
        </p:spPr>
        <p:txBody>
          <a:bodyPr vert="horz" lIns="0" anchor="t">
            <a:spAutoFit/>
          </a:bodyPr>
          <a:lstStyle>
            <a:lvl1pPr marL="0" indent="0">
              <a:lnSpc>
                <a:spcPct val="100000"/>
              </a:lnSpc>
              <a:spcBef>
                <a:spcPts val="0"/>
              </a:spcBef>
              <a:buNone/>
              <a:defRPr sz="1800" b="0">
                <a:solidFill>
                  <a:schemeClr val="bg1"/>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16" name="Graphic 15">
            <a:extLst>
              <a:ext uri="{FF2B5EF4-FFF2-40B4-BE49-F238E27FC236}">
                <a16:creationId xmlns:a16="http://schemas.microsoft.com/office/drawing/2014/main" id="{99E7B1C1-34C1-6F45-99D4-F888C43103CE}"/>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7" name="Text Placeholder 2">
            <a:extLst>
              <a:ext uri="{FF2B5EF4-FFF2-40B4-BE49-F238E27FC236}">
                <a16:creationId xmlns:a16="http://schemas.microsoft.com/office/drawing/2014/main" id="{D99C58B1-5C87-C44A-97E7-9FC9E8476311}"/>
              </a:ext>
            </a:extLst>
          </p:cNvPr>
          <p:cNvSpPr>
            <a:spLocks noGrp="1"/>
          </p:cNvSpPr>
          <p:nvPr>
            <p:ph type="body" sz="quarter" idx="14"/>
          </p:nvPr>
        </p:nvSpPr>
        <p:spPr>
          <a:xfrm>
            <a:off x="442799" y="98303"/>
            <a:ext cx="5846011" cy="228600"/>
          </a:xfrm>
          <a:prstGeom prst="rect">
            <a:avLst/>
          </a:prstGeom>
        </p:spPr>
        <p:txBody>
          <a:bodyPr lIns="0" anchor="t" anchorCtr="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4" name="Title 3">
            <a:extLst>
              <a:ext uri="{FF2B5EF4-FFF2-40B4-BE49-F238E27FC236}">
                <a16:creationId xmlns:a16="http://schemas.microsoft.com/office/drawing/2014/main" id="{C9B9CE05-D4AE-463E-BA12-526BA7792CEE}"/>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1" name="Rectangle 20">
            <a:extLst>
              <a:ext uri="{FF2B5EF4-FFF2-40B4-BE49-F238E27FC236}">
                <a16:creationId xmlns:a16="http://schemas.microsoft.com/office/drawing/2014/main" id="{0C05D07E-7642-468E-A593-5C1B6E1256FC}"/>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4" name="Freeform: Shape 13">
            <a:extLst>
              <a:ext uri="{FF2B5EF4-FFF2-40B4-BE49-F238E27FC236}">
                <a16:creationId xmlns:a16="http://schemas.microsoft.com/office/drawing/2014/main" id="{3E40CECA-4BA9-4D19-9201-5A9DE5481A2F}"/>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3" name="Freeform: Shape 22">
            <a:extLst>
              <a:ext uri="{FF2B5EF4-FFF2-40B4-BE49-F238E27FC236}">
                <a16:creationId xmlns:a16="http://schemas.microsoft.com/office/drawing/2014/main" id="{B26C8BA5-0E8C-4487-9FA7-318D450C9B0E}"/>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 name="Footer Placeholder 1">
            <a:extLst>
              <a:ext uri="{FF2B5EF4-FFF2-40B4-BE49-F238E27FC236}">
                <a16:creationId xmlns:a16="http://schemas.microsoft.com/office/drawing/2014/main" id="{B8FBEBCF-44F0-4FE9-B526-334C836A976E}"/>
              </a:ext>
            </a:extLst>
          </p:cNvPr>
          <p:cNvSpPr>
            <a:spLocks noGrp="1"/>
          </p:cNvSpPr>
          <p:nvPr>
            <p:ph type="ftr" sz="quarter" idx="15"/>
          </p:nvPr>
        </p:nvSpPr>
        <p:spPr/>
        <p:txBody>
          <a:bodyPr/>
          <a:lstStyle/>
          <a:p>
            <a:endParaRPr lang="en-US"/>
          </a:p>
        </p:txBody>
      </p:sp>
    </p:spTree>
    <p:extLst>
      <p:ext uri="{BB962C8B-B14F-4D97-AF65-F5344CB8AC3E}">
        <p14:creationId xmlns:p14="http://schemas.microsoft.com/office/powerpoint/2010/main" val="2179665983"/>
      </p:ext>
    </p:extLst>
  </p:cSld>
  <p:clrMapOvr>
    <a:masterClrMapping/>
  </p:clrMapOvr>
  <p:extLst>
    <p:ext uri="{DCECCB84-F9BA-43D5-87BE-67443E8EF086}">
      <p15:sldGuideLst xmlns:p15="http://schemas.microsoft.com/office/powerpoint/2012/main">
        <p15:guide id="1" orient="horz" pos="141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Content w/ Subtitle">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49B78C9-7BB7-49D7-954F-5AA9382FC932}"/>
              </a:ext>
            </a:extLst>
          </p:cNvPr>
          <p:cNvSpPr/>
          <p:nvPr/>
        </p:nvSpPr>
        <p:spPr>
          <a:xfrm rot="3341389" flipH="1">
            <a:off x="1622745" y="-3539070"/>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 Placeholder 22">
            <a:extLst>
              <a:ext uri="{FF2B5EF4-FFF2-40B4-BE49-F238E27FC236}">
                <a16:creationId xmlns:a16="http://schemas.microsoft.com/office/drawing/2014/main" id="{0B949801-D1CB-4FAA-AA6A-7CA71D329D2D}"/>
              </a:ext>
            </a:extLst>
          </p:cNvPr>
          <p:cNvSpPr>
            <a:spLocks noGrp="1"/>
          </p:cNvSpPr>
          <p:nvPr>
            <p:ph type="body" sz="quarter" idx="12" hasCustomPrompt="1"/>
            <p:custDataLst>
              <p:tags r:id="rId1"/>
            </p:custDataLst>
          </p:nvPr>
        </p:nvSpPr>
        <p:spPr>
          <a:xfrm>
            <a:off x="442799" y="1457999"/>
            <a:ext cx="11288344" cy="276998"/>
          </a:xfrm>
          <a:prstGeom prst="rect">
            <a:avLst/>
          </a:prstGeom>
        </p:spPr>
        <p:txBody>
          <a:bodyPr vert="horz" lIns="0" anchor="t">
            <a:sp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amet, </a:t>
            </a:r>
            <a:r>
              <a:rPr lang="en-US" dirty="0" err="1"/>
              <a:t>consectetur</a:t>
            </a:r>
            <a:r>
              <a:rPr lang="en-US" dirty="0"/>
              <a:t> </a:t>
            </a:r>
            <a:r>
              <a:rPr lang="en-US" dirty="0" err="1"/>
              <a:t>adipisicing</a:t>
            </a:r>
            <a:r>
              <a:rPr lang="en-US" dirty="0"/>
              <a:t> </a:t>
            </a:r>
            <a:r>
              <a:rPr lang="en-US" dirty="0" err="1"/>
              <a:t>elit</a:t>
            </a:r>
            <a:endParaRPr lang="en-US" dirty="0"/>
          </a:p>
        </p:txBody>
      </p:sp>
      <p:pic>
        <p:nvPicPr>
          <p:cNvPr id="22" name="Graphic 21">
            <a:extLst>
              <a:ext uri="{FF2B5EF4-FFF2-40B4-BE49-F238E27FC236}">
                <a16:creationId xmlns:a16="http://schemas.microsoft.com/office/drawing/2014/main" id="{99F3A524-93C3-4449-BDB4-13AC8C0D9F4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5" name="Text Placeholder 2">
            <a:extLst>
              <a:ext uri="{FF2B5EF4-FFF2-40B4-BE49-F238E27FC236}">
                <a16:creationId xmlns:a16="http://schemas.microsoft.com/office/drawing/2014/main" id="{09D40800-6625-A94C-8460-63F6730AD1F3}"/>
              </a:ext>
            </a:extLst>
          </p:cNvPr>
          <p:cNvSpPr>
            <a:spLocks noGrp="1"/>
          </p:cNvSpPr>
          <p:nvPr>
            <p:ph type="body" sz="quarter" idx="14"/>
          </p:nvPr>
        </p:nvSpPr>
        <p:spPr>
          <a:xfrm>
            <a:off x="4428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26" name="Title 3">
            <a:extLst>
              <a:ext uri="{FF2B5EF4-FFF2-40B4-BE49-F238E27FC236}">
                <a16:creationId xmlns:a16="http://schemas.microsoft.com/office/drawing/2014/main" id="{7AB5DCBE-1D2A-43D5-A777-58863EDF1C5A}"/>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3" name="Rectangle 22">
            <a:extLst>
              <a:ext uri="{FF2B5EF4-FFF2-40B4-BE49-F238E27FC236}">
                <a16:creationId xmlns:a16="http://schemas.microsoft.com/office/drawing/2014/main" id="{9716A898-5A89-4CA5-9B40-95FBB2829B5C}"/>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5" name="Freeform: Shape 14">
            <a:extLst>
              <a:ext uri="{FF2B5EF4-FFF2-40B4-BE49-F238E27FC236}">
                <a16:creationId xmlns:a16="http://schemas.microsoft.com/office/drawing/2014/main" id="{E1BEBC27-A4DD-4672-8056-53320A57DF87}"/>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6" name="Freeform: Shape 15">
            <a:extLst>
              <a:ext uri="{FF2B5EF4-FFF2-40B4-BE49-F238E27FC236}">
                <a16:creationId xmlns:a16="http://schemas.microsoft.com/office/drawing/2014/main" id="{6ECBC53C-7DFD-4D73-BD13-DCA234AEE227}"/>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8" name="Footer Placeholder 3">
            <a:extLst>
              <a:ext uri="{FF2B5EF4-FFF2-40B4-BE49-F238E27FC236}">
                <a16:creationId xmlns:a16="http://schemas.microsoft.com/office/drawing/2014/main" id="{761282A5-D45A-4A07-8CAF-7B8F97E7B803}"/>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9" name="TextBox 18">
            <a:extLst>
              <a:ext uri="{FF2B5EF4-FFF2-40B4-BE49-F238E27FC236}">
                <a16:creationId xmlns:a16="http://schemas.microsoft.com/office/drawing/2014/main" id="{E1D3BC51-7691-417E-9C98-81FFA8F3AC8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5" name="Content Placeholder 4">
            <a:extLst>
              <a:ext uri="{FF2B5EF4-FFF2-40B4-BE49-F238E27FC236}">
                <a16:creationId xmlns:a16="http://schemas.microsoft.com/office/drawing/2014/main" id="{7DD5333B-D8D6-491C-8EAC-53588F8C3FCC}"/>
              </a:ext>
            </a:extLst>
          </p:cNvPr>
          <p:cNvSpPr>
            <a:spLocks noGrp="1"/>
          </p:cNvSpPr>
          <p:nvPr>
            <p:ph sz="quarter" idx="15" hasCustomPrompt="1"/>
          </p:nvPr>
        </p:nvSpPr>
        <p:spPr>
          <a:xfrm>
            <a:off x="442799" y="2249827"/>
            <a:ext cx="11303999" cy="3888000"/>
          </a:xfrm>
        </p:spPr>
        <p:txBody>
          <a:bodyPr/>
          <a:lstStyle>
            <a:lvl1pPr>
              <a:defRPr/>
            </a:lvl1pPr>
          </a:lstStyle>
          <a:p>
            <a:pPr lvl="0"/>
            <a:r>
              <a:rPr lang="en-US" dirty="0"/>
              <a:t>Click to add text and use Alt, Shift plus the arrow keys to change to other placeholder text styles, such as bullet levels and body headings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0228618"/>
      </p:ext>
    </p:extLst>
  </p:cSld>
  <p:clrMapOvr>
    <a:masterClrMapping/>
  </p:clrMapOvr>
  <p:extLst>
    <p:ext uri="{DCECCB84-F9BA-43D5-87BE-67443E8EF086}">
      <p15:sldGuideLst xmlns:p15="http://schemas.microsoft.com/office/powerpoint/2012/main">
        <p15:guide id="1" orient="horz" pos="141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w/ Subtitle">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D11DE4A4-8A73-47DE-998E-AEEEE66D8A3D}"/>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 name="Graphic 22">
            <a:extLst>
              <a:ext uri="{FF2B5EF4-FFF2-40B4-BE49-F238E27FC236}">
                <a16:creationId xmlns:a16="http://schemas.microsoft.com/office/drawing/2014/main" id="{F004A700-4D6B-794D-9E1F-B688ED6936D1}"/>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5" name="Title 3">
            <a:extLst>
              <a:ext uri="{FF2B5EF4-FFF2-40B4-BE49-F238E27FC236}">
                <a16:creationId xmlns:a16="http://schemas.microsoft.com/office/drawing/2014/main" id="{F679A7A8-7517-400C-92F2-47DF5DFAE4D7}"/>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6" name="Text Placeholder 22">
            <a:extLst>
              <a:ext uri="{FF2B5EF4-FFF2-40B4-BE49-F238E27FC236}">
                <a16:creationId xmlns:a16="http://schemas.microsoft.com/office/drawing/2014/main" id="{C5BFAF6D-F9A4-4082-BB3E-3585BE018455}"/>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Rectangle 15">
            <a:extLst>
              <a:ext uri="{FF2B5EF4-FFF2-40B4-BE49-F238E27FC236}">
                <a16:creationId xmlns:a16="http://schemas.microsoft.com/office/drawing/2014/main" id="{F022FA43-3E87-4FEF-93E8-E316AF48C481}"/>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9" name="Freeform: Shape 18">
            <a:extLst>
              <a:ext uri="{FF2B5EF4-FFF2-40B4-BE49-F238E27FC236}">
                <a16:creationId xmlns:a16="http://schemas.microsoft.com/office/drawing/2014/main" id="{122699F3-A2B0-491D-9618-7F1A6C8D6248}"/>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7" name="Freeform: Shape 26">
            <a:extLst>
              <a:ext uri="{FF2B5EF4-FFF2-40B4-BE49-F238E27FC236}">
                <a16:creationId xmlns:a16="http://schemas.microsoft.com/office/drawing/2014/main" id="{839A74A5-0B9E-494D-AA42-59356F87032E}"/>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3" name="Text Placeholder 2">
            <a:extLst>
              <a:ext uri="{FF2B5EF4-FFF2-40B4-BE49-F238E27FC236}">
                <a16:creationId xmlns:a16="http://schemas.microsoft.com/office/drawing/2014/main" id="{F225A138-8D03-4E68-8998-611A6F18F6F3}"/>
              </a:ext>
            </a:extLst>
          </p:cNvPr>
          <p:cNvSpPr>
            <a:spLocks noGrp="1"/>
          </p:cNvSpPr>
          <p:nvPr>
            <p:ph type="body" sz="quarter" idx="24"/>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34" name="Footer Placeholder 3">
            <a:extLst>
              <a:ext uri="{FF2B5EF4-FFF2-40B4-BE49-F238E27FC236}">
                <a16:creationId xmlns:a16="http://schemas.microsoft.com/office/drawing/2014/main" id="{DBB6325D-B9C6-4FE6-85DB-5848971DFBB9}"/>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36" name="TextBox 35">
            <a:extLst>
              <a:ext uri="{FF2B5EF4-FFF2-40B4-BE49-F238E27FC236}">
                <a16:creationId xmlns:a16="http://schemas.microsoft.com/office/drawing/2014/main" id="{E76EB3F0-47D8-4109-9506-E465830BA776}"/>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399274034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Content">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49B78C9-7BB7-49D7-954F-5AA9382FC932}"/>
              </a:ext>
            </a:extLst>
          </p:cNvPr>
          <p:cNvSpPr/>
          <p:nvPr/>
        </p:nvSpPr>
        <p:spPr>
          <a:xfrm rot="3341389" flipH="1">
            <a:off x="1622745" y="-3539070"/>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2" name="Graphic 21">
            <a:extLst>
              <a:ext uri="{FF2B5EF4-FFF2-40B4-BE49-F238E27FC236}">
                <a16:creationId xmlns:a16="http://schemas.microsoft.com/office/drawing/2014/main" id="{99F3A524-93C3-4449-BDB4-13AC8C0D9F4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5" name="Text Placeholder 2">
            <a:extLst>
              <a:ext uri="{FF2B5EF4-FFF2-40B4-BE49-F238E27FC236}">
                <a16:creationId xmlns:a16="http://schemas.microsoft.com/office/drawing/2014/main" id="{09D40800-6625-A94C-8460-63F6730AD1F3}"/>
              </a:ext>
            </a:extLst>
          </p:cNvPr>
          <p:cNvSpPr>
            <a:spLocks noGrp="1"/>
          </p:cNvSpPr>
          <p:nvPr>
            <p:ph type="body" sz="quarter" idx="14"/>
          </p:nvPr>
        </p:nvSpPr>
        <p:spPr>
          <a:xfrm>
            <a:off x="4428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26" name="Title 3">
            <a:extLst>
              <a:ext uri="{FF2B5EF4-FFF2-40B4-BE49-F238E27FC236}">
                <a16:creationId xmlns:a16="http://schemas.microsoft.com/office/drawing/2014/main" id="{7AB5DCBE-1D2A-43D5-A777-58863EDF1C5A}"/>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3" name="Rectangle 22">
            <a:extLst>
              <a:ext uri="{FF2B5EF4-FFF2-40B4-BE49-F238E27FC236}">
                <a16:creationId xmlns:a16="http://schemas.microsoft.com/office/drawing/2014/main" id="{9716A898-5A89-4CA5-9B40-95FBB2829B5C}"/>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5" name="Freeform: Shape 14">
            <a:extLst>
              <a:ext uri="{FF2B5EF4-FFF2-40B4-BE49-F238E27FC236}">
                <a16:creationId xmlns:a16="http://schemas.microsoft.com/office/drawing/2014/main" id="{E1BEBC27-A4DD-4672-8056-53320A57DF87}"/>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6" name="Freeform: Shape 15">
            <a:extLst>
              <a:ext uri="{FF2B5EF4-FFF2-40B4-BE49-F238E27FC236}">
                <a16:creationId xmlns:a16="http://schemas.microsoft.com/office/drawing/2014/main" id="{6ECBC53C-7DFD-4D73-BD13-DCA234AEE227}"/>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8" name="Footer Placeholder 3">
            <a:extLst>
              <a:ext uri="{FF2B5EF4-FFF2-40B4-BE49-F238E27FC236}">
                <a16:creationId xmlns:a16="http://schemas.microsoft.com/office/drawing/2014/main" id="{761282A5-D45A-4A07-8CAF-7B8F97E7B803}"/>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9" name="TextBox 18">
            <a:extLst>
              <a:ext uri="{FF2B5EF4-FFF2-40B4-BE49-F238E27FC236}">
                <a16:creationId xmlns:a16="http://schemas.microsoft.com/office/drawing/2014/main" id="{E1D3BC51-7691-417E-9C98-81FFA8F3AC8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5" name="Content Placeholder 4">
            <a:extLst>
              <a:ext uri="{FF2B5EF4-FFF2-40B4-BE49-F238E27FC236}">
                <a16:creationId xmlns:a16="http://schemas.microsoft.com/office/drawing/2014/main" id="{7DD5333B-D8D6-491C-8EAC-53588F8C3FCC}"/>
              </a:ext>
            </a:extLst>
          </p:cNvPr>
          <p:cNvSpPr>
            <a:spLocks noGrp="1"/>
          </p:cNvSpPr>
          <p:nvPr>
            <p:ph sz="quarter" idx="15" hasCustomPrompt="1"/>
          </p:nvPr>
        </p:nvSpPr>
        <p:spPr>
          <a:xfrm>
            <a:off x="442799" y="1773238"/>
            <a:ext cx="11303999" cy="4357562"/>
          </a:xfrm>
        </p:spPr>
        <p:txBody>
          <a:bodyPr/>
          <a:lstStyle>
            <a:lvl1pPr>
              <a:defRPr/>
            </a:lvl1pPr>
          </a:lstStyle>
          <a:p>
            <a:pPr lvl="0"/>
            <a:r>
              <a:rPr lang="en-US" dirty="0"/>
              <a:t>Click to add text and use Alt, Shift plus the arrow keys to change to other placeholder text styles, such as bullet levels and body headings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0348826"/>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29A718C-8EA9-4538-BF62-1949A8E15399}"/>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2" name="Graphic 21">
            <a:extLst>
              <a:ext uri="{FF2B5EF4-FFF2-40B4-BE49-F238E27FC236}">
                <a16:creationId xmlns:a16="http://schemas.microsoft.com/office/drawing/2014/main" id="{99F3A524-93C3-4449-BDB4-13AC8C0D9F4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2" name="Title 3">
            <a:extLst>
              <a:ext uri="{FF2B5EF4-FFF2-40B4-BE49-F238E27FC236}">
                <a16:creationId xmlns:a16="http://schemas.microsoft.com/office/drawing/2014/main" id="{647A549A-FC78-4BF2-8AA4-4CBCED8E7B1B}"/>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17" name="Text Placeholder 2">
            <a:extLst>
              <a:ext uri="{FF2B5EF4-FFF2-40B4-BE49-F238E27FC236}">
                <a16:creationId xmlns:a16="http://schemas.microsoft.com/office/drawing/2014/main" id="{E23FFC3F-8A83-4C4D-A0C9-08E98B59130D}"/>
              </a:ext>
            </a:extLst>
          </p:cNvPr>
          <p:cNvSpPr>
            <a:spLocks noGrp="1"/>
          </p:cNvSpPr>
          <p:nvPr>
            <p:ph type="body" sz="quarter" idx="14"/>
          </p:nvPr>
        </p:nvSpPr>
        <p:spPr>
          <a:xfrm>
            <a:off x="4428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20" name="Rectangle 19">
            <a:extLst>
              <a:ext uri="{FF2B5EF4-FFF2-40B4-BE49-F238E27FC236}">
                <a16:creationId xmlns:a16="http://schemas.microsoft.com/office/drawing/2014/main" id="{CF0A051F-2529-469D-B839-67D614047EC9}"/>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1" name="Freeform: Shape 20">
            <a:extLst>
              <a:ext uri="{FF2B5EF4-FFF2-40B4-BE49-F238E27FC236}">
                <a16:creationId xmlns:a16="http://schemas.microsoft.com/office/drawing/2014/main" id="{207D8720-3D60-4190-9DDE-9EDFBA572D38}"/>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3" name="Freeform: Shape 22">
            <a:extLst>
              <a:ext uri="{FF2B5EF4-FFF2-40B4-BE49-F238E27FC236}">
                <a16:creationId xmlns:a16="http://schemas.microsoft.com/office/drawing/2014/main" id="{B40B7391-998E-44BB-BB77-DAB3F7DB4F6A}"/>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1" name="Footer Placeholder 3">
            <a:extLst>
              <a:ext uri="{FF2B5EF4-FFF2-40B4-BE49-F238E27FC236}">
                <a16:creationId xmlns:a16="http://schemas.microsoft.com/office/drawing/2014/main" id="{79836ED2-DE7B-4C2F-8063-36095654B57B}"/>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5" name="TextBox 14">
            <a:extLst>
              <a:ext uri="{FF2B5EF4-FFF2-40B4-BE49-F238E27FC236}">
                <a16:creationId xmlns:a16="http://schemas.microsoft.com/office/drawing/2014/main" id="{6D405AEB-0FA0-4F4B-A7C1-81C09A14F48A}"/>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73785625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FF6318C5-3E8C-4027-8ADE-94D6DFF893DF}"/>
              </a:ext>
            </a:extLst>
          </p:cNvPr>
          <p:cNvSpPr/>
          <p:nvPr/>
        </p:nvSpPr>
        <p:spPr>
          <a:xfrm rot="3341389" flipH="1">
            <a:off x="1613714" y="-3539070"/>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 name="Graphic 18">
            <a:extLst>
              <a:ext uri="{FF2B5EF4-FFF2-40B4-BE49-F238E27FC236}">
                <a16:creationId xmlns:a16="http://schemas.microsoft.com/office/drawing/2014/main" id="{84910E85-A840-A34D-ACA6-7D1ECD49672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2" name="Title 3">
            <a:extLst>
              <a:ext uri="{FF2B5EF4-FFF2-40B4-BE49-F238E27FC236}">
                <a16:creationId xmlns:a16="http://schemas.microsoft.com/office/drawing/2014/main" id="{BBEAF997-6809-4636-8337-1DC306436AF6}"/>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0" name="Text Placeholder 22">
            <a:extLst>
              <a:ext uri="{FF2B5EF4-FFF2-40B4-BE49-F238E27FC236}">
                <a16:creationId xmlns:a16="http://schemas.microsoft.com/office/drawing/2014/main" id="{AE2FC26A-8D8D-4044-8040-65574EFDEA21}"/>
              </a:ext>
            </a:extLst>
          </p:cNvPr>
          <p:cNvSpPr>
            <a:spLocks noGrp="1"/>
          </p:cNvSpPr>
          <p:nvPr>
            <p:ph type="body" sz="quarter" idx="12" hasCustomPrompt="1"/>
            <p:custDataLst>
              <p:tags r:id="rId1"/>
            </p:custDataLst>
          </p:nvPr>
        </p:nvSpPr>
        <p:spPr>
          <a:xfrm>
            <a:off x="442799" y="1457999"/>
            <a:ext cx="11288344" cy="276998"/>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5" name="Text Placeholder 2">
            <a:extLst>
              <a:ext uri="{FF2B5EF4-FFF2-40B4-BE49-F238E27FC236}">
                <a16:creationId xmlns:a16="http://schemas.microsoft.com/office/drawing/2014/main" id="{AB0EA591-0F76-4C5D-A80F-BE3FFDBDE3C2}"/>
              </a:ext>
            </a:extLst>
          </p:cNvPr>
          <p:cNvSpPr>
            <a:spLocks noGrp="1"/>
          </p:cNvSpPr>
          <p:nvPr>
            <p:ph type="body" sz="quarter" idx="19"/>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23" name="Freeform: Shape 22">
            <a:extLst>
              <a:ext uri="{FF2B5EF4-FFF2-40B4-BE49-F238E27FC236}">
                <a16:creationId xmlns:a16="http://schemas.microsoft.com/office/drawing/2014/main" id="{B833661B-FDB1-4FD2-AA10-7509875192F6}"/>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4" name="Freeform: Shape 23">
            <a:extLst>
              <a:ext uri="{FF2B5EF4-FFF2-40B4-BE49-F238E27FC236}">
                <a16:creationId xmlns:a16="http://schemas.microsoft.com/office/drawing/2014/main" id="{056BE9C3-9D24-4D01-BA4D-BF75A9D51FE4}"/>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5" name="Rectangle 24">
            <a:extLst>
              <a:ext uri="{FF2B5EF4-FFF2-40B4-BE49-F238E27FC236}">
                <a16:creationId xmlns:a16="http://schemas.microsoft.com/office/drawing/2014/main" id="{29C100CA-D516-42FC-BC3F-FAC2BD900CA3}"/>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6" name="Footer Placeholder 3">
            <a:extLst>
              <a:ext uri="{FF2B5EF4-FFF2-40B4-BE49-F238E27FC236}">
                <a16:creationId xmlns:a16="http://schemas.microsoft.com/office/drawing/2014/main" id="{5F455DBC-1E38-439B-BEB5-04B5EAD31952}"/>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7" name="TextBox 16">
            <a:extLst>
              <a:ext uri="{FF2B5EF4-FFF2-40B4-BE49-F238E27FC236}">
                <a16:creationId xmlns:a16="http://schemas.microsoft.com/office/drawing/2014/main" id="{1D630176-F6B5-47F2-8078-132CA09BA102}"/>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6" name="Content Placeholder 5">
            <a:extLst>
              <a:ext uri="{FF2B5EF4-FFF2-40B4-BE49-F238E27FC236}">
                <a16:creationId xmlns:a16="http://schemas.microsoft.com/office/drawing/2014/main" id="{B735BF33-BB6E-45E7-8DA2-B771B41B93E8}"/>
              </a:ext>
            </a:extLst>
          </p:cNvPr>
          <p:cNvSpPr>
            <a:spLocks noGrp="1"/>
          </p:cNvSpPr>
          <p:nvPr>
            <p:ph sz="quarter" idx="20" hasCustomPrompt="1"/>
          </p:nvPr>
        </p:nvSpPr>
        <p:spPr>
          <a:xfrm>
            <a:off x="442799" y="2249826"/>
            <a:ext cx="5399999" cy="3888000"/>
          </a:xfrm>
        </p:spPr>
        <p:txBody>
          <a:bodyPr/>
          <a:lstStyle/>
          <a:p>
            <a:pPr lvl="0"/>
            <a:r>
              <a:rPr lang="en-US" dirty="0"/>
              <a:t>Click to add text and use Alt, Shift plus the arrow keys to change to other placeholder text styles, such as bullet levels and body headings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5">
            <a:extLst>
              <a:ext uri="{FF2B5EF4-FFF2-40B4-BE49-F238E27FC236}">
                <a16:creationId xmlns:a16="http://schemas.microsoft.com/office/drawing/2014/main" id="{99B19804-BB2B-4735-8B2C-A604FF50836C}"/>
              </a:ext>
            </a:extLst>
          </p:cNvPr>
          <p:cNvSpPr>
            <a:spLocks noGrp="1"/>
          </p:cNvSpPr>
          <p:nvPr>
            <p:ph sz="quarter" idx="21" hasCustomPrompt="1"/>
          </p:nvPr>
        </p:nvSpPr>
        <p:spPr>
          <a:xfrm>
            <a:off x="6346799" y="2249826"/>
            <a:ext cx="5399999" cy="3888000"/>
          </a:xfrm>
        </p:spPr>
        <p:txBody>
          <a:bodyPr/>
          <a:lstStyle/>
          <a:p>
            <a:pPr lvl="0"/>
            <a:r>
              <a:rPr lang="en-US" dirty="0"/>
              <a:t>Click to add text and use Alt, Shift plus the arrow keys to change to other placeholder text styles, such as bullet levels and body headings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3817281"/>
      </p:ext>
    </p:extLst>
  </p:cSld>
  <p:clrMapOvr>
    <a:masterClrMapping/>
  </p:clrMapOvr>
  <p:extLst>
    <p:ext uri="{DCECCB84-F9BA-43D5-87BE-67443E8EF086}">
      <p15:sldGuideLst xmlns:p15="http://schemas.microsoft.com/office/powerpoint/2012/main">
        <p15:guide id="2" pos="3704">
          <p15:clr>
            <a:srgbClr val="FBAE40"/>
          </p15:clr>
        </p15:guide>
        <p15:guide id="3" pos="397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ED17A92-CC0D-4D6E-B587-CAF3EF5514C2}"/>
              </a:ext>
            </a:extLst>
          </p:cNvPr>
          <p:cNvSpPr>
            <a:spLocks noGrp="1"/>
          </p:cNvSpPr>
          <p:nvPr>
            <p:ph type="pic" sz="quarter" idx="17" hasCustomPrompt="1"/>
          </p:nvPr>
        </p:nvSpPr>
        <p:spPr>
          <a:xfrm>
            <a:off x="-13855" y="-11575"/>
            <a:ext cx="12217165" cy="6869575"/>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 name="connsiteX0" fmla="*/ 1875275 w 8131604"/>
              <a:gd name="connsiteY0" fmla="*/ 0 h 6877896"/>
              <a:gd name="connsiteX1" fmla="*/ 8131604 w 8131604"/>
              <a:gd name="connsiteY1" fmla="*/ 4343205 h 6877896"/>
              <a:gd name="connsiteX2" fmla="*/ 8129060 w 8131604"/>
              <a:gd name="connsiteY2" fmla="*/ 6877896 h 6877896"/>
              <a:gd name="connsiteX3" fmla="*/ 0 w 8131604"/>
              <a:gd name="connsiteY3" fmla="*/ 6877896 h 6877896"/>
              <a:gd name="connsiteX4" fmla="*/ 1875275 w 8131604"/>
              <a:gd name="connsiteY4" fmla="*/ 0 h 6877896"/>
              <a:gd name="connsiteX0" fmla="*/ 2280970 w 8537299"/>
              <a:gd name="connsiteY0" fmla="*/ 6615 h 6884511"/>
              <a:gd name="connsiteX1" fmla="*/ 8537299 w 8537299"/>
              <a:gd name="connsiteY1" fmla="*/ 4349820 h 6884511"/>
              <a:gd name="connsiteX2" fmla="*/ 8534755 w 8537299"/>
              <a:gd name="connsiteY2" fmla="*/ 6884511 h 6884511"/>
              <a:gd name="connsiteX3" fmla="*/ 405695 w 8537299"/>
              <a:gd name="connsiteY3" fmla="*/ 6884511 h 6884511"/>
              <a:gd name="connsiteX4" fmla="*/ 1332935 w 8537299"/>
              <a:gd name="connsiteY4" fmla="*/ 3448584 h 6884511"/>
              <a:gd name="connsiteX5" fmla="*/ 2280970 w 8537299"/>
              <a:gd name="connsiteY5" fmla="*/ 6615 h 6884511"/>
              <a:gd name="connsiteX0" fmla="*/ 2280970 w 8537299"/>
              <a:gd name="connsiteY0" fmla="*/ 6615 h 6884511"/>
              <a:gd name="connsiteX1" fmla="*/ 8537299 w 8537299"/>
              <a:gd name="connsiteY1" fmla="*/ 4349820 h 6884511"/>
              <a:gd name="connsiteX2" fmla="*/ 8534755 w 8537299"/>
              <a:gd name="connsiteY2" fmla="*/ 6884511 h 6884511"/>
              <a:gd name="connsiteX3" fmla="*/ 405695 w 8537299"/>
              <a:gd name="connsiteY3" fmla="*/ 6884511 h 6884511"/>
              <a:gd name="connsiteX4" fmla="*/ 1332935 w 8537299"/>
              <a:gd name="connsiteY4" fmla="*/ 3448584 h 6884511"/>
              <a:gd name="connsiteX5" fmla="*/ 2280970 w 8537299"/>
              <a:gd name="connsiteY5" fmla="*/ 6615 h 6884511"/>
              <a:gd name="connsiteX0" fmla="*/ 2280970 w 8537299"/>
              <a:gd name="connsiteY0" fmla="*/ 0 h 6877896"/>
              <a:gd name="connsiteX1" fmla="*/ 8537299 w 8537299"/>
              <a:gd name="connsiteY1" fmla="*/ 4343205 h 6877896"/>
              <a:gd name="connsiteX2" fmla="*/ 8534755 w 8537299"/>
              <a:gd name="connsiteY2" fmla="*/ 6877896 h 6877896"/>
              <a:gd name="connsiteX3" fmla="*/ 405695 w 8537299"/>
              <a:gd name="connsiteY3" fmla="*/ 6877896 h 6877896"/>
              <a:gd name="connsiteX4" fmla="*/ 1332935 w 8537299"/>
              <a:gd name="connsiteY4" fmla="*/ 3441969 h 6877896"/>
              <a:gd name="connsiteX5" fmla="*/ 2280970 w 8537299"/>
              <a:gd name="connsiteY5" fmla="*/ 0 h 6877896"/>
              <a:gd name="connsiteX0" fmla="*/ 1875275 w 8131604"/>
              <a:gd name="connsiteY0" fmla="*/ 0 h 6877896"/>
              <a:gd name="connsiteX1" fmla="*/ 8131604 w 8131604"/>
              <a:gd name="connsiteY1" fmla="*/ 4343205 h 6877896"/>
              <a:gd name="connsiteX2" fmla="*/ 8129060 w 8131604"/>
              <a:gd name="connsiteY2" fmla="*/ 6877896 h 6877896"/>
              <a:gd name="connsiteX3" fmla="*/ 0 w 8131604"/>
              <a:gd name="connsiteY3" fmla="*/ 6877896 h 6877896"/>
              <a:gd name="connsiteX4" fmla="*/ 927240 w 8131604"/>
              <a:gd name="connsiteY4" fmla="*/ 3441969 h 6877896"/>
              <a:gd name="connsiteX5" fmla="*/ 1875275 w 8131604"/>
              <a:gd name="connsiteY5" fmla="*/ 0 h 6877896"/>
              <a:gd name="connsiteX0" fmla="*/ 3788216 w 10044545"/>
              <a:gd name="connsiteY0" fmla="*/ 0 h 6877896"/>
              <a:gd name="connsiteX1" fmla="*/ 10044545 w 10044545"/>
              <a:gd name="connsiteY1" fmla="*/ 4343205 h 6877896"/>
              <a:gd name="connsiteX2" fmla="*/ 10042001 w 10044545"/>
              <a:gd name="connsiteY2" fmla="*/ 6877896 h 6877896"/>
              <a:gd name="connsiteX3" fmla="*/ 1912941 w 10044545"/>
              <a:gd name="connsiteY3" fmla="*/ 6877896 h 6877896"/>
              <a:gd name="connsiteX4" fmla="*/ 0 w 10044545"/>
              <a:gd name="connsiteY4" fmla="*/ 19896 h 6877896"/>
              <a:gd name="connsiteX5" fmla="*/ 3788216 w 10044545"/>
              <a:gd name="connsiteY5" fmla="*/ 0 h 6877896"/>
              <a:gd name="connsiteX0" fmla="*/ 3788216 w 10044545"/>
              <a:gd name="connsiteY0" fmla="*/ 0 h 6877896"/>
              <a:gd name="connsiteX1" fmla="*/ 10044545 w 10044545"/>
              <a:gd name="connsiteY1" fmla="*/ 4343205 h 6877896"/>
              <a:gd name="connsiteX2" fmla="*/ 10042001 w 10044545"/>
              <a:gd name="connsiteY2" fmla="*/ 6877896 h 6877896"/>
              <a:gd name="connsiteX3" fmla="*/ 1912941 w 10044545"/>
              <a:gd name="connsiteY3" fmla="*/ 6877896 h 6877896"/>
              <a:gd name="connsiteX4" fmla="*/ 526473 w 10044545"/>
              <a:gd name="connsiteY4" fmla="*/ 1945678 h 6877896"/>
              <a:gd name="connsiteX5" fmla="*/ 0 w 10044545"/>
              <a:gd name="connsiteY5" fmla="*/ 19896 h 6877896"/>
              <a:gd name="connsiteX6" fmla="*/ 3788216 w 10044545"/>
              <a:gd name="connsiteY6" fmla="*/ 0 h 6877896"/>
              <a:gd name="connsiteX0" fmla="*/ 5949525 w 12205854"/>
              <a:gd name="connsiteY0" fmla="*/ 98284 h 6976180"/>
              <a:gd name="connsiteX1" fmla="*/ 12205854 w 12205854"/>
              <a:gd name="connsiteY1" fmla="*/ 4441489 h 6976180"/>
              <a:gd name="connsiteX2" fmla="*/ 12203310 w 12205854"/>
              <a:gd name="connsiteY2" fmla="*/ 6976180 h 6976180"/>
              <a:gd name="connsiteX3" fmla="*/ 4074250 w 12205854"/>
              <a:gd name="connsiteY3" fmla="*/ 6976180 h 6976180"/>
              <a:gd name="connsiteX4" fmla="*/ 2687782 w 12205854"/>
              <a:gd name="connsiteY4" fmla="*/ 2043962 h 6976180"/>
              <a:gd name="connsiteX5" fmla="*/ 0 w 12205854"/>
              <a:gd name="connsiteY5" fmla="*/ 1642180 h 6976180"/>
              <a:gd name="connsiteX6" fmla="*/ 2161309 w 12205854"/>
              <a:gd name="connsiteY6" fmla="*/ 118180 h 6976180"/>
              <a:gd name="connsiteX7" fmla="*/ 5949525 w 12205854"/>
              <a:gd name="connsiteY7" fmla="*/ 98284 h 6976180"/>
              <a:gd name="connsiteX0" fmla="*/ 5949525 w 12205854"/>
              <a:gd name="connsiteY0" fmla="*/ 98284 h 6976180"/>
              <a:gd name="connsiteX1" fmla="*/ 12205854 w 12205854"/>
              <a:gd name="connsiteY1" fmla="*/ 4441489 h 6976180"/>
              <a:gd name="connsiteX2" fmla="*/ 12203310 w 12205854"/>
              <a:gd name="connsiteY2" fmla="*/ 6976180 h 6976180"/>
              <a:gd name="connsiteX3" fmla="*/ 4074250 w 12205854"/>
              <a:gd name="connsiteY3" fmla="*/ 6976180 h 6976180"/>
              <a:gd name="connsiteX4" fmla="*/ 2687782 w 12205854"/>
              <a:gd name="connsiteY4" fmla="*/ 2043962 h 6976180"/>
              <a:gd name="connsiteX5" fmla="*/ 0 w 12205854"/>
              <a:gd name="connsiteY5" fmla="*/ 1642180 h 6976180"/>
              <a:gd name="connsiteX6" fmla="*/ 2161309 w 12205854"/>
              <a:gd name="connsiteY6" fmla="*/ 118180 h 6976180"/>
              <a:gd name="connsiteX7" fmla="*/ 5949525 w 12205854"/>
              <a:gd name="connsiteY7" fmla="*/ 98284 h 6976180"/>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2687782 w 12205854"/>
              <a:gd name="connsiteY4" fmla="*/ 1945678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55418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55418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13855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43896 h 6891750"/>
              <a:gd name="connsiteX6" fmla="*/ 2161309 w 12217165"/>
              <a:gd name="connsiteY6" fmla="*/ 19896 h 6891750"/>
              <a:gd name="connsiteX7" fmla="*/ 5949525 w 12217165"/>
              <a:gd name="connsiteY7" fmla="*/ 0 h 6891750"/>
              <a:gd name="connsiteX0" fmla="*/ 5949525 w 12217165"/>
              <a:gd name="connsiteY0" fmla="*/ 96234 h 6987984"/>
              <a:gd name="connsiteX1" fmla="*/ 12205854 w 12217165"/>
              <a:gd name="connsiteY1" fmla="*/ 4439439 h 6987984"/>
              <a:gd name="connsiteX2" fmla="*/ 12217165 w 12217165"/>
              <a:gd name="connsiteY2" fmla="*/ 6987984 h 6987984"/>
              <a:gd name="connsiteX3" fmla="*/ 4074250 w 12217165"/>
              <a:gd name="connsiteY3" fmla="*/ 6974130 h 6987984"/>
              <a:gd name="connsiteX4" fmla="*/ 13855 w 12217165"/>
              <a:gd name="connsiteY4" fmla="*/ 6946421 h 6987984"/>
              <a:gd name="connsiteX5" fmla="*/ 0 w 12217165"/>
              <a:gd name="connsiteY5" fmla="*/ 1612421 h 6987984"/>
              <a:gd name="connsiteX6" fmla="*/ 2161309 w 12217165"/>
              <a:gd name="connsiteY6" fmla="*/ 116130 h 6987984"/>
              <a:gd name="connsiteX7" fmla="*/ 5949525 w 12217165"/>
              <a:gd name="connsiteY7" fmla="*/ 96234 h 6987984"/>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16187 h 6891750"/>
              <a:gd name="connsiteX6" fmla="*/ 2161309 w 12217165"/>
              <a:gd name="connsiteY6" fmla="*/ 19896 h 6891750"/>
              <a:gd name="connsiteX7" fmla="*/ 5949525 w 12217165"/>
              <a:gd name="connsiteY7" fmla="*/ 0 h 6891750"/>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16187 h 6891750"/>
              <a:gd name="connsiteX6" fmla="*/ 2161309 w 12217165"/>
              <a:gd name="connsiteY6" fmla="*/ 19896 h 6891750"/>
              <a:gd name="connsiteX7" fmla="*/ 5949525 w 12217165"/>
              <a:gd name="connsiteY7" fmla="*/ 0 h 6891750"/>
              <a:gd name="connsiteX0" fmla="*/ 5952101 w 12219741"/>
              <a:gd name="connsiteY0" fmla="*/ 0 h 6891750"/>
              <a:gd name="connsiteX1" fmla="*/ 12208430 w 12219741"/>
              <a:gd name="connsiteY1" fmla="*/ 4343205 h 6891750"/>
              <a:gd name="connsiteX2" fmla="*/ 12219741 w 12219741"/>
              <a:gd name="connsiteY2" fmla="*/ 6891750 h 6891750"/>
              <a:gd name="connsiteX3" fmla="*/ 4076826 w 12219741"/>
              <a:gd name="connsiteY3" fmla="*/ 6877896 h 6891750"/>
              <a:gd name="connsiteX4" fmla="*/ 1191 w 12219741"/>
              <a:gd name="connsiteY4" fmla="*/ 6850187 h 6891750"/>
              <a:gd name="connsiteX5" fmla="*/ 2576 w 12219741"/>
              <a:gd name="connsiteY5" fmla="*/ 1516187 h 6891750"/>
              <a:gd name="connsiteX6" fmla="*/ 2163885 w 12219741"/>
              <a:gd name="connsiteY6" fmla="*/ 19896 h 6891750"/>
              <a:gd name="connsiteX7" fmla="*/ 5952101 w 12219741"/>
              <a:gd name="connsiteY7" fmla="*/ 0 h 6891750"/>
              <a:gd name="connsiteX0" fmla="*/ 5952101 w 12219741"/>
              <a:gd name="connsiteY0" fmla="*/ 0 h 6891750"/>
              <a:gd name="connsiteX1" fmla="*/ 12208430 w 12219741"/>
              <a:gd name="connsiteY1" fmla="*/ 4343205 h 6891750"/>
              <a:gd name="connsiteX2" fmla="*/ 12219741 w 12219741"/>
              <a:gd name="connsiteY2" fmla="*/ 6891750 h 6891750"/>
              <a:gd name="connsiteX3" fmla="*/ 4076826 w 12219741"/>
              <a:gd name="connsiteY3" fmla="*/ 6877896 h 6891750"/>
              <a:gd name="connsiteX4" fmla="*/ 1191 w 12219741"/>
              <a:gd name="connsiteY4" fmla="*/ 6850187 h 6891750"/>
              <a:gd name="connsiteX5" fmla="*/ 2576 w 12219741"/>
              <a:gd name="connsiteY5" fmla="*/ 1516187 h 6891750"/>
              <a:gd name="connsiteX6" fmla="*/ 2163885 w 12219741"/>
              <a:gd name="connsiteY6" fmla="*/ 19896 h 6891750"/>
              <a:gd name="connsiteX7" fmla="*/ 5952101 w 12219741"/>
              <a:gd name="connsiteY7" fmla="*/ 0 h 6891750"/>
              <a:gd name="connsiteX0" fmla="*/ 5952101 w 12219741"/>
              <a:gd name="connsiteY0" fmla="*/ 0 h 6891750"/>
              <a:gd name="connsiteX1" fmla="*/ 12208430 w 12219741"/>
              <a:gd name="connsiteY1" fmla="*/ 4343205 h 6891750"/>
              <a:gd name="connsiteX2" fmla="*/ 12219741 w 12219741"/>
              <a:gd name="connsiteY2" fmla="*/ 6891750 h 6891750"/>
              <a:gd name="connsiteX3" fmla="*/ 4076826 w 12219741"/>
              <a:gd name="connsiteY3" fmla="*/ 6862656 h 6891750"/>
              <a:gd name="connsiteX4" fmla="*/ 1191 w 12219741"/>
              <a:gd name="connsiteY4" fmla="*/ 6850187 h 6891750"/>
              <a:gd name="connsiteX5" fmla="*/ 2576 w 12219741"/>
              <a:gd name="connsiteY5" fmla="*/ 1516187 h 6891750"/>
              <a:gd name="connsiteX6" fmla="*/ 2163885 w 12219741"/>
              <a:gd name="connsiteY6" fmla="*/ 19896 h 6891750"/>
              <a:gd name="connsiteX7" fmla="*/ 5952101 w 12219741"/>
              <a:gd name="connsiteY7" fmla="*/ 0 h 6891750"/>
              <a:gd name="connsiteX0" fmla="*/ 5961744 w 12229384"/>
              <a:gd name="connsiteY0" fmla="*/ 0 h 6891750"/>
              <a:gd name="connsiteX1" fmla="*/ 12218073 w 12229384"/>
              <a:gd name="connsiteY1" fmla="*/ 4343205 h 6891750"/>
              <a:gd name="connsiteX2" fmla="*/ 12229384 w 12229384"/>
              <a:gd name="connsiteY2" fmla="*/ 6891750 h 6891750"/>
              <a:gd name="connsiteX3" fmla="*/ 4086469 w 12229384"/>
              <a:gd name="connsiteY3" fmla="*/ 6862656 h 6891750"/>
              <a:gd name="connsiteX4" fmla="*/ 674 w 12229384"/>
              <a:gd name="connsiteY4" fmla="*/ 6860347 h 6891750"/>
              <a:gd name="connsiteX5" fmla="*/ 12219 w 12229384"/>
              <a:gd name="connsiteY5" fmla="*/ 1516187 h 6891750"/>
              <a:gd name="connsiteX6" fmla="*/ 2173528 w 12229384"/>
              <a:gd name="connsiteY6" fmla="*/ 19896 h 6891750"/>
              <a:gd name="connsiteX7" fmla="*/ 5961744 w 12229384"/>
              <a:gd name="connsiteY7" fmla="*/ 0 h 6891750"/>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62656 h 6891750"/>
              <a:gd name="connsiteX4" fmla="*/ 8775 w 12217165"/>
              <a:gd name="connsiteY4" fmla="*/ 6890827 h 6891750"/>
              <a:gd name="connsiteX5" fmla="*/ 0 w 12217165"/>
              <a:gd name="connsiteY5" fmla="*/ 1516187 h 6891750"/>
              <a:gd name="connsiteX6" fmla="*/ 2161309 w 12217165"/>
              <a:gd name="connsiteY6" fmla="*/ 19896 h 6891750"/>
              <a:gd name="connsiteX7" fmla="*/ 5949525 w 12217165"/>
              <a:gd name="connsiteY7" fmla="*/ 0 h 6891750"/>
              <a:gd name="connsiteX0" fmla="*/ 5949525 w 12217165"/>
              <a:gd name="connsiteY0" fmla="*/ 0 h 6891750"/>
              <a:gd name="connsiteX1" fmla="*/ 12205854 w 12217165"/>
              <a:gd name="connsiteY1" fmla="*/ 4343205 h 6891750"/>
              <a:gd name="connsiteX2" fmla="*/ 12217165 w 12217165"/>
              <a:gd name="connsiteY2" fmla="*/ 6891750 h 6891750"/>
              <a:gd name="connsiteX3" fmla="*/ 8775 w 12217165"/>
              <a:gd name="connsiteY3" fmla="*/ 6890827 h 6891750"/>
              <a:gd name="connsiteX4" fmla="*/ 0 w 12217165"/>
              <a:gd name="connsiteY4" fmla="*/ 1516187 h 6891750"/>
              <a:gd name="connsiteX5" fmla="*/ 2161309 w 12217165"/>
              <a:gd name="connsiteY5" fmla="*/ 19896 h 6891750"/>
              <a:gd name="connsiteX6" fmla="*/ 5949525 w 12217165"/>
              <a:gd name="connsiteY6" fmla="*/ 0 h 68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7165" h="6891750">
                <a:moveTo>
                  <a:pt x="5949525" y="0"/>
                </a:moveTo>
                <a:lnTo>
                  <a:pt x="12205854" y="4343205"/>
                </a:lnTo>
                <a:cubicBezTo>
                  <a:pt x="12209624" y="5192720"/>
                  <a:pt x="12213395" y="6042235"/>
                  <a:pt x="12217165" y="6891750"/>
                </a:cubicBezTo>
                <a:lnTo>
                  <a:pt x="8775" y="6890827"/>
                </a:lnTo>
                <a:cubicBezTo>
                  <a:pt x="4157" y="5122063"/>
                  <a:pt x="4618" y="3284951"/>
                  <a:pt x="0" y="1516187"/>
                </a:cubicBezTo>
                <a:lnTo>
                  <a:pt x="2161309" y="19896"/>
                </a:lnTo>
                <a:lnTo>
                  <a:pt x="5949525" y="0"/>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sp>
        <p:nvSpPr>
          <p:cNvPr id="59" name="Text Placeholder 10">
            <a:extLst>
              <a:ext uri="{FF2B5EF4-FFF2-40B4-BE49-F238E27FC236}">
                <a16:creationId xmlns:a16="http://schemas.microsoft.com/office/drawing/2014/main" id="{AEBD811C-EEF2-4E64-B90F-61053E863A8B}"/>
              </a:ext>
            </a:extLst>
          </p:cNvPr>
          <p:cNvSpPr>
            <a:spLocks noGrp="1"/>
          </p:cNvSpPr>
          <p:nvPr>
            <p:ph type="body" sz="quarter" idx="15" hasCustomPrompt="1"/>
          </p:nvPr>
        </p:nvSpPr>
        <p:spPr>
          <a:xfrm>
            <a:off x="442800" y="4434872"/>
            <a:ext cx="6397626" cy="1218593"/>
          </a:xfrm>
          <a:prstGeom prst="rect">
            <a:avLst/>
          </a:prstGeom>
        </p:spPr>
        <p:txBody>
          <a:bodyPr lIns="0" tIns="0" rIns="0" bIns="0" anchor="t">
            <a:noAutofit/>
          </a:bodyPr>
          <a:lstStyle>
            <a:lvl1pPr marL="0" marR="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da-DK" dirty="0"/>
              <a:t>Subtitle goes here</a:t>
            </a:r>
            <a:endParaRPr lang="en-US" dirty="0"/>
          </a:p>
        </p:txBody>
      </p:sp>
      <p:sp>
        <p:nvSpPr>
          <p:cNvPr id="60" name="Text Placeholder 10">
            <a:extLst>
              <a:ext uri="{FF2B5EF4-FFF2-40B4-BE49-F238E27FC236}">
                <a16:creationId xmlns:a16="http://schemas.microsoft.com/office/drawing/2014/main" id="{86B13E25-8F4C-4776-AE12-AE1FB57ACDAC}"/>
              </a:ext>
            </a:extLst>
          </p:cNvPr>
          <p:cNvSpPr>
            <a:spLocks noGrp="1"/>
          </p:cNvSpPr>
          <p:nvPr>
            <p:ph type="body" sz="quarter" idx="16" hasCustomPrompt="1"/>
          </p:nvPr>
        </p:nvSpPr>
        <p:spPr>
          <a:xfrm>
            <a:off x="442800" y="2335488"/>
            <a:ext cx="6443999" cy="381000"/>
          </a:xfrm>
          <a:prstGeom prst="rect">
            <a:avLst/>
          </a:prstGeom>
        </p:spPr>
        <p:txBody>
          <a:bodyPr lIns="0" tIns="0" rIns="360000" bIns="0" anchor="t">
            <a:noAutofit/>
          </a:bodyPr>
          <a:lstStyle>
            <a:lvl1pPr marL="0" indent="0">
              <a:buNone/>
              <a:tabLst>
                <a:tab pos="2509838" algn="l"/>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pic>
        <p:nvPicPr>
          <p:cNvPr id="17" name="Graphic 16">
            <a:extLst>
              <a:ext uri="{FF2B5EF4-FFF2-40B4-BE49-F238E27FC236}">
                <a16:creationId xmlns:a16="http://schemas.microsoft.com/office/drawing/2014/main" id="{5C19C9AC-2634-47D0-8C0A-A04C4A7BFFD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32620" y="387487"/>
            <a:ext cx="2189142" cy="910132"/>
          </a:xfrm>
          <a:prstGeom prst="rect">
            <a:avLst/>
          </a:prstGeom>
        </p:spPr>
      </p:pic>
      <p:sp>
        <p:nvSpPr>
          <p:cNvPr id="12" name="Title 1">
            <a:extLst>
              <a:ext uri="{FF2B5EF4-FFF2-40B4-BE49-F238E27FC236}">
                <a16:creationId xmlns:a16="http://schemas.microsoft.com/office/drawing/2014/main" id="{45C7979F-B5FA-491A-9674-811E416D3A33}"/>
              </a:ext>
            </a:extLst>
          </p:cNvPr>
          <p:cNvSpPr>
            <a:spLocks noGrp="1"/>
          </p:cNvSpPr>
          <p:nvPr>
            <p:ph type="title" hasCustomPrompt="1"/>
          </p:nvPr>
        </p:nvSpPr>
        <p:spPr>
          <a:xfrm>
            <a:off x="442800" y="2999782"/>
            <a:ext cx="6454310" cy="990000"/>
          </a:xfrm>
        </p:spPr>
        <p:txBody>
          <a:bodyPr>
            <a:noAutofit/>
          </a:bodyPr>
          <a:lstStyle>
            <a:lvl1pPr>
              <a:defRPr b="0">
                <a:solidFill>
                  <a:schemeClr val="bg1"/>
                </a:solidFill>
              </a:defRPr>
            </a:lvl1pPr>
          </a:lstStyle>
          <a:p>
            <a:r>
              <a:rPr lang="en-US" dirty="0"/>
              <a:t>Title of the deck</a:t>
            </a:r>
            <a:endParaRPr lang="en-GB" dirty="0"/>
          </a:p>
        </p:txBody>
      </p:sp>
      <p:sp>
        <p:nvSpPr>
          <p:cNvPr id="2" name="Footer Placeholder 1">
            <a:extLst>
              <a:ext uri="{FF2B5EF4-FFF2-40B4-BE49-F238E27FC236}">
                <a16:creationId xmlns:a16="http://schemas.microsoft.com/office/drawing/2014/main" id="{CD4976B8-BC22-4FB2-BECC-2F92BC01DC7C}"/>
              </a:ext>
            </a:extLst>
          </p:cNvPr>
          <p:cNvSpPr>
            <a:spLocks noGrp="1"/>
          </p:cNvSpPr>
          <p:nvPr>
            <p:ph type="ftr" sz="quarter" idx="18"/>
          </p:nvPr>
        </p:nvSpPr>
        <p:spPr>
          <a:xfrm>
            <a:off x="442800" y="6480000"/>
            <a:ext cx="2396518" cy="123111"/>
          </a:xfrm>
        </p:spPr>
        <p:txBody>
          <a:bodyPr/>
          <a:lstStyle>
            <a:lvl1pPr>
              <a:defRPr>
                <a:solidFill>
                  <a:schemeClr val="bg1"/>
                </a:solidFill>
              </a:defRPr>
            </a:lvl1pPr>
          </a:lstStyle>
          <a:p>
            <a:endParaRPr lang="en-US"/>
          </a:p>
        </p:txBody>
      </p:sp>
      <p:sp>
        <p:nvSpPr>
          <p:cNvPr id="10" name="Freeform: Shape 9">
            <a:extLst>
              <a:ext uri="{FF2B5EF4-FFF2-40B4-BE49-F238E27FC236}">
                <a16:creationId xmlns:a16="http://schemas.microsoft.com/office/drawing/2014/main" id="{1AA631FB-D42E-4C3F-8885-696AF4E9B4B2}"/>
              </a:ext>
            </a:extLst>
          </p:cNvPr>
          <p:cNvSpPr/>
          <p:nvPr/>
        </p:nvSpPr>
        <p:spPr>
          <a:xfrm rot="4191016">
            <a:off x="5605571" y="-512551"/>
            <a:ext cx="4556496" cy="3926865"/>
          </a:xfrm>
          <a:custGeom>
            <a:avLst/>
            <a:gdLst>
              <a:gd name="connsiteX0" fmla="*/ 0 w 4334440"/>
              <a:gd name="connsiteY0" fmla="*/ 3511955 h 3511955"/>
              <a:gd name="connsiteX1" fmla="*/ 262493 w 4334440"/>
              <a:gd name="connsiteY1" fmla="*/ 2796583 h 3511955"/>
              <a:gd name="connsiteX2" fmla="*/ 262496 w 4334440"/>
              <a:gd name="connsiteY2" fmla="*/ 2796578 h 3511955"/>
              <a:gd name="connsiteX3" fmla="*/ 4248813 w 4334440"/>
              <a:gd name="connsiteY3" fmla="*/ 0 h 3511955"/>
              <a:gd name="connsiteX4" fmla="*/ 4334440 w 4334440"/>
              <a:gd name="connsiteY4" fmla="*/ 478363 h 3511955"/>
              <a:gd name="connsiteX0" fmla="*/ 0 w 4486684"/>
              <a:gd name="connsiteY0" fmla="*/ 3926865 h 3926865"/>
              <a:gd name="connsiteX1" fmla="*/ 414737 w 4486684"/>
              <a:gd name="connsiteY1" fmla="*/ 2796583 h 3926865"/>
              <a:gd name="connsiteX2" fmla="*/ 414740 w 4486684"/>
              <a:gd name="connsiteY2" fmla="*/ 2796578 h 3926865"/>
              <a:gd name="connsiteX3" fmla="*/ 4401057 w 4486684"/>
              <a:gd name="connsiteY3" fmla="*/ 0 h 3926865"/>
              <a:gd name="connsiteX4" fmla="*/ 4486684 w 4486684"/>
              <a:gd name="connsiteY4" fmla="*/ 478363 h 3926865"/>
              <a:gd name="connsiteX5" fmla="*/ 0 w 4486684"/>
              <a:gd name="connsiteY5" fmla="*/ 3926865 h 3926865"/>
              <a:gd name="connsiteX0" fmla="*/ 0 w 4558884"/>
              <a:gd name="connsiteY0" fmla="*/ 3926865 h 3926865"/>
              <a:gd name="connsiteX1" fmla="*/ 414737 w 4558884"/>
              <a:gd name="connsiteY1" fmla="*/ 2796583 h 3926865"/>
              <a:gd name="connsiteX2" fmla="*/ 414740 w 4558884"/>
              <a:gd name="connsiteY2" fmla="*/ 2796578 h 3926865"/>
              <a:gd name="connsiteX3" fmla="*/ 4401057 w 4558884"/>
              <a:gd name="connsiteY3" fmla="*/ 0 h 3926865"/>
              <a:gd name="connsiteX4" fmla="*/ 4558884 w 4558884"/>
              <a:gd name="connsiteY4" fmla="*/ 724009 h 3926865"/>
              <a:gd name="connsiteX5" fmla="*/ 0 w 4558884"/>
              <a:gd name="connsiteY5" fmla="*/ 3926865 h 3926865"/>
              <a:gd name="connsiteX0" fmla="*/ 0 w 4510808"/>
              <a:gd name="connsiteY0" fmla="*/ 3926865 h 3926865"/>
              <a:gd name="connsiteX1" fmla="*/ 414737 w 4510808"/>
              <a:gd name="connsiteY1" fmla="*/ 2796583 h 3926865"/>
              <a:gd name="connsiteX2" fmla="*/ 414740 w 4510808"/>
              <a:gd name="connsiteY2" fmla="*/ 2796578 h 3926865"/>
              <a:gd name="connsiteX3" fmla="*/ 4401057 w 4510808"/>
              <a:gd name="connsiteY3" fmla="*/ 0 h 3926865"/>
              <a:gd name="connsiteX4" fmla="*/ 4510808 w 4510808"/>
              <a:gd name="connsiteY4" fmla="*/ 652256 h 3926865"/>
              <a:gd name="connsiteX5" fmla="*/ 0 w 4510808"/>
              <a:gd name="connsiteY5" fmla="*/ 3926865 h 3926865"/>
              <a:gd name="connsiteX0" fmla="*/ 0 w 4556496"/>
              <a:gd name="connsiteY0" fmla="*/ 3926865 h 3926865"/>
              <a:gd name="connsiteX1" fmla="*/ 414737 w 4556496"/>
              <a:gd name="connsiteY1" fmla="*/ 2796583 h 3926865"/>
              <a:gd name="connsiteX2" fmla="*/ 414740 w 4556496"/>
              <a:gd name="connsiteY2" fmla="*/ 2796578 h 3926865"/>
              <a:gd name="connsiteX3" fmla="*/ 4401057 w 4556496"/>
              <a:gd name="connsiteY3" fmla="*/ 0 h 3926865"/>
              <a:gd name="connsiteX4" fmla="*/ 4556496 w 4556496"/>
              <a:gd name="connsiteY4" fmla="*/ 712633 h 3926865"/>
              <a:gd name="connsiteX5" fmla="*/ 0 w 4556496"/>
              <a:gd name="connsiteY5" fmla="*/ 3926865 h 392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496" h="3926865">
                <a:moveTo>
                  <a:pt x="0" y="3926865"/>
                </a:moveTo>
                <a:lnTo>
                  <a:pt x="414737" y="2796583"/>
                </a:lnTo>
                <a:cubicBezTo>
                  <a:pt x="414738" y="2796581"/>
                  <a:pt x="414739" y="2796580"/>
                  <a:pt x="414740" y="2796578"/>
                </a:cubicBezTo>
                <a:lnTo>
                  <a:pt x="4401057" y="0"/>
                </a:lnTo>
                <a:lnTo>
                  <a:pt x="4556496" y="712633"/>
                </a:lnTo>
                <a:lnTo>
                  <a:pt x="0" y="3926865"/>
                </a:lnTo>
                <a:close/>
              </a:path>
            </a:pathLst>
          </a:custGeom>
          <a:gradFill>
            <a:gsLst>
              <a:gs pos="0">
                <a:schemeClr val="accent2"/>
              </a:gs>
              <a:gs pos="85000">
                <a:schemeClr val="accent2">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A2B9A1AF-97F2-4951-AD29-661ACC6A1482}"/>
              </a:ext>
            </a:extLst>
          </p:cNvPr>
          <p:cNvSpPr/>
          <p:nvPr/>
        </p:nvSpPr>
        <p:spPr>
          <a:xfrm flipH="1">
            <a:off x="9184940" y="2369821"/>
            <a:ext cx="3007058" cy="2897317"/>
          </a:xfrm>
          <a:custGeom>
            <a:avLst/>
            <a:gdLst>
              <a:gd name="connsiteX0" fmla="*/ 1859431 w 3013735"/>
              <a:gd name="connsiteY0" fmla="*/ 0 h 2897317"/>
              <a:gd name="connsiteX1" fmla="*/ 0 w 3013735"/>
              <a:gd name="connsiteY1" fmla="*/ 1291679 h 2897317"/>
              <a:gd name="connsiteX2" fmla="*/ 0 w 3013735"/>
              <a:gd name="connsiteY2" fmla="*/ 2897317 h 2897317"/>
              <a:gd name="connsiteX3" fmla="*/ 3013735 w 3013735"/>
              <a:gd name="connsiteY3" fmla="*/ 797615 h 2897317"/>
            </a:gdLst>
            <a:ahLst/>
            <a:cxnLst>
              <a:cxn ang="0">
                <a:pos x="connsiteX0" y="connsiteY0"/>
              </a:cxn>
              <a:cxn ang="0">
                <a:pos x="connsiteX1" y="connsiteY1"/>
              </a:cxn>
              <a:cxn ang="0">
                <a:pos x="connsiteX2" y="connsiteY2"/>
              </a:cxn>
              <a:cxn ang="0">
                <a:pos x="connsiteX3" y="connsiteY3"/>
              </a:cxn>
            </a:cxnLst>
            <a:rect l="l" t="t" r="r" b="b"/>
            <a:pathLst>
              <a:path w="3013735" h="2897317">
                <a:moveTo>
                  <a:pt x="1859431" y="0"/>
                </a:moveTo>
                <a:lnTo>
                  <a:pt x="0" y="1291679"/>
                </a:lnTo>
                <a:lnTo>
                  <a:pt x="0" y="2897317"/>
                </a:lnTo>
                <a:lnTo>
                  <a:pt x="3013735" y="797615"/>
                </a:lnTo>
                <a:close/>
              </a:path>
            </a:pathLst>
          </a:custGeom>
          <a:gradFill>
            <a:gsLst>
              <a:gs pos="300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8">
            <a:extLst>
              <a:ext uri="{FF2B5EF4-FFF2-40B4-BE49-F238E27FC236}">
                <a16:creationId xmlns:a16="http://schemas.microsoft.com/office/drawing/2014/main" id="{BD8DDAA6-AFDC-48A0-BB6B-AC0E7FCC76A9}"/>
              </a:ext>
            </a:extLst>
          </p:cNvPr>
          <p:cNvSpPr/>
          <p:nvPr/>
        </p:nvSpPr>
        <p:spPr>
          <a:xfrm rot="17408984" flipH="1">
            <a:off x="-256184" y="-289497"/>
            <a:ext cx="2647720" cy="2280654"/>
          </a:xfrm>
          <a:custGeom>
            <a:avLst/>
            <a:gdLst>
              <a:gd name="connsiteX0" fmla="*/ 0 w 4334440"/>
              <a:gd name="connsiteY0" fmla="*/ 3511955 h 3511955"/>
              <a:gd name="connsiteX1" fmla="*/ 262493 w 4334440"/>
              <a:gd name="connsiteY1" fmla="*/ 2796583 h 3511955"/>
              <a:gd name="connsiteX2" fmla="*/ 262496 w 4334440"/>
              <a:gd name="connsiteY2" fmla="*/ 2796578 h 3511955"/>
              <a:gd name="connsiteX3" fmla="*/ 4248813 w 4334440"/>
              <a:gd name="connsiteY3" fmla="*/ 0 h 3511955"/>
              <a:gd name="connsiteX4" fmla="*/ 4334440 w 4334440"/>
              <a:gd name="connsiteY4" fmla="*/ 478363 h 3511955"/>
              <a:gd name="connsiteX0" fmla="*/ 0 w 4486684"/>
              <a:gd name="connsiteY0" fmla="*/ 3926865 h 3926865"/>
              <a:gd name="connsiteX1" fmla="*/ 414737 w 4486684"/>
              <a:gd name="connsiteY1" fmla="*/ 2796583 h 3926865"/>
              <a:gd name="connsiteX2" fmla="*/ 414740 w 4486684"/>
              <a:gd name="connsiteY2" fmla="*/ 2796578 h 3926865"/>
              <a:gd name="connsiteX3" fmla="*/ 4401057 w 4486684"/>
              <a:gd name="connsiteY3" fmla="*/ 0 h 3926865"/>
              <a:gd name="connsiteX4" fmla="*/ 4486684 w 4486684"/>
              <a:gd name="connsiteY4" fmla="*/ 478363 h 3926865"/>
              <a:gd name="connsiteX5" fmla="*/ 0 w 4486684"/>
              <a:gd name="connsiteY5" fmla="*/ 3926865 h 3926865"/>
              <a:gd name="connsiteX0" fmla="*/ 0 w 4558884"/>
              <a:gd name="connsiteY0" fmla="*/ 3926865 h 3926865"/>
              <a:gd name="connsiteX1" fmla="*/ 414737 w 4558884"/>
              <a:gd name="connsiteY1" fmla="*/ 2796583 h 3926865"/>
              <a:gd name="connsiteX2" fmla="*/ 414740 w 4558884"/>
              <a:gd name="connsiteY2" fmla="*/ 2796578 h 3926865"/>
              <a:gd name="connsiteX3" fmla="*/ 4401057 w 4558884"/>
              <a:gd name="connsiteY3" fmla="*/ 0 h 3926865"/>
              <a:gd name="connsiteX4" fmla="*/ 4558884 w 4558884"/>
              <a:gd name="connsiteY4" fmla="*/ 724009 h 3926865"/>
              <a:gd name="connsiteX5" fmla="*/ 0 w 4558884"/>
              <a:gd name="connsiteY5" fmla="*/ 3926865 h 392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8884" h="3926865">
                <a:moveTo>
                  <a:pt x="0" y="3926865"/>
                </a:moveTo>
                <a:lnTo>
                  <a:pt x="414737" y="2796583"/>
                </a:lnTo>
                <a:cubicBezTo>
                  <a:pt x="414738" y="2796581"/>
                  <a:pt x="414739" y="2796580"/>
                  <a:pt x="414740" y="2796578"/>
                </a:cubicBezTo>
                <a:lnTo>
                  <a:pt x="4401057" y="0"/>
                </a:lnTo>
                <a:lnTo>
                  <a:pt x="4558884" y="724009"/>
                </a:lnTo>
                <a:lnTo>
                  <a:pt x="0" y="3926865"/>
                </a:lnTo>
                <a:close/>
              </a:path>
            </a:pathLst>
          </a:custGeom>
          <a:gradFill>
            <a:gsLst>
              <a:gs pos="0">
                <a:schemeClr val="accent6"/>
              </a:gs>
              <a:gs pos="85000">
                <a:schemeClr val="accent6">
                  <a:alpha val="1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183249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E31D0D1B-F029-4724-91D9-7B2EC70CC705}"/>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 name="Graphic 22">
            <a:extLst>
              <a:ext uri="{FF2B5EF4-FFF2-40B4-BE49-F238E27FC236}">
                <a16:creationId xmlns:a16="http://schemas.microsoft.com/office/drawing/2014/main" id="{F004A700-4D6B-794D-9E1F-B688ED6936D1}"/>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5" name="Title 3">
            <a:extLst>
              <a:ext uri="{FF2B5EF4-FFF2-40B4-BE49-F238E27FC236}">
                <a16:creationId xmlns:a16="http://schemas.microsoft.com/office/drawing/2014/main" id="{F679A7A8-7517-400C-92F2-47DF5DFAE4D7}"/>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6" name="Text Placeholder 22">
            <a:extLst>
              <a:ext uri="{FF2B5EF4-FFF2-40B4-BE49-F238E27FC236}">
                <a16:creationId xmlns:a16="http://schemas.microsoft.com/office/drawing/2014/main" id="{C5BFAF6D-F9A4-4082-BB3E-3585BE018455}"/>
              </a:ext>
            </a:extLst>
          </p:cNvPr>
          <p:cNvSpPr>
            <a:spLocks noGrp="1"/>
          </p:cNvSpPr>
          <p:nvPr>
            <p:ph type="body" sz="quarter" idx="12" hasCustomPrompt="1"/>
            <p:custDataLst>
              <p:tags r:id="rId1"/>
            </p:custDataLst>
          </p:nvPr>
        </p:nvSpPr>
        <p:spPr>
          <a:xfrm>
            <a:off x="442799" y="1457999"/>
            <a:ext cx="11288344" cy="276998"/>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7" name="Text Placeholder 2">
            <a:extLst>
              <a:ext uri="{FF2B5EF4-FFF2-40B4-BE49-F238E27FC236}">
                <a16:creationId xmlns:a16="http://schemas.microsoft.com/office/drawing/2014/main" id="{CFAE361D-E02F-49AE-9D8E-909869D37E30}"/>
              </a:ext>
            </a:extLst>
          </p:cNvPr>
          <p:cNvSpPr>
            <a:spLocks noGrp="1"/>
          </p:cNvSpPr>
          <p:nvPr>
            <p:ph type="body" sz="quarter" idx="20"/>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16" name="Rectangle 15">
            <a:extLst>
              <a:ext uri="{FF2B5EF4-FFF2-40B4-BE49-F238E27FC236}">
                <a16:creationId xmlns:a16="http://schemas.microsoft.com/office/drawing/2014/main" id="{F022FA43-3E87-4FEF-93E8-E316AF48C481}"/>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9" name="Freeform: Shape 18">
            <a:extLst>
              <a:ext uri="{FF2B5EF4-FFF2-40B4-BE49-F238E27FC236}">
                <a16:creationId xmlns:a16="http://schemas.microsoft.com/office/drawing/2014/main" id="{122699F3-A2B0-491D-9618-7F1A6C8D6248}"/>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7" name="Freeform: Shape 26">
            <a:extLst>
              <a:ext uri="{FF2B5EF4-FFF2-40B4-BE49-F238E27FC236}">
                <a16:creationId xmlns:a16="http://schemas.microsoft.com/office/drawing/2014/main" id="{839A74A5-0B9E-494D-AA42-59356F87032E}"/>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8" name="Footer Placeholder 3">
            <a:extLst>
              <a:ext uri="{FF2B5EF4-FFF2-40B4-BE49-F238E27FC236}">
                <a16:creationId xmlns:a16="http://schemas.microsoft.com/office/drawing/2014/main" id="{16AAC404-50AD-49DC-8CC0-C9AFE4997CC5}"/>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20" name="TextBox 19">
            <a:extLst>
              <a:ext uri="{FF2B5EF4-FFF2-40B4-BE49-F238E27FC236}">
                <a16:creationId xmlns:a16="http://schemas.microsoft.com/office/drawing/2014/main" id="{3189C17C-E3C9-4300-878F-674F3FE9EA44}"/>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5" name="Content Placeholder 4">
            <a:extLst>
              <a:ext uri="{FF2B5EF4-FFF2-40B4-BE49-F238E27FC236}">
                <a16:creationId xmlns:a16="http://schemas.microsoft.com/office/drawing/2014/main" id="{8340C5D9-7E2C-4DBF-B474-7315E5694EA7}"/>
              </a:ext>
            </a:extLst>
          </p:cNvPr>
          <p:cNvSpPr>
            <a:spLocks noGrp="1"/>
          </p:cNvSpPr>
          <p:nvPr>
            <p:ph sz="quarter" idx="21"/>
          </p:nvPr>
        </p:nvSpPr>
        <p:spPr>
          <a:xfrm>
            <a:off x="442799" y="2249827"/>
            <a:ext cx="3492000" cy="388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4">
            <a:extLst>
              <a:ext uri="{FF2B5EF4-FFF2-40B4-BE49-F238E27FC236}">
                <a16:creationId xmlns:a16="http://schemas.microsoft.com/office/drawing/2014/main" id="{0246EE9D-0C3A-4235-852F-85532580113D}"/>
              </a:ext>
            </a:extLst>
          </p:cNvPr>
          <p:cNvSpPr>
            <a:spLocks noGrp="1"/>
          </p:cNvSpPr>
          <p:nvPr>
            <p:ph sz="quarter" idx="22"/>
          </p:nvPr>
        </p:nvSpPr>
        <p:spPr>
          <a:xfrm>
            <a:off x="4348799" y="2249827"/>
            <a:ext cx="3492000" cy="388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Content Placeholder 4">
            <a:extLst>
              <a:ext uri="{FF2B5EF4-FFF2-40B4-BE49-F238E27FC236}">
                <a16:creationId xmlns:a16="http://schemas.microsoft.com/office/drawing/2014/main" id="{BA876610-D805-422A-AB67-A2E3457706BB}"/>
              </a:ext>
            </a:extLst>
          </p:cNvPr>
          <p:cNvSpPr>
            <a:spLocks noGrp="1"/>
          </p:cNvSpPr>
          <p:nvPr>
            <p:ph sz="quarter" idx="23"/>
          </p:nvPr>
        </p:nvSpPr>
        <p:spPr>
          <a:xfrm>
            <a:off x="8254798" y="2249827"/>
            <a:ext cx="3492000" cy="388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154742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F69E03D5-567B-4B07-A3E5-6CE33427C21E}"/>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74581D52-5A11-4CEF-A19A-C47F763A7B43}"/>
              </a:ext>
            </a:extLst>
          </p:cNvPr>
          <p:cNvSpPr/>
          <p:nvPr/>
        </p:nvSpPr>
        <p:spPr>
          <a:xfrm>
            <a:off x="0" y="0"/>
            <a:ext cx="109728" cy="6858000"/>
          </a:xfrm>
          <a:prstGeom prst="rect">
            <a:avLst/>
          </a:prstGeom>
          <a:gradFill flip="none" rotWithShape="1">
            <a:gsLst>
              <a:gs pos="68000">
                <a:schemeClr val="accent1"/>
              </a:gs>
              <a:gs pos="98000">
                <a:srgbClr val="073262"/>
              </a:gs>
              <a:gs pos="33000">
                <a:schemeClr val="accent2"/>
              </a:gs>
              <a:gs pos="0">
                <a:srgbClr val="073262"/>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pic>
        <p:nvPicPr>
          <p:cNvPr id="23" name="Graphic 22">
            <a:extLst>
              <a:ext uri="{FF2B5EF4-FFF2-40B4-BE49-F238E27FC236}">
                <a16:creationId xmlns:a16="http://schemas.microsoft.com/office/drawing/2014/main" id="{F004A700-4D6B-794D-9E1F-B688ED6936D1}"/>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5" name="Title 3">
            <a:extLst>
              <a:ext uri="{FF2B5EF4-FFF2-40B4-BE49-F238E27FC236}">
                <a16:creationId xmlns:a16="http://schemas.microsoft.com/office/drawing/2014/main" id="{F679A7A8-7517-400C-92F2-47DF5DFAE4D7}"/>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6" name="Text Placeholder 22">
            <a:extLst>
              <a:ext uri="{FF2B5EF4-FFF2-40B4-BE49-F238E27FC236}">
                <a16:creationId xmlns:a16="http://schemas.microsoft.com/office/drawing/2014/main" id="{C5BFAF6D-F9A4-4082-BB3E-3585BE018455}"/>
              </a:ext>
            </a:extLst>
          </p:cNvPr>
          <p:cNvSpPr>
            <a:spLocks noGrp="1"/>
          </p:cNvSpPr>
          <p:nvPr>
            <p:ph type="body" sz="quarter" idx="12" hasCustomPrompt="1"/>
            <p:custDataLst>
              <p:tags r:id="rId1"/>
            </p:custDataLst>
          </p:nvPr>
        </p:nvSpPr>
        <p:spPr>
          <a:xfrm>
            <a:off x="442800"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7" name="Text Placeholder 2">
            <a:extLst>
              <a:ext uri="{FF2B5EF4-FFF2-40B4-BE49-F238E27FC236}">
                <a16:creationId xmlns:a16="http://schemas.microsoft.com/office/drawing/2014/main" id="{43728C49-8B97-44DE-B314-372422AECD19}"/>
              </a:ext>
            </a:extLst>
          </p:cNvPr>
          <p:cNvSpPr>
            <a:spLocks noGrp="1"/>
          </p:cNvSpPr>
          <p:nvPr>
            <p:ph type="body" sz="quarter" idx="22"/>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20" name="Freeform: Shape 19">
            <a:extLst>
              <a:ext uri="{FF2B5EF4-FFF2-40B4-BE49-F238E27FC236}">
                <a16:creationId xmlns:a16="http://schemas.microsoft.com/office/drawing/2014/main" id="{9C4AAAD0-4193-42FD-A688-B0CD9CED6745}"/>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2" name="Freeform: Shape 31">
            <a:extLst>
              <a:ext uri="{FF2B5EF4-FFF2-40B4-BE49-F238E27FC236}">
                <a16:creationId xmlns:a16="http://schemas.microsoft.com/office/drawing/2014/main" id="{E2A8F19F-DE6E-4F6F-B1FB-F82B517C4553}"/>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8" name="Footer Placeholder 3">
            <a:extLst>
              <a:ext uri="{FF2B5EF4-FFF2-40B4-BE49-F238E27FC236}">
                <a16:creationId xmlns:a16="http://schemas.microsoft.com/office/drawing/2014/main" id="{71EA3C23-FE46-4BD5-AC99-6025EBCE0898}"/>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9" name="TextBox 18">
            <a:extLst>
              <a:ext uri="{FF2B5EF4-FFF2-40B4-BE49-F238E27FC236}">
                <a16:creationId xmlns:a16="http://schemas.microsoft.com/office/drawing/2014/main" id="{84766BF9-5F7D-49F6-81BD-0B4EBA1BC190}"/>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5" name="Content Placeholder 4">
            <a:extLst>
              <a:ext uri="{FF2B5EF4-FFF2-40B4-BE49-F238E27FC236}">
                <a16:creationId xmlns:a16="http://schemas.microsoft.com/office/drawing/2014/main" id="{9839C241-A37E-4FB1-AB6F-5454AC484396}"/>
              </a:ext>
            </a:extLst>
          </p:cNvPr>
          <p:cNvSpPr>
            <a:spLocks noGrp="1"/>
          </p:cNvSpPr>
          <p:nvPr>
            <p:ph sz="quarter" idx="23"/>
          </p:nvPr>
        </p:nvSpPr>
        <p:spPr>
          <a:xfrm>
            <a:off x="442799" y="2249826"/>
            <a:ext cx="2520000" cy="388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4">
            <a:extLst>
              <a:ext uri="{FF2B5EF4-FFF2-40B4-BE49-F238E27FC236}">
                <a16:creationId xmlns:a16="http://schemas.microsoft.com/office/drawing/2014/main" id="{BB9B68F2-D439-4594-AC54-2D97003187AD}"/>
              </a:ext>
            </a:extLst>
          </p:cNvPr>
          <p:cNvSpPr>
            <a:spLocks noGrp="1"/>
          </p:cNvSpPr>
          <p:nvPr>
            <p:ph sz="quarter" idx="24"/>
          </p:nvPr>
        </p:nvSpPr>
        <p:spPr>
          <a:xfrm>
            <a:off x="3370799" y="2249826"/>
            <a:ext cx="2520000" cy="388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Content Placeholder 4">
            <a:extLst>
              <a:ext uri="{FF2B5EF4-FFF2-40B4-BE49-F238E27FC236}">
                <a16:creationId xmlns:a16="http://schemas.microsoft.com/office/drawing/2014/main" id="{49A707FB-2749-4A62-9BFA-375267A10C6A}"/>
              </a:ext>
            </a:extLst>
          </p:cNvPr>
          <p:cNvSpPr>
            <a:spLocks noGrp="1"/>
          </p:cNvSpPr>
          <p:nvPr>
            <p:ph sz="quarter" idx="25"/>
          </p:nvPr>
        </p:nvSpPr>
        <p:spPr>
          <a:xfrm>
            <a:off x="6298799" y="2249826"/>
            <a:ext cx="2520000" cy="388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4">
            <a:extLst>
              <a:ext uri="{FF2B5EF4-FFF2-40B4-BE49-F238E27FC236}">
                <a16:creationId xmlns:a16="http://schemas.microsoft.com/office/drawing/2014/main" id="{D3ACC19A-B912-4B59-B8C0-B7B502033037}"/>
              </a:ext>
            </a:extLst>
          </p:cNvPr>
          <p:cNvSpPr>
            <a:spLocks noGrp="1"/>
          </p:cNvSpPr>
          <p:nvPr>
            <p:ph sz="quarter" idx="26"/>
          </p:nvPr>
        </p:nvSpPr>
        <p:spPr>
          <a:xfrm>
            <a:off x="9226798" y="2249826"/>
            <a:ext cx="2520000" cy="388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233636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E31D0D1B-F029-4724-91D9-7B2EC70CC705}"/>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 name="Graphic 22">
            <a:extLst>
              <a:ext uri="{FF2B5EF4-FFF2-40B4-BE49-F238E27FC236}">
                <a16:creationId xmlns:a16="http://schemas.microsoft.com/office/drawing/2014/main" id="{F004A700-4D6B-794D-9E1F-B688ED6936D1}"/>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5" name="Title 3">
            <a:extLst>
              <a:ext uri="{FF2B5EF4-FFF2-40B4-BE49-F238E27FC236}">
                <a16:creationId xmlns:a16="http://schemas.microsoft.com/office/drawing/2014/main" id="{F679A7A8-7517-400C-92F2-47DF5DFAE4D7}"/>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6" name="Text Placeholder 22">
            <a:extLst>
              <a:ext uri="{FF2B5EF4-FFF2-40B4-BE49-F238E27FC236}">
                <a16:creationId xmlns:a16="http://schemas.microsoft.com/office/drawing/2014/main" id="{C5BFAF6D-F9A4-4082-BB3E-3585BE018455}"/>
              </a:ext>
            </a:extLst>
          </p:cNvPr>
          <p:cNvSpPr>
            <a:spLocks noGrp="1"/>
          </p:cNvSpPr>
          <p:nvPr>
            <p:ph type="body" sz="quarter" idx="12" hasCustomPrompt="1"/>
            <p:custDataLst>
              <p:tags r:id="rId1"/>
            </p:custDataLst>
          </p:nvPr>
        </p:nvSpPr>
        <p:spPr>
          <a:xfrm>
            <a:off x="442799" y="1457999"/>
            <a:ext cx="11288344" cy="276998"/>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7" name="Text Placeholder 2">
            <a:extLst>
              <a:ext uri="{FF2B5EF4-FFF2-40B4-BE49-F238E27FC236}">
                <a16:creationId xmlns:a16="http://schemas.microsoft.com/office/drawing/2014/main" id="{CFAE361D-E02F-49AE-9D8E-909869D37E30}"/>
              </a:ext>
            </a:extLst>
          </p:cNvPr>
          <p:cNvSpPr>
            <a:spLocks noGrp="1"/>
          </p:cNvSpPr>
          <p:nvPr>
            <p:ph type="body" sz="quarter" idx="20"/>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16" name="Rectangle 15">
            <a:extLst>
              <a:ext uri="{FF2B5EF4-FFF2-40B4-BE49-F238E27FC236}">
                <a16:creationId xmlns:a16="http://schemas.microsoft.com/office/drawing/2014/main" id="{F022FA43-3E87-4FEF-93E8-E316AF48C481}"/>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9" name="Freeform: Shape 18">
            <a:extLst>
              <a:ext uri="{FF2B5EF4-FFF2-40B4-BE49-F238E27FC236}">
                <a16:creationId xmlns:a16="http://schemas.microsoft.com/office/drawing/2014/main" id="{122699F3-A2B0-491D-9618-7F1A6C8D6248}"/>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7" name="Freeform: Shape 26">
            <a:extLst>
              <a:ext uri="{FF2B5EF4-FFF2-40B4-BE49-F238E27FC236}">
                <a16:creationId xmlns:a16="http://schemas.microsoft.com/office/drawing/2014/main" id="{839A74A5-0B9E-494D-AA42-59356F87032E}"/>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8" name="Footer Placeholder 3">
            <a:extLst>
              <a:ext uri="{FF2B5EF4-FFF2-40B4-BE49-F238E27FC236}">
                <a16:creationId xmlns:a16="http://schemas.microsoft.com/office/drawing/2014/main" id="{16AAC404-50AD-49DC-8CC0-C9AFE4997CC5}"/>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20" name="TextBox 19">
            <a:extLst>
              <a:ext uri="{FF2B5EF4-FFF2-40B4-BE49-F238E27FC236}">
                <a16:creationId xmlns:a16="http://schemas.microsoft.com/office/drawing/2014/main" id="{3189C17C-E3C9-4300-878F-674F3FE9EA44}"/>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5" name="Content Placeholder 4">
            <a:extLst>
              <a:ext uri="{FF2B5EF4-FFF2-40B4-BE49-F238E27FC236}">
                <a16:creationId xmlns:a16="http://schemas.microsoft.com/office/drawing/2014/main" id="{8340C5D9-7E2C-4DBF-B474-7315E5694EA7}"/>
              </a:ext>
            </a:extLst>
          </p:cNvPr>
          <p:cNvSpPr>
            <a:spLocks noGrp="1"/>
          </p:cNvSpPr>
          <p:nvPr>
            <p:ph sz="quarter" idx="21"/>
          </p:nvPr>
        </p:nvSpPr>
        <p:spPr>
          <a:xfrm>
            <a:off x="442799" y="2249827"/>
            <a:ext cx="3492000" cy="172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4">
            <a:extLst>
              <a:ext uri="{FF2B5EF4-FFF2-40B4-BE49-F238E27FC236}">
                <a16:creationId xmlns:a16="http://schemas.microsoft.com/office/drawing/2014/main" id="{0246EE9D-0C3A-4235-852F-85532580113D}"/>
              </a:ext>
            </a:extLst>
          </p:cNvPr>
          <p:cNvSpPr>
            <a:spLocks noGrp="1"/>
          </p:cNvSpPr>
          <p:nvPr>
            <p:ph sz="quarter" idx="22"/>
          </p:nvPr>
        </p:nvSpPr>
        <p:spPr>
          <a:xfrm>
            <a:off x="4348799" y="2249827"/>
            <a:ext cx="3492000" cy="172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Content Placeholder 4">
            <a:extLst>
              <a:ext uri="{FF2B5EF4-FFF2-40B4-BE49-F238E27FC236}">
                <a16:creationId xmlns:a16="http://schemas.microsoft.com/office/drawing/2014/main" id="{BA876610-D805-422A-AB67-A2E3457706BB}"/>
              </a:ext>
            </a:extLst>
          </p:cNvPr>
          <p:cNvSpPr>
            <a:spLocks noGrp="1"/>
          </p:cNvSpPr>
          <p:nvPr>
            <p:ph sz="quarter" idx="23"/>
          </p:nvPr>
        </p:nvSpPr>
        <p:spPr>
          <a:xfrm>
            <a:off x="8254798" y="2249827"/>
            <a:ext cx="3492000" cy="172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4">
            <a:extLst>
              <a:ext uri="{FF2B5EF4-FFF2-40B4-BE49-F238E27FC236}">
                <a16:creationId xmlns:a16="http://schemas.microsoft.com/office/drawing/2014/main" id="{1360925D-64BD-4B3C-8A81-8518ADDBB27D}"/>
              </a:ext>
            </a:extLst>
          </p:cNvPr>
          <p:cNvSpPr>
            <a:spLocks noGrp="1"/>
          </p:cNvSpPr>
          <p:nvPr>
            <p:ph sz="quarter" idx="24"/>
          </p:nvPr>
        </p:nvSpPr>
        <p:spPr>
          <a:xfrm>
            <a:off x="442799" y="4412359"/>
            <a:ext cx="3492000" cy="172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4">
            <a:extLst>
              <a:ext uri="{FF2B5EF4-FFF2-40B4-BE49-F238E27FC236}">
                <a16:creationId xmlns:a16="http://schemas.microsoft.com/office/drawing/2014/main" id="{20383EBB-A0B3-47F7-87D6-8932F29B6F87}"/>
              </a:ext>
            </a:extLst>
          </p:cNvPr>
          <p:cNvSpPr>
            <a:spLocks noGrp="1"/>
          </p:cNvSpPr>
          <p:nvPr>
            <p:ph sz="quarter" idx="25"/>
          </p:nvPr>
        </p:nvSpPr>
        <p:spPr>
          <a:xfrm>
            <a:off x="4348799" y="4412359"/>
            <a:ext cx="3492000" cy="172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4">
            <a:extLst>
              <a:ext uri="{FF2B5EF4-FFF2-40B4-BE49-F238E27FC236}">
                <a16:creationId xmlns:a16="http://schemas.microsoft.com/office/drawing/2014/main" id="{390A7376-F8D9-485E-ACF1-C6D581D91DF4}"/>
              </a:ext>
            </a:extLst>
          </p:cNvPr>
          <p:cNvSpPr>
            <a:spLocks noGrp="1"/>
          </p:cNvSpPr>
          <p:nvPr>
            <p:ph sz="quarter" idx="26"/>
          </p:nvPr>
        </p:nvSpPr>
        <p:spPr>
          <a:xfrm>
            <a:off x="8254798" y="4412359"/>
            <a:ext cx="3492000" cy="172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358811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and Object Box">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4698DA-4B02-4E60-99E2-B768DD7EF604}"/>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 name="Graphic 18">
            <a:extLst>
              <a:ext uri="{FF2B5EF4-FFF2-40B4-BE49-F238E27FC236}">
                <a16:creationId xmlns:a16="http://schemas.microsoft.com/office/drawing/2014/main" id="{84910E85-A840-A34D-ACA6-7D1ECD49672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2" name="Title 3">
            <a:extLst>
              <a:ext uri="{FF2B5EF4-FFF2-40B4-BE49-F238E27FC236}">
                <a16:creationId xmlns:a16="http://schemas.microsoft.com/office/drawing/2014/main" id="{BBEAF997-6809-4636-8337-1DC306436AF6}"/>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0" name="Text Placeholder 22">
            <a:extLst>
              <a:ext uri="{FF2B5EF4-FFF2-40B4-BE49-F238E27FC236}">
                <a16:creationId xmlns:a16="http://schemas.microsoft.com/office/drawing/2014/main" id="{AE2FC26A-8D8D-4044-8040-65574EFDEA21}"/>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3" name="Freeform: Shape 22">
            <a:extLst>
              <a:ext uri="{FF2B5EF4-FFF2-40B4-BE49-F238E27FC236}">
                <a16:creationId xmlns:a16="http://schemas.microsoft.com/office/drawing/2014/main" id="{B833661B-FDB1-4FD2-AA10-7509875192F6}"/>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4" name="Freeform: Shape 23">
            <a:extLst>
              <a:ext uri="{FF2B5EF4-FFF2-40B4-BE49-F238E27FC236}">
                <a16:creationId xmlns:a16="http://schemas.microsoft.com/office/drawing/2014/main" id="{056BE9C3-9D24-4D01-BA4D-BF75A9D51FE4}"/>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5" name="Rectangle 24">
            <a:extLst>
              <a:ext uri="{FF2B5EF4-FFF2-40B4-BE49-F238E27FC236}">
                <a16:creationId xmlns:a16="http://schemas.microsoft.com/office/drawing/2014/main" id="{29C100CA-D516-42FC-BC3F-FAC2BD900CA3}"/>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32" name="Content Placeholder 2">
            <a:extLst>
              <a:ext uri="{FF2B5EF4-FFF2-40B4-BE49-F238E27FC236}">
                <a16:creationId xmlns:a16="http://schemas.microsoft.com/office/drawing/2014/main" id="{6DCDD012-C59E-408C-9BC6-87284E8CBC48}"/>
              </a:ext>
            </a:extLst>
          </p:cNvPr>
          <p:cNvSpPr>
            <a:spLocks noGrp="1"/>
          </p:cNvSpPr>
          <p:nvPr>
            <p:ph sz="quarter" idx="21"/>
          </p:nvPr>
        </p:nvSpPr>
        <p:spPr>
          <a:xfrm>
            <a:off x="6346798" y="2249827"/>
            <a:ext cx="5400000" cy="3096000"/>
          </a:xfrm>
          <a:prstGeom prst="rect">
            <a:avLst/>
          </a:prstGeom>
        </p:spPr>
        <p:txBody>
          <a:bodyPr anchor="ctr" anchorCtr="0"/>
          <a:lstStyle>
            <a:lvl1pPr algn="ctr">
              <a:defRPr b="0">
                <a:solidFill>
                  <a:schemeClr val="tx2"/>
                </a:solidFill>
                <a:latin typeface="+mn-lt"/>
              </a:defRPr>
            </a:lvl1pPr>
          </a:lstStyle>
          <a:p>
            <a:pPr lvl="0"/>
            <a:r>
              <a:rPr lang="en-US"/>
              <a:t>Click to edit Master text styles</a:t>
            </a:r>
          </a:p>
        </p:txBody>
      </p:sp>
      <p:sp>
        <p:nvSpPr>
          <p:cNvPr id="14" name="Text Placeholder 6">
            <a:extLst>
              <a:ext uri="{FF2B5EF4-FFF2-40B4-BE49-F238E27FC236}">
                <a16:creationId xmlns:a16="http://schemas.microsoft.com/office/drawing/2014/main" id="{8CBDA8CD-2DCF-4C62-A004-4DB054192405}"/>
              </a:ext>
            </a:extLst>
          </p:cNvPr>
          <p:cNvSpPr>
            <a:spLocks noGrp="1"/>
          </p:cNvSpPr>
          <p:nvPr>
            <p:ph type="body" sz="quarter" idx="22" hasCustomPrompt="1"/>
          </p:nvPr>
        </p:nvSpPr>
        <p:spPr>
          <a:xfrm>
            <a:off x="6346798" y="5448612"/>
            <a:ext cx="5400000" cy="689214"/>
          </a:xfrm>
          <a:prstGeom prst="rect">
            <a:avLst/>
          </a:prstGeom>
        </p:spPr>
        <p:txBody>
          <a:bodyPr lIns="0">
            <a:noAutofit/>
          </a:bodyPr>
          <a:lstStyle>
            <a:lvl1pPr marL="0" indent="0" algn="ctr">
              <a:spcBef>
                <a:spcPts val="0"/>
              </a:spcBef>
              <a:spcAft>
                <a:spcPts val="0"/>
              </a:spcAft>
              <a:buNone/>
              <a:defRPr sz="1200" b="0">
                <a:solidFill>
                  <a:schemeClr val="tx2"/>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insert chart commentary</a:t>
            </a:r>
          </a:p>
        </p:txBody>
      </p:sp>
      <p:sp>
        <p:nvSpPr>
          <p:cNvPr id="17" name="Text Placeholder 2">
            <a:extLst>
              <a:ext uri="{FF2B5EF4-FFF2-40B4-BE49-F238E27FC236}">
                <a16:creationId xmlns:a16="http://schemas.microsoft.com/office/drawing/2014/main" id="{B64264AD-E771-4AD5-B1EE-AD1A80E27307}"/>
              </a:ext>
            </a:extLst>
          </p:cNvPr>
          <p:cNvSpPr>
            <a:spLocks noGrp="1"/>
          </p:cNvSpPr>
          <p:nvPr>
            <p:ph type="body" sz="quarter" idx="24"/>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15" name="Footer Placeholder 3">
            <a:extLst>
              <a:ext uri="{FF2B5EF4-FFF2-40B4-BE49-F238E27FC236}">
                <a16:creationId xmlns:a16="http://schemas.microsoft.com/office/drawing/2014/main" id="{D6DA62B6-9735-4EA3-AD07-FF34EF82BD9E}"/>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6" name="TextBox 15">
            <a:extLst>
              <a:ext uri="{FF2B5EF4-FFF2-40B4-BE49-F238E27FC236}">
                <a16:creationId xmlns:a16="http://schemas.microsoft.com/office/drawing/2014/main" id="{6E7AC1B6-E17D-439D-A681-3E7005DA4098}"/>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9" name="Content Placeholder 8">
            <a:extLst>
              <a:ext uri="{FF2B5EF4-FFF2-40B4-BE49-F238E27FC236}">
                <a16:creationId xmlns:a16="http://schemas.microsoft.com/office/drawing/2014/main" id="{FB988B8B-FFD1-4F96-AC27-37F2C24F27E1}"/>
              </a:ext>
            </a:extLst>
          </p:cNvPr>
          <p:cNvSpPr>
            <a:spLocks noGrp="1"/>
          </p:cNvSpPr>
          <p:nvPr>
            <p:ph sz="quarter" idx="26"/>
          </p:nvPr>
        </p:nvSpPr>
        <p:spPr>
          <a:xfrm>
            <a:off x="442799" y="2249827"/>
            <a:ext cx="5400000" cy="388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21306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F8F71B2-5038-4A52-B268-EFEFC6FA9625}"/>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Table Placeholder 2">
            <a:extLst>
              <a:ext uri="{FF2B5EF4-FFF2-40B4-BE49-F238E27FC236}">
                <a16:creationId xmlns:a16="http://schemas.microsoft.com/office/drawing/2014/main" id="{B0D006F0-61D9-476E-AD83-77162C976486}"/>
              </a:ext>
            </a:extLst>
          </p:cNvPr>
          <p:cNvSpPr>
            <a:spLocks noGrp="1"/>
          </p:cNvSpPr>
          <p:nvPr>
            <p:ph type="tbl" sz="quarter" idx="13"/>
          </p:nvPr>
        </p:nvSpPr>
        <p:spPr>
          <a:xfrm>
            <a:off x="442799" y="2249826"/>
            <a:ext cx="11304000" cy="3888000"/>
          </a:xfrm>
          <a:prstGeom prst="rect">
            <a:avLst/>
          </a:prstGeom>
        </p:spPr>
        <p:txBody>
          <a:bodyPr anchor="ctr">
            <a:noAutofit/>
          </a:bodyPr>
          <a:lstStyle>
            <a:lvl1pPr algn="ctr">
              <a:defRPr>
                <a:solidFill>
                  <a:schemeClr val="tx2"/>
                </a:solidFill>
              </a:defRPr>
            </a:lvl1pPr>
          </a:lstStyle>
          <a:p>
            <a:r>
              <a:rPr lang="en-US"/>
              <a:t>Click icon to add table</a:t>
            </a:r>
            <a:endParaRPr lang="en-IN" dirty="0"/>
          </a:p>
        </p:txBody>
      </p:sp>
      <p:pic>
        <p:nvPicPr>
          <p:cNvPr id="19" name="Graphic 18">
            <a:extLst>
              <a:ext uri="{FF2B5EF4-FFF2-40B4-BE49-F238E27FC236}">
                <a16:creationId xmlns:a16="http://schemas.microsoft.com/office/drawing/2014/main" id="{7F41918F-AEF0-3549-9EA6-E7B6AA50A0F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3" name="Title 3">
            <a:extLst>
              <a:ext uri="{FF2B5EF4-FFF2-40B4-BE49-F238E27FC236}">
                <a16:creationId xmlns:a16="http://schemas.microsoft.com/office/drawing/2014/main" id="{D6E09562-C092-4EC4-9CB9-870580178754}"/>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4" name="Text Placeholder 22">
            <a:extLst>
              <a:ext uri="{FF2B5EF4-FFF2-40B4-BE49-F238E27FC236}">
                <a16:creationId xmlns:a16="http://schemas.microsoft.com/office/drawing/2014/main" id="{99C27CBC-6D6C-4277-BB7A-F462AFC68F16}"/>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6" name="Text Placeholder 2">
            <a:extLst>
              <a:ext uri="{FF2B5EF4-FFF2-40B4-BE49-F238E27FC236}">
                <a16:creationId xmlns:a16="http://schemas.microsoft.com/office/drawing/2014/main" id="{174723B6-0B34-4771-BC50-18FC48527B99}"/>
              </a:ext>
            </a:extLst>
          </p:cNvPr>
          <p:cNvSpPr>
            <a:spLocks noGrp="1"/>
          </p:cNvSpPr>
          <p:nvPr>
            <p:ph type="body" sz="quarter" idx="14"/>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14" name="Rectangle 13">
            <a:extLst>
              <a:ext uri="{FF2B5EF4-FFF2-40B4-BE49-F238E27FC236}">
                <a16:creationId xmlns:a16="http://schemas.microsoft.com/office/drawing/2014/main" id="{848A1AF2-E8EC-4AF2-BE91-594808F11BAD}"/>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8" name="Freeform: Shape 27">
            <a:extLst>
              <a:ext uri="{FF2B5EF4-FFF2-40B4-BE49-F238E27FC236}">
                <a16:creationId xmlns:a16="http://schemas.microsoft.com/office/drawing/2014/main" id="{6039E2CB-9F37-473F-93FB-D42BBF5BAAA9}"/>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9" name="Freeform: Shape 28">
            <a:extLst>
              <a:ext uri="{FF2B5EF4-FFF2-40B4-BE49-F238E27FC236}">
                <a16:creationId xmlns:a16="http://schemas.microsoft.com/office/drawing/2014/main" id="{7D7842F8-F35D-4368-B212-80696337494A}"/>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3" name="Footer Placeholder 3">
            <a:extLst>
              <a:ext uri="{FF2B5EF4-FFF2-40B4-BE49-F238E27FC236}">
                <a16:creationId xmlns:a16="http://schemas.microsoft.com/office/drawing/2014/main" id="{4B9BE4BA-75D7-4854-BDC1-5F8B8385451F}"/>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5" name="TextBox 14">
            <a:extLst>
              <a:ext uri="{FF2B5EF4-FFF2-40B4-BE49-F238E27FC236}">
                <a16:creationId xmlns:a16="http://schemas.microsoft.com/office/drawing/2014/main" id="{368BC242-7955-47DB-A884-23F7B8DC8AD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83336676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F8F71B2-5038-4A52-B268-EFEFC6FA9625}"/>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 name="Graphic 18">
            <a:extLst>
              <a:ext uri="{FF2B5EF4-FFF2-40B4-BE49-F238E27FC236}">
                <a16:creationId xmlns:a16="http://schemas.microsoft.com/office/drawing/2014/main" id="{7F41918F-AEF0-3549-9EA6-E7B6AA50A0F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3" name="Title 3">
            <a:extLst>
              <a:ext uri="{FF2B5EF4-FFF2-40B4-BE49-F238E27FC236}">
                <a16:creationId xmlns:a16="http://schemas.microsoft.com/office/drawing/2014/main" id="{D6E09562-C092-4EC4-9CB9-870580178754}"/>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4" name="Text Placeholder 22">
            <a:extLst>
              <a:ext uri="{FF2B5EF4-FFF2-40B4-BE49-F238E27FC236}">
                <a16:creationId xmlns:a16="http://schemas.microsoft.com/office/drawing/2014/main" id="{99C27CBC-6D6C-4277-BB7A-F462AFC68F16}"/>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6" name="Text Placeholder 2">
            <a:extLst>
              <a:ext uri="{FF2B5EF4-FFF2-40B4-BE49-F238E27FC236}">
                <a16:creationId xmlns:a16="http://schemas.microsoft.com/office/drawing/2014/main" id="{174723B6-0B34-4771-BC50-18FC48527B99}"/>
              </a:ext>
            </a:extLst>
          </p:cNvPr>
          <p:cNvSpPr>
            <a:spLocks noGrp="1"/>
          </p:cNvSpPr>
          <p:nvPr>
            <p:ph type="body" sz="quarter" idx="14"/>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14" name="Rectangle 13">
            <a:extLst>
              <a:ext uri="{FF2B5EF4-FFF2-40B4-BE49-F238E27FC236}">
                <a16:creationId xmlns:a16="http://schemas.microsoft.com/office/drawing/2014/main" id="{848A1AF2-E8EC-4AF2-BE91-594808F11BAD}"/>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8" name="Freeform: Shape 27">
            <a:extLst>
              <a:ext uri="{FF2B5EF4-FFF2-40B4-BE49-F238E27FC236}">
                <a16:creationId xmlns:a16="http://schemas.microsoft.com/office/drawing/2014/main" id="{6039E2CB-9F37-473F-93FB-D42BBF5BAAA9}"/>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9" name="Freeform: Shape 28">
            <a:extLst>
              <a:ext uri="{FF2B5EF4-FFF2-40B4-BE49-F238E27FC236}">
                <a16:creationId xmlns:a16="http://schemas.microsoft.com/office/drawing/2014/main" id="{7D7842F8-F35D-4368-B212-80696337494A}"/>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3" name="Footer Placeholder 3">
            <a:extLst>
              <a:ext uri="{FF2B5EF4-FFF2-40B4-BE49-F238E27FC236}">
                <a16:creationId xmlns:a16="http://schemas.microsoft.com/office/drawing/2014/main" id="{4B9BE4BA-75D7-4854-BDC1-5F8B8385451F}"/>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5" name="TextBox 14">
            <a:extLst>
              <a:ext uri="{FF2B5EF4-FFF2-40B4-BE49-F238E27FC236}">
                <a16:creationId xmlns:a16="http://schemas.microsoft.com/office/drawing/2014/main" id="{368BC242-7955-47DB-A884-23F7B8DC8AD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3" name="Chart Placeholder 2">
            <a:extLst>
              <a:ext uri="{FF2B5EF4-FFF2-40B4-BE49-F238E27FC236}">
                <a16:creationId xmlns:a16="http://schemas.microsoft.com/office/drawing/2014/main" id="{FC54E401-1D0D-436B-85F4-4704AD03A9E8}"/>
              </a:ext>
            </a:extLst>
          </p:cNvPr>
          <p:cNvSpPr>
            <a:spLocks noGrp="1"/>
          </p:cNvSpPr>
          <p:nvPr>
            <p:ph type="chart" sz="quarter" idx="15"/>
          </p:nvPr>
        </p:nvSpPr>
        <p:spPr>
          <a:xfrm>
            <a:off x="442799" y="2249826"/>
            <a:ext cx="11304000" cy="3888000"/>
          </a:xfrm>
        </p:spPr>
        <p:txBody>
          <a:bodyPr/>
          <a:lstStyle/>
          <a:p>
            <a:r>
              <a:rPr lang="en-US"/>
              <a:t>Click icon to add chart</a:t>
            </a:r>
            <a:endParaRPr lang="en-US" dirty="0"/>
          </a:p>
        </p:txBody>
      </p:sp>
    </p:spTree>
    <p:extLst>
      <p:ext uri="{BB962C8B-B14F-4D97-AF65-F5344CB8AC3E}">
        <p14:creationId xmlns:p14="http://schemas.microsoft.com/office/powerpoint/2010/main" val="399382180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w/ Corners">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FE41B66-E82D-4657-A737-E4FA8AC65A18}"/>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2" name="Graphic 21">
            <a:extLst>
              <a:ext uri="{FF2B5EF4-FFF2-40B4-BE49-F238E27FC236}">
                <a16:creationId xmlns:a16="http://schemas.microsoft.com/office/drawing/2014/main" id="{99F3A524-93C3-4449-BDB4-13AC8C0D9F4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9" name="Rectangle 8">
            <a:extLst>
              <a:ext uri="{FF2B5EF4-FFF2-40B4-BE49-F238E27FC236}">
                <a16:creationId xmlns:a16="http://schemas.microsoft.com/office/drawing/2014/main" id="{AD9AC699-128E-45D5-B4BD-EAC43A48A49E}"/>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2" name="Freeform: Shape 11">
            <a:extLst>
              <a:ext uri="{FF2B5EF4-FFF2-40B4-BE49-F238E27FC236}">
                <a16:creationId xmlns:a16="http://schemas.microsoft.com/office/drawing/2014/main" id="{B272390D-159B-4196-85C8-AA23F030744B}"/>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3" name="Freeform: Shape 12">
            <a:extLst>
              <a:ext uri="{FF2B5EF4-FFF2-40B4-BE49-F238E27FC236}">
                <a16:creationId xmlns:a16="http://schemas.microsoft.com/office/drawing/2014/main" id="{C6685164-D677-427B-80C8-FE067C72B49A}"/>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4" name="Footer Placeholder 3">
            <a:extLst>
              <a:ext uri="{FF2B5EF4-FFF2-40B4-BE49-F238E27FC236}">
                <a16:creationId xmlns:a16="http://schemas.microsoft.com/office/drawing/2014/main" id="{7020BA19-38E8-4FDA-B53A-16F1C13492AA}"/>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5" name="TextBox 14">
            <a:extLst>
              <a:ext uri="{FF2B5EF4-FFF2-40B4-BE49-F238E27FC236}">
                <a16:creationId xmlns:a16="http://schemas.microsoft.com/office/drawing/2014/main" id="{69BAFA92-4783-4C5A-8253-6644BF0A1D2A}"/>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687529902"/>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DBF1773-246E-4C31-9EA7-4FD8C7D51459}"/>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2" name="Graphic 21">
            <a:extLst>
              <a:ext uri="{FF2B5EF4-FFF2-40B4-BE49-F238E27FC236}">
                <a16:creationId xmlns:a16="http://schemas.microsoft.com/office/drawing/2014/main" id="{99F3A524-93C3-4449-BDB4-13AC8C0D9F4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7" name="Rectangle 6">
            <a:extLst>
              <a:ext uri="{FF2B5EF4-FFF2-40B4-BE49-F238E27FC236}">
                <a16:creationId xmlns:a16="http://schemas.microsoft.com/office/drawing/2014/main" id="{0FCA5AE9-16F5-49C5-B31D-EEE1E47188CC}"/>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8" name="Footer Placeholder 3">
            <a:extLst>
              <a:ext uri="{FF2B5EF4-FFF2-40B4-BE49-F238E27FC236}">
                <a16:creationId xmlns:a16="http://schemas.microsoft.com/office/drawing/2014/main" id="{AA9CFC4A-1CEB-4790-BACF-6EA17DF30D84}"/>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9" name="TextBox 8">
            <a:extLst>
              <a:ext uri="{FF2B5EF4-FFF2-40B4-BE49-F238E27FC236}">
                <a16:creationId xmlns:a16="http://schemas.microsoft.com/office/drawing/2014/main" id="{FA379C90-D03A-4E69-A2E9-B510124AEE82}"/>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267573570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rom To">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2D9ABB7B-8CFC-469E-87BB-9D57F55E131D}"/>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3" name="Text Placeholder 82">
            <a:extLst>
              <a:ext uri="{FF2B5EF4-FFF2-40B4-BE49-F238E27FC236}">
                <a16:creationId xmlns:a16="http://schemas.microsoft.com/office/drawing/2014/main" id="{E369FB11-7907-467F-8696-2250886D6429}"/>
              </a:ext>
            </a:extLst>
          </p:cNvPr>
          <p:cNvSpPr>
            <a:spLocks noGrp="1"/>
          </p:cNvSpPr>
          <p:nvPr>
            <p:ph type="body" sz="quarter" idx="20"/>
          </p:nvPr>
        </p:nvSpPr>
        <p:spPr>
          <a:xfrm>
            <a:off x="5975645" y="2852103"/>
            <a:ext cx="5779496" cy="936000"/>
          </a:xfrm>
          <a:custGeom>
            <a:avLst/>
            <a:gdLst>
              <a:gd name="connsiteX0" fmla="*/ 0 w 6008687"/>
              <a:gd name="connsiteY0" fmla="*/ 0 h 978906"/>
              <a:gd name="connsiteX1" fmla="*/ 6008687 w 6008687"/>
              <a:gd name="connsiteY1" fmla="*/ 0 h 978906"/>
              <a:gd name="connsiteX2" fmla="*/ 6008687 w 6008687"/>
              <a:gd name="connsiteY2" fmla="*/ 489453 h 978906"/>
              <a:gd name="connsiteX3" fmla="*/ 6008687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6008687" y="0"/>
                </a:lnTo>
                <a:lnTo>
                  <a:pt x="6008687" y="489453"/>
                </a:lnTo>
                <a:lnTo>
                  <a:pt x="6008687" y="978906"/>
                </a:lnTo>
                <a:lnTo>
                  <a:pt x="0" y="978906"/>
                </a:lnTo>
                <a:close/>
              </a:path>
            </a:pathLst>
          </a:custGeom>
          <a:solidFill>
            <a:schemeClr val="accent2"/>
          </a:solidFill>
        </p:spPr>
        <p:txBody>
          <a:bodyPr vert="horz" wrap="square" lIns="792000" tIns="45720" rIns="288000" bIns="45720" rtlCol="0" anchor="ctr" anchorCtr="0">
            <a:noAutofit/>
          </a:bodyPr>
          <a:lstStyle>
            <a:lvl1pPr marL="0" indent="0">
              <a:buNone/>
              <a:defRPr lang="en-US" sz="1800" dirty="0">
                <a:solidFill>
                  <a:schemeClr val="bg1"/>
                </a:solidFill>
                <a:latin typeface="+mj-lt"/>
              </a:defRPr>
            </a:lvl1pPr>
          </a:lstStyle>
          <a:p>
            <a:pPr marL="266700" lvl="0" indent="-266700"/>
            <a:r>
              <a:rPr lang="en-US"/>
              <a:t>Click to edit Master text styles</a:t>
            </a:r>
          </a:p>
        </p:txBody>
      </p:sp>
      <p:sp>
        <p:nvSpPr>
          <p:cNvPr id="82" name="Text Placeholder 81">
            <a:extLst>
              <a:ext uri="{FF2B5EF4-FFF2-40B4-BE49-F238E27FC236}">
                <a16:creationId xmlns:a16="http://schemas.microsoft.com/office/drawing/2014/main" id="{3431397E-CA6D-447B-89CE-7141F152235D}"/>
              </a:ext>
            </a:extLst>
          </p:cNvPr>
          <p:cNvSpPr>
            <a:spLocks noGrp="1"/>
          </p:cNvSpPr>
          <p:nvPr>
            <p:ph type="body" sz="quarter" idx="19"/>
          </p:nvPr>
        </p:nvSpPr>
        <p:spPr>
          <a:xfrm>
            <a:off x="442913" y="2852103"/>
            <a:ext cx="6008687" cy="936000"/>
          </a:xfrm>
          <a:custGeom>
            <a:avLst/>
            <a:gdLst>
              <a:gd name="connsiteX0" fmla="*/ 0 w 6008687"/>
              <a:gd name="connsiteY0" fmla="*/ 0 h 978906"/>
              <a:gd name="connsiteX1" fmla="*/ 5519234 w 6008687"/>
              <a:gd name="connsiteY1" fmla="*/ 0 h 978906"/>
              <a:gd name="connsiteX2" fmla="*/ 6008687 w 6008687"/>
              <a:gd name="connsiteY2" fmla="*/ 489453 h 978906"/>
              <a:gd name="connsiteX3" fmla="*/ 5519234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5519234" y="0"/>
                </a:lnTo>
                <a:lnTo>
                  <a:pt x="6008687" y="489453"/>
                </a:lnTo>
                <a:lnTo>
                  <a:pt x="5519234" y="978906"/>
                </a:lnTo>
                <a:lnTo>
                  <a:pt x="0" y="978906"/>
                </a:lnTo>
                <a:close/>
              </a:path>
            </a:pathLst>
          </a:custGeom>
          <a:gradFill flip="none" rotWithShape="1">
            <a:gsLst>
              <a:gs pos="0">
                <a:schemeClr val="accent1">
                  <a:alpha val="0"/>
                </a:schemeClr>
              </a:gs>
              <a:gs pos="65000">
                <a:schemeClr val="accent1"/>
              </a:gs>
            </a:gsLst>
            <a:lin ang="0" scaled="1"/>
            <a:tileRect/>
          </a:gradFill>
        </p:spPr>
        <p:txBody>
          <a:bodyPr wrap="square" lIns="288000" rIns="288000" anchor="ctr" anchorCtr="0">
            <a:noAutofit/>
          </a:bodyPr>
          <a:lstStyle>
            <a:lvl1pPr marL="0" indent="0">
              <a:buNone/>
              <a:defRPr sz="1800">
                <a:solidFill>
                  <a:schemeClr val="tx2"/>
                </a:solidFill>
                <a:latin typeface="+mj-lt"/>
              </a:defRPr>
            </a:lvl1pPr>
            <a:lvl2pPr marL="266700" indent="0">
              <a:buNone/>
              <a:defRPr/>
            </a:lvl2pPr>
          </a:lstStyle>
          <a:p>
            <a:pPr lvl="0"/>
            <a:r>
              <a:rPr lang="en-US"/>
              <a:t>Click to edit Master text styles</a:t>
            </a:r>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custDataLst>
              <p:tags r:id="rId1"/>
            </p:custDataLst>
          </p:nvPr>
        </p:nvSpPr>
        <p:spPr>
          <a:xfrm>
            <a:off x="442799" y="1457999"/>
            <a:ext cx="11300452"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29" name="Graphic 28">
            <a:extLst>
              <a:ext uri="{FF2B5EF4-FFF2-40B4-BE49-F238E27FC236}">
                <a16:creationId xmlns:a16="http://schemas.microsoft.com/office/drawing/2014/main" id="{99EF38A9-A58B-0841-8A42-7AECC0BA473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b="0"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6" name="Rectangle 35">
            <a:extLst>
              <a:ext uri="{FF2B5EF4-FFF2-40B4-BE49-F238E27FC236}">
                <a16:creationId xmlns:a16="http://schemas.microsoft.com/office/drawing/2014/main" id="{28A0BFCF-F96D-42FD-95BC-E15A6578D4F7}"/>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4" name="Text Placeholder 3">
            <a:extLst>
              <a:ext uri="{FF2B5EF4-FFF2-40B4-BE49-F238E27FC236}">
                <a16:creationId xmlns:a16="http://schemas.microsoft.com/office/drawing/2014/main" id="{27481F11-552E-4AC1-B90D-84C47A0F5D6B}"/>
              </a:ext>
            </a:extLst>
          </p:cNvPr>
          <p:cNvSpPr>
            <a:spLocks noGrp="1"/>
          </p:cNvSpPr>
          <p:nvPr>
            <p:ph type="body" sz="quarter" idx="15" hasCustomPrompt="1"/>
          </p:nvPr>
        </p:nvSpPr>
        <p:spPr>
          <a:xfrm>
            <a:off x="442913" y="2232000"/>
            <a:ext cx="5126037" cy="363538"/>
          </a:xfrm>
          <a:prstGeom prst="rect">
            <a:avLst/>
          </a:prstGeom>
        </p:spPr>
        <p:txBody>
          <a:bodyPr/>
          <a:lstStyle>
            <a:lvl1pPr marL="0" indent="0" algn="ctr">
              <a:buNone/>
              <a:defRPr sz="1800">
                <a:solidFill>
                  <a:schemeClr val="tx2"/>
                </a:solidFill>
                <a:latin typeface="+mj-lt"/>
              </a:defRPr>
            </a:lvl1pPr>
            <a:lvl2pPr marL="266700" indent="0">
              <a:buNone/>
              <a:defRPr/>
            </a:lvl2pPr>
          </a:lstStyle>
          <a:p>
            <a:pPr lvl="0"/>
            <a:r>
              <a:rPr lang="en-US" dirty="0"/>
              <a:t>From</a:t>
            </a:r>
          </a:p>
        </p:txBody>
      </p:sp>
      <p:sp>
        <p:nvSpPr>
          <p:cNvPr id="75" name="Text Placeholder 3">
            <a:extLst>
              <a:ext uri="{FF2B5EF4-FFF2-40B4-BE49-F238E27FC236}">
                <a16:creationId xmlns:a16="http://schemas.microsoft.com/office/drawing/2014/main" id="{904BCC42-990A-4C9D-B509-29DF24C80270}"/>
              </a:ext>
            </a:extLst>
          </p:cNvPr>
          <p:cNvSpPr>
            <a:spLocks noGrp="1"/>
          </p:cNvSpPr>
          <p:nvPr>
            <p:ph type="body" sz="quarter" idx="17" hasCustomPrompt="1"/>
          </p:nvPr>
        </p:nvSpPr>
        <p:spPr>
          <a:xfrm>
            <a:off x="6451600" y="2196000"/>
            <a:ext cx="5126037" cy="363538"/>
          </a:xfrm>
          <a:prstGeom prst="rect">
            <a:avLst/>
          </a:prstGeom>
        </p:spPr>
        <p:txBody>
          <a:bodyPr/>
          <a:lstStyle>
            <a:lvl1pPr marL="0" indent="0" algn="ctr">
              <a:buNone/>
              <a:defRPr sz="1800">
                <a:solidFill>
                  <a:schemeClr val="tx2"/>
                </a:solidFill>
                <a:latin typeface="+mj-lt"/>
              </a:defRPr>
            </a:lvl1pPr>
            <a:lvl2pPr marL="266700" indent="0">
              <a:buNone/>
              <a:defRPr/>
            </a:lvl2pPr>
          </a:lstStyle>
          <a:p>
            <a:pPr lvl="0"/>
            <a:r>
              <a:rPr lang="en-US" dirty="0"/>
              <a:t>To</a:t>
            </a:r>
          </a:p>
        </p:txBody>
      </p:sp>
      <p:sp>
        <p:nvSpPr>
          <p:cNvPr id="87" name="Text Placeholder 86">
            <a:extLst>
              <a:ext uri="{FF2B5EF4-FFF2-40B4-BE49-F238E27FC236}">
                <a16:creationId xmlns:a16="http://schemas.microsoft.com/office/drawing/2014/main" id="{DF459731-1012-4F51-AB8C-A81255FA3843}"/>
              </a:ext>
            </a:extLst>
          </p:cNvPr>
          <p:cNvSpPr>
            <a:spLocks noGrp="1"/>
          </p:cNvSpPr>
          <p:nvPr>
            <p:ph type="body" sz="quarter" idx="22"/>
          </p:nvPr>
        </p:nvSpPr>
        <p:spPr>
          <a:xfrm>
            <a:off x="5969592" y="4016631"/>
            <a:ext cx="5779496" cy="936000"/>
          </a:xfrm>
          <a:custGeom>
            <a:avLst/>
            <a:gdLst>
              <a:gd name="connsiteX0" fmla="*/ 0 w 6008687"/>
              <a:gd name="connsiteY0" fmla="*/ 0 h 978906"/>
              <a:gd name="connsiteX1" fmla="*/ 6008687 w 6008687"/>
              <a:gd name="connsiteY1" fmla="*/ 0 h 978906"/>
              <a:gd name="connsiteX2" fmla="*/ 6008687 w 6008687"/>
              <a:gd name="connsiteY2" fmla="*/ 489453 h 978906"/>
              <a:gd name="connsiteX3" fmla="*/ 6008687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6008687" y="0"/>
                </a:lnTo>
                <a:lnTo>
                  <a:pt x="6008687" y="489453"/>
                </a:lnTo>
                <a:lnTo>
                  <a:pt x="6008687" y="978906"/>
                </a:lnTo>
                <a:lnTo>
                  <a:pt x="0" y="978906"/>
                </a:lnTo>
                <a:close/>
              </a:path>
            </a:pathLst>
          </a:custGeom>
          <a:solidFill>
            <a:schemeClr val="accent2"/>
          </a:solidFill>
        </p:spPr>
        <p:txBody>
          <a:bodyPr vert="horz" wrap="square" lIns="792000" tIns="45720" rIns="288000" bIns="45720" rtlCol="0" anchor="ctr" anchorCtr="0">
            <a:noAutofit/>
          </a:bodyPr>
          <a:lstStyle>
            <a:lvl1pPr marL="0" indent="0">
              <a:buNone/>
              <a:defRPr lang="en-US" sz="1800" dirty="0">
                <a:solidFill>
                  <a:schemeClr val="bg1"/>
                </a:solidFill>
                <a:latin typeface="+mj-lt"/>
              </a:defRPr>
            </a:lvl1pPr>
          </a:lstStyle>
          <a:p>
            <a:pPr marL="266700" lvl="0" indent="-266700"/>
            <a:r>
              <a:rPr lang="en-US"/>
              <a:t>Click to edit Master text styles</a:t>
            </a:r>
          </a:p>
        </p:txBody>
      </p:sp>
      <p:sp>
        <p:nvSpPr>
          <p:cNvPr id="85" name="Text Placeholder 84">
            <a:extLst>
              <a:ext uri="{FF2B5EF4-FFF2-40B4-BE49-F238E27FC236}">
                <a16:creationId xmlns:a16="http://schemas.microsoft.com/office/drawing/2014/main" id="{02522068-1D86-4299-A574-347C2821CAF1}"/>
              </a:ext>
            </a:extLst>
          </p:cNvPr>
          <p:cNvSpPr>
            <a:spLocks noGrp="1"/>
          </p:cNvSpPr>
          <p:nvPr>
            <p:ph type="body" sz="quarter" idx="21"/>
          </p:nvPr>
        </p:nvSpPr>
        <p:spPr>
          <a:xfrm>
            <a:off x="442912" y="4016631"/>
            <a:ext cx="6008687" cy="936000"/>
          </a:xfrm>
          <a:custGeom>
            <a:avLst/>
            <a:gdLst>
              <a:gd name="connsiteX0" fmla="*/ 0 w 6008687"/>
              <a:gd name="connsiteY0" fmla="*/ 0 h 978906"/>
              <a:gd name="connsiteX1" fmla="*/ 5519234 w 6008687"/>
              <a:gd name="connsiteY1" fmla="*/ 0 h 978906"/>
              <a:gd name="connsiteX2" fmla="*/ 6008687 w 6008687"/>
              <a:gd name="connsiteY2" fmla="*/ 489453 h 978906"/>
              <a:gd name="connsiteX3" fmla="*/ 5519234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5519234" y="0"/>
                </a:lnTo>
                <a:lnTo>
                  <a:pt x="6008687" y="489453"/>
                </a:lnTo>
                <a:lnTo>
                  <a:pt x="5519234" y="978906"/>
                </a:lnTo>
                <a:lnTo>
                  <a:pt x="0" y="978906"/>
                </a:lnTo>
                <a:close/>
              </a:path>
            </a:pathLst>
          </a:custGeom>
          <a:gradFill flip="none" rotWithShape="1">
            <a:gsLst>
              <a:gs pos="0">
                <a:schemeClr val="accent1">
                  <a:alpha val="0"/>
                </a:schemeClr>
              </a:gs>
              <a:gs pos="65000">
                <a:schemeClr val="accent1"/>
              </a:gs>
            </a:gsLst>
            <a:lin ang="0" scaled="1"/>
            <a:tileRect/>
          </a:gradFill>
        </p:spPr>
        <p:txBody>
          <a:bodyPr wrap="square" lIns="288000" rIns="288000" anchor="ctr" anchorCtr="0">
            <a:noAutofit/>
          </a:bodyPr>
          <a:lstStyle>
            <a:lvl1pPr marL="0" indent="0">
              <a:buNone/>
              <a:defRPr sz="1800">
                <a:solidFill>
                  <a:schemeClr val="tx2"/>
                </a:solidFill>
                <a:latin typeface="+mj-lt"/>
              </a:defRPr>
            </a:lvl1pPr>
            <a:lvl2pPr marL="266700" indent="0">
              <a:buNone/>
              <a:defRPr/>
            </a:lvl2pPr>
          </a:lstStyle>
          <a:p>
            <a:pPr lvl="0"/>
            <a:r>
              <a:rPr lang="en-US"/>
              <a:t>Click to edit Master text styles</a:t>
            </a:r>
          </a:p>
        </p:txBody>
      </p:sp>
      <p:sp>
        <p:nvSpPr>
          <p:cNvPr id="89" name="Text Placeholder 88">
            <a:extLst>
              <a:ext uri="{FF2B5EF4-FFF2-40B4-BE49-F238E27FC236}">
                <a16:creationId xmlns:a16="http://schemas.microsoft.com/office/drawing/2014/main" id="{22D0734C-534D-4AAB-B46F-E3DC9C987D32}"/>
              </a:ext>
            </a:extLst>
          </p:cNvPr>
          <p:cNvSpPr>
            <a:spLocks noGrp="1"/>
          </p:cNvSpPr>
          <p:nvPr>
            <p:ph type="body" sz="quarter" idx="24"/>
          </p:nvPr>
        </p:nvSpPr>
        <p:spPr>
          <a:xfrm>
            <a:off x="5981700" y="5181159"/>
            <a:ext cx="5779496" cy="936000"/>
          </a:xfrm>
          <a:custGeom>
            <a:avLst/>
            <a:gdLst>
              <a:gd name="connsiteX0" fmla="*/ 0 w 6008687"/>
              <a:gd name="connsiteY0" fmla="*/ 0 h 978906"/>
              <a:gd name="connsiteX1" fmla="*/ 6008687 w 6008687"/>
              <a:gd name="connsiteY1" fmla="*/ 0 h 978906"/>
              <a:gd name="connsiteX2" fmla="*/ 6008687 w 6008687"/>
              <a:gd name="connsiteY2" fmla="*/ 489453 h 978906"/>
              <a:gd name="connsiteX3" fmla="*/ 6008687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6008687" y="0"/>
                </a:lnTo>
                <a:lnTo>
                  <a:pt x="6008687" y="489453"/>
                </a:lnTo>
                <a:lnTo>
                  <a:pt x="6008687" y="978906"/>
                </a:lnTo>
                <a:lnTo>
                  <a:pt x="0" y="978906"/>
                </a:lnTo>
                <a:close/>
              </a:path>
            </a:pathLst>
          </a:custGeom>
          <a:solidFill>
            <a:schemeClr val="accent2"/>
          </a:solidFill>
        </p:spPr>
        <p:txBody>
          <a:bodyPr vert="horz" wrap="square" lIns="792000" tIns="45720" rIns="288000" bIns="45720" rtlCol="0" anchor="ctr" anchorCtr="0">
            <a:noAutofit/>
          </a:bodyPr>
          <a:lstStyle>
            <a:lvl1pPr marL="0" indent="0">
              <a:buNone/>
              <a:defRPr lang="en-US" sz="1800" dirty="0">
                <a:solidFill>
                  <a:schemeClr val="bg1"/>
                </a:solidFill>
                <a:latin typeface="+mj-lt"/>
              </a:defRPr>
            </a:lvl1pPr>
          </a:lstStyle>
          <a:p>
            <a:pPr marL="266700" lvl="0" indent="-266700"/>
            <a:r>
              <a:rPr lang="en-US"/>
              <a:t>Click to edit Master text styles</a:t>
            </a:r>
          </a:p>
        </p:txBody>
      </p:sp>
      <p:sp>
        <p:nvSpPr>
          <p:cNvPr id="88" name="Text Placeholder 87">
            <a:extLst>
              <a:ext uri="{FF2B5EF4-FFF2-40B4-BE49-F238E27FC236}">
                <a16:creationId xmlns:a16="http://schemas.microsoft.com/office/drawing/2014/main" id="{E3E31F3B-3F47-424E-9E3A-E3D439B3A60D}"/>
              </a:ext>
            </a:extLst>
          </p:cNvPr>
          <p:cNvSpPr>
            <a:spLocks noGrp="1"/>
          </p:cNvSpPr>
          <p:nvPr>
            <p:ph type="body" sz="quarter" idx="23"/>
          </p:nvPr>
        </p:nvSpPr>
        <p:spPr>
          <a:xfrm>
            <a:off x="457196" y="5181159"/>
            <a:ext cx="6008687" cy="936000"/>
          </a:xfrm>
          <a:custGeom>
            <a:avLst/>
            <a:gdLst>
              <a:gd name="connsiteX0" fmla="*/ 0 w 6008687"/>
              <a:gd name="connsiteY0" fmla="*/ 0 h 978906"/>
              <a:gd name="connsiteX1" fmla="*/ 5519234 w 6008687"/>
              <a:gd name="connsiteY1" fmla="*/ 0 h 978906"/>
              <a:gd name="connsiteX2" fmla="*/ 6008687 w 6008687"/>
              <a:gd name="connsiteY2" fmla="*/ 489453 h 978906"/>
              <a:gd name="connsiteX3" fmla="*/ 5519234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5519234" y="0"/>
                </a:lnTo>
                <a:lnTo>
                  <a:pt x="6008687" y="489453"/>
                </a:lnTo>
                <a:lnTo>
                  <a:pt x="5519234" y="978906"/>
                </a:lnTo>
                <a:lnTo>
                  <a:pt x="0" y="978906"/>
                </a:lnTo>
                <a:close/>
              </a:path>
            </a:pathLst>
          </a:custGeom>
          <a:gradFill flip="none" rotWithShape="1">
            <a:gsLst>
              <a:gs pos="0">
                <a:schemeClr val="accent1">
                  <a:alpha val="0"/>
                </a:schemeClr>
              </a:gs>
              <a:gs pos="65000">
                <a:schemeClr val="accent1"/>
              </a:gs>
            </a:gsLst>
            <a:lin ang="0" scaled="1"/>
            <a:tileRect/>
          </a:gradFill>
        </p:spPr>
        <p:txBody>
          <a:bodyPr wrap="square" lIns="288000" rIns="288000" anchor="ctr" anchorCtr="0">
            <a:noAutofit/>
          </a:bodyPr>
          <a:lstStyle>
            <a:lvl1pPr marL="0" indent="0">
              <a:buNone/>
              <a:defRPr sz="1800">
                <a:solidFill>
                  <a:schemeClr val="tx2"/>
                </a:solidFill>
                <a:latin typeface="+mj-lt"/>
              </a:defRPr>
            </a:lvl1pPr>
            <a:lvl2pPr marL="266700" indent="0">
              <a:buNone/>
              <a:defRPr/>
            </a:lvl2pPr>
          </a:lstStyle>
          <a:p>
            <a:pPr lvl="0"/>
            <a:r>
              <a:rPr lang="en-US"/>
              <a:t>Click to edit Master text styles</a:t>
            </a:r>
          </a:p>
        </p:txBody>
      </p:sp>
      <p:sp>
        <p:nvSpPr>
          <p:cNvPr id="25" name="Text Placeholder 2">
            <a:extLst>
              <a:ext uri="{FF2B5EF4-FFF2-40B4-BE49-F238E27FC236}">
                <a16:creationId xmlns:a16="http://schemas.microsoft.com/office/drawing/2014/main" id="{8D7F8775-4EFF-497B-A127-D347C4E65B28}"/>
              </a:ext>
            </a:extLst>
          </p:cNvPr>
          <p:cNvSpPr>
            <a:spLocks noGrp="1"/>
          </p:cNvSpPr>
          <p:nvPr>
            <p:ph type="body" sz="quarter" idx="25"/>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28" name="Freeform: Shape 27">
            <a:extLst>
              <a:ext uri="{FF2B5EF4-FFF2-40B4-BE49-F238E27FC236}">
                <a16:creationId xmlns:a16="http://schemas.microsoft.com/office/drawing/2014/main" id="{919C3E27-EA49-4C1F-88F7-145D73459B6F}"/>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0" name="Freeform: Shape 29">
            <a:extLst>
              <a:ext uri="{FF2B5EF4-FFF2-40B4-BE49-F238E27FC236}">
                <a16:creationId xmlns:a16="http://schemas.microsoft.com/office/drawing/2014/main" id="{5950CD98-A671-4A84-BAA9-FF4FA6646D38}"/>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1" name="Footer Placeholder 3">
            <a:extLst>
              <a:ext uri="{FF2B5EF4-FFF2-40B4-BE49-F238E27FC236}">
                <a16:creationId xmlns:a16="http://schemas.microsoft.com/office/drawing/2014/main" id="{2F17EEC5-3654-468C-B185-1F74B09652F9}"/>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24" name="TextBox 23">
            <a:extLst>
              <a:ext uri="{FF2B5EF4-FFF2-40B4-BE49-F238E27FC236}">
                <a16:creationId xmlns:a16="http://schemas.microsoft.com/office/drawing/2014/main" id="{1C7B8E5D-5373-4534-B7A6-D90C6CCED9DB}"/>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399087112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ig Number List 3">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0117C252-9AE2-459C-9692-4C928EFCD04E}"/>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Text Placeholder 92">
            <a:extLst>
              <a:ext uri="{FF2B5EF4-FFF2-40B4-BE49-F238E27FC236}">
                <a16:creationId xmlns:a16="http://schemas.microsoft.com/office/drawing/2014/main" id="{F4593608-4C2B-4E16-9A18-8ED3107178C5}"/>
              </a:ext>
            </a:extLst>
          </p:cNvPr>
          <p:cNvSpPr>
            <a:spLocks noGrp="1"/>
          </p:cNvSpPr>
          <p:nvPr>
            <p:ph type="body" sz="quarter" idx="20" hasCustomPrompt="1"/>
          </p:nvPr>
        </p:nvSpPr>
        <p:spPr>
          <a:xfrm>
            <a:off x="439888" y="4977456"/>
            <a:ext cx="4058747" cy="1152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2"/>
          </a:solidFill>
        </p:spPr>
        <p:txBody>
          <a:bodyPr wrap="square" lIns="792000" anchor="ctr" anchorCtr="0">
            <a:noAutofit/>
          </a:bodyPr>
          <a:lstStyle>
            <a:lvl1pPr marL="0" indent="0">
              <a:spcBef>
                <a:spcPts val="300"/>
              </a:spcBef>
              <a:spcAft>
                <a:spcPts val="300"/>
              </a:spcAft>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4" name="Text Placeholder 93">
            <a:extLst>
              <a:ext uri="{FF2B5EF4-FFF2-40B4-BE49-F238E27FC236}">
                <a16:creationId xmlns:a16="http://schemas.microsoft.com/office/drawing/2014/main" id="{08E8F908-BDF4-4339-A814-E14D772FACDA}"/>
              </a:ext>
            </a:extLst>
          </p:cNvPr>
          <p:cNvSpPr>
            <a:spLocks noGrp="1"/>
          </p:cNvSpPr>
          <p:nvPr>
            <p:ph type="body" sz="quarter" idx="21" hasCustomPrompt="1"/>
          </p:nvPr>
        </p:nvSpPr>
        <p:spPr>
          <a:xfrm>
            <a:off x="3891363" y="4977455"/>
            <a:ext cx="7852580" cy="1152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spcBef>
                <a:spcPts val="300"/>
              </a:spcBef>
              <a:spcAft>
                <a:spcPts val="300"/>
              </a:spcAft>
              <a:defRPr lang="en-US" sz="14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0" name="Text Placeholder 89">
            <a:extLst>
              <a:ext uri="{FF2B5EF4-FFF2-40B4-BE49-F238E27FC236}">
                <a16:creationId xmlns:a16="http://schemas.microsoft.com/office/drawing/2014/main" id="{20368A86-6E81-491C-BFBF-5C275DEBF038}"/>
              </a:ext>
            </a:extLst>
          </p:cNvPr>
          <p:cNvSpPr>
            <a:spLocks noGrp="1"/>
          </p:cNvSpPr>
          <p:nvPr>
            <p:ph type="body" sz="quarter" idx="17" hasCustomPrompt="1"/>
          </p:nvPr>
        </p:nvSpPr>
        <p:spPr>
          <a:xfrm>
            <a:off x="430807" y="3601033"/>
            <a:ext cx="4058747" cy="1152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1"/>
          </a:solidFill>
        </p:spPr>
        <p:txBody>
          <a:bodyPr wrap="square" lIns="792000" anchor="ctr" anchorCtr="0">
            <a:noAutofit/>
          </a:bodyPr>
          <a:lstStyle>
            <a:lvl1pPr marL="0" indent="0">
              <a:spcBef>
                <a:spcPts val="300"/>
              </a:spcBef>
              <a:spcAft>
                <a:spcPts val="300"/>
              </a:spcAft>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1" name="Text Placeholder 90">
            <a:extLst>
              <a:ext uri="{FF2B5EF4-FFF2-40B4-BE49-F238E27FC236}">
                <a16:creationId xmlns:a16="http://schemas.microsoft.com/office/drawing/2014/main" id="{BECE3F49-908D-458F-81F6-7DDD8C953D04}"/>
              </a:ext>
            </a:extLst>
          </p:cNvPr>
          <p:cNvSpPr>
            <a:spLocks noGrp="1"/>
          </p:cNvSpPr>
          <p:nvPr>
            <p:ph type="body" sz="quarter" idx="18" hasCustomPrompt="1"/>
          </p:nvPr>
        </p:nvSpPr>
        <p:spPr>
          <a:xfrm>
            <a:off x="3891363" y="3601033"/>
            <a:ext cx="7852580" cy="1152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spcBef>
                <a:spcPts val="300"/>
              </a:spcBef>
              <a:spcAft>
                <a:spcPts val="300"/>
              </a:spcAft>
              <a:defRPr lang="en-US" sz="14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79" name="Text Placeholder 78">
            <a:extLst>
              <a:ext uri="{FF2B5EF4-FFF2-40B4-BE49-F238E27FC236}">
                <a16:creationId xmlns:a16="http://schemas.microsoft.com/office/drawing/2014/main" id="{6698C8E7-ED6D-4D45-AE7B-9892EF4D20EB}"/>
              </a:ext>
            </a:extLst>
          </p:cNvPr>
          <p:cNvSpPr>
            <a:spLocks noGrp="1"/>
          </p:cNvSpPr>
          <p:nvPr>
            <p:ph type="body" sz="quarter" idx="14" hasCustomPrompt="1"/>
          </p:nvPr>
        </p:nvSpPr>
        <p:spPr>
          <a:xfrm>
            <a:off x="442915" y="2224610"/>
            <a:ext cx="4058747" cy="1152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3"/>
          </a:solidFill>
        </p:spPr>
        <p:txBody>
          <a:bodyPr wrap="square" lIns="792000" anchor="ctr" anchorCtr="0">
            <a:noAutofit/>
          </a:bodyPr>
          <a:lstStyle>
            <a:lvl1pPr marL="0" indent="0">
              <a:spcBef>
                <a:spcPts val="300"/>
              </a:spcBef>
              <a:spcAft>
                <a:spcPts val="300"/>
              </a:spcAft>
              <a:buNone/>
              <a:defRPr sz="1800" b="0">
                <a:solidFill>
                  <a:schemeClr val="bg1"/>
                </a:solidFill>
                <a:latin typeface="+mj-lt"/>
              </a:defRPr>
            </a:lvl1pPr>
            <a:lvl2pPr marL="266700" indent="0">
              <a:buNone/>
              <a:defRPr/>
            </a:lvl2pPr>
          </a:lstStyle>
          <a:p>
            <a:pPr lvl="0"/>
            <a:r>
              <a:rPr lang="en-US" dirty="0"/>
              <a:t>Lorem ipsum dolor sit amet, </a:t>
            </a:r>
            <a:r>
              <a:rPr lang="en-US" dirty="0" err="1"/>
              <a:t>consectetur</a:t>
            </a:r>
            <a:r>
              <a:rPr lang="en-US" dirty="0"/>
              <a:t> </a:t>
            </a:r>
            <a:r>
              <a:rPr lang="en-US" dirty="0" err="1"/>
              <a:t>adiscing</a:t>
            </a:r>
            <a:r>
              <a:rPr lang="en-US" dirty="0"/>
              <a:t> </a:t>
            </a:r>
            <a:r>
              <a:rPr lang="en-US" dirty="0" err="1"/>
              <a:t>elit</a:t>
            </a:r>
            <a:endParaRPr lang="en-US" dirty="0"/>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custDataLst>
              <p:tags r:id="rId1"/>
            </p:custDataLst>
          </p:nvPr>
        </p:nvSpPr>
        <p:spPr>
          <a:xfrm>
            <a:off x="442799" y="1457999"/>
            <a:ext cx="11300452"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amet, </a:t>
            </a:r>
            <a:r>
              <a:rPr lang="en-US" dirty="0" err="1"/>
              <a:t>consectetur</a:t>
            </a:r>
            <a:r>
              <a:rPr lang="en-US" dirty="0"/>
              <a:t> </a:t>
            </a:r>
            <a:r>
              <a:rPr lang="en-US" dirty="0" err="1"/>
              <a:t>adipisicing</a:t>
            </a:r>
            <a:r>
              <a:rPr lang="en-US" dirty="0"/>
              <a:t> </a:t>
            </a:r>
            <a:r>
              <a:rPr lang="en-US" dirty="0" err="1"/>
              <a:t>elit</a:t>
            </a:r>
            <a:endParaRPr lang="en-US" dirty="0"/>
          </a:p>
        </p:txBody>
      </p:sp>
      <p:pic>
        <p:nvPicPr>
          <p:cNvPr id="29" name="Graphic 28">
            <a:extLst>
              <a:ext uri="{FF2B5EF4-FFF2-40B4-BE49-F238E27FC236}">
                <a16:creationId xmlns:a16="http://schemas.microsoft.com/office/drawing/2014/main" id="{99EF38A9-A58B-0841-8A42-7AECC0BA473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42798" y="388845"/>
            <a:ext cx="11304000" cy="990000"/>
          </a:xfrm>
        </p:spPr>
        <p:txBody>
          <a:bodyPr vert="horz" lIns="0" tIns="45720" rIns="91440" bIns="45720" rtlCol="0" anchor="ctr" anchorCtr="0">
            <a:noAutofit/>
          </a:bodyPr>
          <a:lstStyle>
            <a:lvl1pPr>
              <a:defRPr lang="en-GB" b="0"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6" name="Rectangle 35">
            <a:extLst>
              <a:ext uri="{FF2B5EF4-FFF2-40B4-BE49-F238E27FC236}">
                <a16:creationId xmlns:a16="http://schemas.microsoft.com/office/drawing/2014/main" id="{28A0BFCF-F96D-42FD-95BC-E15A6578D4F7}"/>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7" name="Text Placeholder 6">
            <a:extLst>
              <a:ext uri="{FF2B5EF4-FFF2-40B4-BE49-F238E27FC236}">
                <a16:creationId xmlns:a16="http://schemas.microsoft.com/office/drawing/2014/main" id="{1F2B1F00-E356-43EE-9586-361C083A197F}"/>
              </a:ext>
            </a:extLst>
          </p:cNvPr>
          <p:cNvSpPr>
            <a:spLocks noGrp="1"/>
          </p:cNvSpPr>
          <p:nvPr>
            <p:ph type="body" sz="quarter" idx="13" hasCustomPrompt="1"/>
          </p:nvPr>
        </p:nvSpPr>
        <p:spPr>
          <a:xfrm>
            <a:off x="496415" y="2522804"/>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1</a:t>
            </a:r>
          </a:p>
        </p:txBody>
      </p:sp>
      <p:sp>
        <p:nvSpPr>
          <p:cNvPr id="84" name="Text Placeholder 83">
            <a:extLst>
              <a:ext uri="{FF2B5EF4-FFF2-40B4-BE49-F238E27FC236}">
                <a16:creationId xmlns:a16="http://schemas.microsoft.com/office/drawing/2014/main" id="{6AF2132A-3834-40CD-8D2D-64F97FD66E9E}"/>
              </a:ext>
            </a:extLst>
          </p:cNvPr>
          <p:cNvSpPr>
            <a:spLocks noGrp="1"/>
          </p:cNvSpPr>
          <p:nvPr>
            <p:ph type="body" sz="quarter" idx="15" hasCustomPrompt="1"/>
          </p:nvPr>
        </p:nvSpPr>
        <p:spPr>
          <a:xfrm>
            <a:off x="3891363" y="2224609"/>
            <a:ext cx="7852580" cy="1152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wrap="square" lIns="936000" anchor="ctr" anchorCtr="0">
            <a:noAutofit/>
          </a:bodyPr>
          <a:lstStyle>
            <a:lvl1pPr marL="0" indent="0">
              <a:spcBef>
                <a:spcPts val="300"/>
              </a:spcBef>
              <a:spcAft>
                <a:spcPts val="300"/>
              </a:spcAft>
              <a:buNone/>
              <a:defRPr sz="1400" b="0">
                <a:solidFill>
                  <a:schemeClr val="tx2"/>
                </a:solidFill>
                <a:latin typeface="+mn-lt"/>
              </a:defRPr>
            </a:lvl1pPr>
          </a:lstStyle>
          <a:p>
            <a:pPr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86" name="Text Placeholder 6">
            <a:extLst>
              <a:ext uri="{FF2B5EF4-FFF2-40B4-BE49-F238E27FC236}">
                <a16:creationId xmlns:a16="http://schemas.microsoft.com/office/drawing/2014/main" id="{E1BCCBD5-9278-4EC4-A369-A1894C7206C6}"/>
              </a:ext>
            </a:extLst>
          </p:cNvPr>
          <p:cNvSpPr>
            <a:spLocks noGrp="1"/>
          </p:cNvSpPr>
          <p:nvPr>
            <p:ph type="body" sz="quarter" idx="16" hasCustomPrompt="1"/>
          </p:nvPr>
        </p:nvSpPr>
        <p:spPr>
          <a:xfrm>
            <a:off x="484307" y="3899227"/>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2</a:t>
            </a:r>
          </a:p>
        </p:txBody>
      </p:sp>
      <p:sp>
        <p:nvSpPr>
          <p:cNvPr id="92" name="Text Placeholder 6">
            <a:extLst>
              <a:ext uri="{FF2B5EF4-FFF2-40B4-BE49-F238E27FC236}">
                <a16:creationId xmlns:a16="http://schemas.microsoft.com/office/drawing/2014/main" id="{A01ACD5E-F42A-40E5-8B7C-00A5C575E5F3}"/>
              </a:ext>
            </a:extLst>
          </p:cNvPr>
          <p:cNvSpPr>
            <a:spLocks noGrp="1"/>
          </p:cNvSpPr>
          <p:nvPr>
            <p:ph type="body" sz="quarter" idx="19" hasCustomPrompt="1"/>
          </p:nvPr>
        </p:nvSpPr>
        <p:spPr>
          <a:xfrm>
            <a:off x="496415" y="5275650"/>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3</a:t>
            </a:r>
          </a:p>
        </p:txBody>
      </p:sp>
      <p:sp>
        <p:nvSpPr>
          <p:cNvPr id="104" name="Text Placeholder 2">
            <a:extLst>
              <a:ext uri="{FF2B5EF4-FFF2-40B4-BE49-F238E27FC236}">
                <a16:creationId xmlns:a16="http://schemas.microsoft.com/office/drawing/2014/main" id="{A9970848-F35F-47D3-8AA3-859BE30E9780}"/>
              </a:ext>
            </a:extLst>
          </p:cNvPr>
          <p:cNvSpPr>
            <a:spLocks noGrp="1"/>
          </p:cNvSpPr>
          <p:nvPr>
            <p:ph type="body" sz="quarter" idx="29"/>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27" name="Freeform: Shape 26">
            <a:extLst>
              <a:ext uri="{FF2B5EF4-FFF2-40B4-BE49-F238E27FC236}">
                <a16:creationId xmlns:a16="http://schemas.microsoft.com/office/drawing/2014/main" id="{20DE3D9A-5745-456B-8E35-49AEDDA27D34}"/>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8" name="Freeform: Shape 27">
            <a:extLst>
              <a:ext uri="{FF2B5EF4-FFF2-40B4-BE49-F238E27FC236}">
                <a16:creationId xmlns:a16="http://schemas.microsoft.com/office/drawing/2014/main" id="{ACB7353E-1508-4EB2-B032-CFE0208BB6BA}"/>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4" name="Footer Placeholder 3">
            <a:extLst>
              <a:ext uri="{FF2B5EF4-FFF2-40B4-BE49-F238E27FC236}">
                <a16:creationId xmlns:a16="http://schemas.microsoft.com/office/drawing/2014/main" id="{61DE440B-C47F-416C-8AEC-F66503201DED}"/>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25" name="TextBox 24">
            <a:extLst>
              <a:ext uri="{FF2B5EF4-FFF2-40B4-BE49-F238E27FC236}">
                <a16:creationId xmlns:a16="http://schemas.microsoft.com/office/drawing/2014/main" id="{CEC20A41-BC4E-4146-B326-26BC80025289}"/>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156445162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p:bg>
      <p:bgPr>
        <a:solidFill>
          <a:schemeClr val="bg1"/>
        </a:solidFill>
        <a:effectLst/>
      </p:bgPr>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52F038EE-63DB-4468-A7FF-D4C488C62278}"/>
              </a:ext>
            </a:extLst>
          </p:cNvPr>
          <p:cNvSpPr/>
          <p:nvPr/>
        </p:nvSpPr>
        <p:spPr>
          <a:xfrm rot="16200000">
            <a:off x="9386887" y="4069666"/>
            <a:ext cx="2805111" cy="28051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D0C92DC8-8F9B-FD4C-A423-93681EAA05B2}"/>
              </a:ext>
            </a:extLst>
          </p:cNvPr>
          <p:cNvSpPr>
            <a:spLocks noGrp="1"/>
          </p:cNvSpPr>
          <p:nvPr>
            <p:ph type="pic" sz="quarter" idx="17" hasCustomPrompt="1"/>
          </p:nvPr>
        </p:nvSpPr>
        <p:spPr>
          <a:xfrm>
            <a:off x="4064357" y="1202822"/>
            <a:ext cx="8127643" cy="5655179"/>
          </a:xfrm>
          <a:custGeom>
            <a:avLst/>
            <a:gdLst>
              <a:gd name="connsiteX0" fmla="*/ 8127643 w 8127643"/>
              <a:gd name="connsiteY0" fmla="*/ 0 h 5655179"/>
              <a:gd name="connsiteX1" fmla="*/ 8127643 w 8127643"/>
              <a:gd name="connsiteY1" fmla="*/ 4020543 h 5655179"/>
              <a:gd name="connsiteX2" fmla="*/ 5775413 w 8127643"/>
              <a:gd name="connsiteY2" fmla="*/ 5655179 h 5655179"/>
              <a:gd name="connsiteX3" fmla="*/ 0 w 8127643"/>
              <a:gd name="connsiteY3" fmla="*/ 5655179 h 5655179"/>
            </a:gdLst>
            <a:ahLst/>
            <a:cxnLst>
              <a:cxn ang="0">
                <a:pos x="connsiteX0" y="connsiteY0"/>
              </a:cxn>
              <a:cxn ang="0">
                <a:pos x="connsiteX1" y="connsiteY1"/>
              </a:cxn>
              <a:cxn ang="0">
                <a:pos x="connsiteX2" y="connsiteY2"/>
              </a:cxn>
              <a:cxn ang="0">
                <a:pos x="connsiteX3" y="connsiteY3"/>
              </a:cxn>
            </a:cxnLst>
            <a:rect l="l" t="t" r="r" b="b"/>
            <a:pathLst>
              <a:path w="8127643" h="5655179">
                <a:moveTo>
                  <a:pt x="8127643" y="0"/>
                </a:moveTo>
                <a:lnTo>
                  <a:pt x="8127643" y="4020543"/>
                </a:lnTo>
                <a:lnTo>
                  <a:pt x="5775413" y="5655179"/>
                </a:lnTo>
                <a:lnTo>
                  <a:pt x="0" y="5655179"/>
                </a:lnTo>
                <a:close/>
              </a:path>
            </a:pathLst>
          </a:custGeom>
          <a:solidFill>
            <a:schemeClr val="bg2"/>
          </a:solidFill>
        </p:spPr>
        <p:txBody>
          <a:bodyPr wrap="square" tIns="2376000" anchor="ctr" anchorCtr="0">
            <a:noAutofit/>
          </a:bodyPr>
          <a:lstStyle>
            <a:lvl1pPr marL="0" marR="0" indent="0" algn="ctr"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lang="en-GB" sz="1800">
                <a:solidFill>
                  <a:schemeClr val="bg1"/>
                </a:solidFill>
              </a:defRPr>
            </a:lvl1pPr>
          </a:lstStyle>
          <a:p>
            <a:pPr marL="0" marR="0" lvl="0" indent="0" algn="ctr"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en-GB" dirty="0"/>
              <a:t>Insert Picture</a:t>
            </a:r>
            <a:br>
              <a:rPr lang="en-GB" dirty="0"/>
            </a:br>
            <a:r>
              <a:rPr lang="en-GB" dirty="0"/>
              <a:t>Here</a:t>
            </a:r>
          </a:p>
          <a:p>
            <a:pPr marL="0" lvl="0" indent="0" algn="ctr">
              <a:buFont typeface="Arial" panose="020B0604020202020204" pitchFamily="34" charset="0"/>
              <a:buNone/>
            </a:pPr>
            <a:endParaRPr lang="en-GB" dirty="0"/>
          </a:p>
        </p:txBody>
      </p:sp>
      <p:pic>
        <p:nvPicPr>
          <p:cNvPr id="13" name="Graphic 12">
            <a:extLst>
              <a:ext uri="{FF2B5EF4-FFF2-40B4-BE49-F238E27FC236}">
                <a16:creationId xmlns:a16="http://schemas.microsoft.com/office/drawing/2014/main" id="{A0324D3F-C030-485A-A8C3-01CA627A791C}"/>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32620" y="387487"/>
            <a:ext cx="2189142" cy="910132"/>
          </a:xfrm>
          <a:prstGeom prst="rect">
            <a:avLst/>
          </a:prstGeom>
        </p:spPr>
      </p:pic>
      <p:sp>
        <p:nvSpPr>
          <p:cNvPr id="19" name="Text Placeholder 10">
            <a:extLst>
              <a:ext uri="{FF2B5EF4-FFF2-40B4-BE49-F238E27FC236}">
                <a16:creationId xmlns:a16="http://schemas.microsoft.com/office/drawing/2014/main" id="{873B3ECE-66FA-8F4A-9BA4-70589FB28FAA}"/>
              </a:ext>
            </a:extLst>
          </p:cNvPr>
          <p:cNvSpPr>
            <a:spLocks noGrp="1"/>
          </p:cNvSpPr>
          <p:nvPr>
            <p:ph type="body" sz="quarter" idx="19" hasCustomPrompt="1"/>
          </p:nvPr>
        </p:nvSpPr>
        <p:spPr>
          <a:xfrm>
            <a:off x="457199" y="3281163"/>
            <a:ext cx="6397626" cy="1218593"/>
          </a:xfrm>
          <a:prstGeom prst="rect">
            <a:avLst/>
          </a:prstGeom>
        </p:spPr>
        <p:txBody>
          <a:bodyPr lIns="0" anchor="t">
            <a:noAutofit/>
          </a:bodyPr>
          <a:lstStyle>
            <a:lvl1pPr marL="0" marR="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da-DK" dirty="0"/>
              <a:t>Subtitle goes here</a:t>
            </a:r>
            <a:endParaRPr lang="en-US" dirty="0"/>
          </a:p>
        </p:txBody>
      </p:sp>
      <p:sp>
        <p:nvSpPr>
          <p:cNvPr id="20" name="Text Placeholder 10">
            <a:extLst>
              <a:ext uri="{FF2B5EF4-FFF2-40B4-BE49-F238E27FC236}">
                <a16:creationId xmlns:a16="http://schemas.microsoft.com/office/drawing/2014/main" id="{36A979B9-FB94-CB41-BC9E-B6C559E0F5C4}"/>
              </a:ext>
            </a:extLst>
          </p:cNvPr>
          <p:cNvSpPr>
            <a:spLocks noGrp="1"/>
          </p:cNvSpPr>
          <p:nvPr>
            <p:ph type="body" sz="quarter" idx="20" hasCustomPrompt="1"/>
          </p:nvPr>
        </p:nvSpPr>
        <p:spPr>
          <a:xfrm>
            <a:off x="457197" y="1233488"/>
            <a:ext cx="6443999" cy="381000"/>
          </a:xfrm>
          <a:prstGeom prst="rect">
            <a:avLst/>
          </a:prstGeom>
        </p:spPr>
        <p:txBody>
          <a:bodyPr lIns="0" anchor="t">
            <a:noAutofit/>
          </a:bodyPr>
          <a:lstStyle>
            <a:lvl1pPr marL="0" indent="0">
              <a:buNone/>
              <a:tabLst>
                <a:tab pos="2509838" algn="l"/>
              </a:tabLst>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sp>
        <p:nvSpPr>
          <p:cNvPr id="11" name="Title 1">
            <a:extLst>
              <a:ext uri="{FF2B5EF4-FFF2-40B4-BE49-F238E27FC236}">
                <a16:creationId xmlns:a16="http://schemas.microsoft.com/office/drawing/2014/main" id="{49D50170-9A03-4DF0-ADB1-B9E0F3635F8B}"/>
              </a:ext>
            </a:extLst>
          </p:cNvPr>
          <p:cNvSpPr>
            <a:spLocks noGrp="1"/>
          </p:cNvSpPr>
          <p:nvPr>
            <p:ph type="title" hasCustomPrompt="1"/>
          </p:nvPr>
        </p:nvSpPr>
        <p:spPr>
          <a:xfrm>
            <a:off x="457199" y="1800000"/>
            <a:ext cx="6443998" cy="990001"/>
          </a:xfrm>
        </p:spPr>
        <p:txBody>
          <a:bodyPr vert="horz" lIns="0" tIns="0" rIns="0" bIns="0" rtlCol="0" anchor="b">
            <a:noAutofit/>
          </a:bodyPr>
          <a:lstStyle>
            <a:lvl1pPr>
              <a:defRPr lang="en-GB" sz="4000" b="0">
                <a:solidFill>
                  <a:schemeClr val="tx2"/>
                </a:solidFill>
              </a:defRPr>
            </a:lvl1pPr>
          </a:lstStyle>
          <a:p>
            <a:pPr marR="0" lvl="0" fontAlgn="auto">
              <a:lnSpc>
                <a:spcPct val="90000"/>
              </a:lnSpc>
              <a:spcBef>
                <a:spcPts val="1000"/>
              </a:spcBef>
              <a:spcAft>
                <a:spcPts val="0"/>
              </a:spcAft>
              <a:buClrTx/>
              <a:buSzTx/>
              <a:tabLst/>
            </a:pPr>
            <a:r>
              <a:rPr lang="en-US" dirty="0"/>
              <a:t>Title of the deck</a:t>
            </a:r>
            <a:endParaRPr lang="en-GB" dirty="0"/>
          </a:p>
        </p:txBody>
      </p:sp>
      <p:sp>
        <p:nvSpPr>
          <p:cNvPr id="3" name="Footer Placeholder 2">
            <a:extLst>
              <a:ext uri="{FF2B5EF4-FFF2-40B4-BE49-F238E27FC236}">
                <a16:creationId xmlns:a16="http://schemas.microsoft.com/office/drawing/2014/main" id="{E8C11DD6-F2E7-4DAD-A8D2-25B1960A8151}"/>
              </a:ext>
            </a:extLst>
          </p:cNvPr>
          <p:cNvSpPr>
            <a:spLocks noGrp="1"/>
          </p:cNvSpPr>
          <p:nvPr>
            <p:ph type="ftr" sz="quarter" idx="21"/>
          </p:nvPr>
        </p:nvSpPr>
        <p:spPr>
          <a:xfrm>
            <a:off x="442800" y="6480000"/>
            <a:ext cx="2396518" cy="123111"/>
          </a:xfrm>
        </p:spPr>
        <p:txBody>
          <a:bodyPr/>
          <a:lstStyle/>
          <a:p>
            <a:endParaRPr lang="en-US"/>
          </a:p>
        </p:txBody>
      </p:sp>
      <p:sp>
        <p:nvSpPr>
          <p:cNvPr id="16" name="Freeform: Shape 15">
            <a:extLst>
              <a:ext uri="{FF2B5EF4-FFF2-40B4-BE49-F238E27FC236}">
                <a16:creationId xmlns:a16="http://schemas.microsoft.com/office/drawing/2014/main" id="{43E106C1-E5A4-4F33-AEF9-E4AE65A838B4}"/>
              </a:ext>
            </a:extLst>
          </p:cNvPr>
          <p:cNvSpPr/>
          <p:nvPr/>
        </p:nvSpPr>
        <p:spPr>
          <a:xfrm rot="17391976" flipH="1">
            <a:off x="9337917" y="4563796"/>
            <a:ext cx="3055372" cy="2597595"/>
          </a:xfrm>
          <a:custGeom>
            <a:avLst/>
            <a:gdLst>
              <a:gd name="connsiteX0" fmla="*/ 0 w 4662314"/>
              <a:gd name="connsiteY0" fmla="*/ 3205489 h 3391128"/>
              <a:gd name="connsiteX1" fmla="*/ 513768 w 4662314"/>
              <a:gd name="connsiteY1" fmla="*/ 3391128 h 3391128"/>
              <a:gd name="connsiteX2" fmla="*/ 4662314 w 4662314"/>
              <a:gd name="connsiteY2" fmla="*/ 452233 h 3391128"/>
              <a:gd name="connsiteX3" fmla="*/ 4542036 w 4662314"/>
              <a:gd name="connsiteY3" fmla="*/ 0 h 3391128"/>
              <a:gd name="connsiteX0" fmla="*/ 0 w 4662314"/>
              <a:gd name="connsiteY0" fmla="*/ 3205489 h 3683558"/>
              <a:gd name="connsiteX1" fmla="*/ 1543623 w 4662314"/>
              <a:gd name="connsiteY1" fmla="*/ 3683558 h 3683558"/>
              <a:gd name="connsiteX2" fmla="*/ 4662314 w 4662314"/>
              <a:gd name="connsiteY2" fmla="*/ 452233 h 3683558"/>
              <a:gd name="connsiteX3" fmla="*/ 4542036 w 4662314"/>
              <a:gd name="connsiteY3" fmla="*/ 0 h 3683558"/>
              <a:gd name="connsiteX4" fmla="*/ 0 w 4662314"/>
              <a:gd name="connsiteY4" fmla="*/ 3205489 h 3683558"/>
              <a:gd name="connsiteX0" fmla="*/ 0 w 4662314"/>
              <a:gd name="connsiteY0" fmla="*/ 3205489 h 3744923"/>
              <a:gd name="connsiteX1" fmla="*/ 1586816 w 4662314"/>
              <a:gd name="connsiteY1" fmla="*/ 3744922 h 3744923"/>
              <a:gd name="connsiteX2" fmla="*/ 4662314 w 4662314"/>
              <a:gd name="connsiteY2" fmla="*/ 452233 h 3744923"/>
              <a:gd name="connsiteX3" fmla="*/ 4542036 w 4662314"/>
              <a:gd name="connsiteY3" fmla="*/ 0 h 3744923"/>
              <a:gd name="connsiteX4" fmla="*/ 0 w 4662314"/>
              <a:gd name="connsiteY4" fmla="*/ 3205489 h 3744923"/>
              <a:gd name="connsiteX0" fmla="*/ 0 w 4542036"/>
              <a:gd name="connsiteY0" fmla="*/ 3205489 h 3744922"/>
              <a:gd name="connsiteX1" fmla="*/ 1586816 w 4542036"/>
              <a:gd name="connsiteY1" fmla="*/ 3744922 h 3744922"/>
              <a:gd name="connsiteX2" fmla="*/ 3838762 w 4542036"/>
              <a:gd name="connsiteY2" fmla="*/ 2176681 h 3744922"/>
              <a:gd name="connsiteX3" fmla="*/ 4542036 w 4542036"/>
              <a:gd name="connsiteY3" fmla="*/ 0 h 3744922"/>
              <a:gd name="connsiteX4" fmla="*/ 0 w 4542036"/>
              <a:gd name="connsiteY4" fmla="*/ 3205489 h 3744922"/>
              <a:gd name="connsiteX0" fmla="*/ 0 w 4541388"/>
              <a:gd name="connsiteY0" fmla="*/ 3179576 h 3744922"/>
              <a:gd name="connsiteX1" fmla="*/ 1586168 w 4541388"/>
              <a:gd name="connsiteY1" fmla="*/ 3744922 h 3744922"/>
              <a:gd name="connsiteX2" fmla="*/ 3838114 w 4541388"/>
              <a:gd name="connsiteY2" fmla="*/ 2176681 h 3744922"/>
              <a:gd name="connsiteX3" fmla="*/ 4541388 w 4541388"/>
              <a:gd name="connsiteY3" fmla="*/ 0 h 3744922"/>
              <a:gd name="connsiteX4" fmla="*/ 0 w 4541388"/>
              <a:gd name="connsiteY4" fmla="*/ 3179576 h 3744922"/>
              <a:gd name="connsiteX0" fmla="*/ 0 w 4541388"/>
              <a:gd name="connsiteY0" fmla="*/ 3179576 h 3744922"/>
              <a:gd name="connsiteX1" fmla="*/ 1586168 w 4541388"/>
              <a:gd name="connsiteY1" fmla="*/ 3744922 h 3744922"/>
              <a:gd name="connsiteX2" fmla="*/ 3117387 w 4541388"/>
              <a:gd name="connsiteY2" fmla="*/ 2652155 h 3744922"/>
              <a:gd name="connsiteX3" fmla="*/ 3838114 w 4541388"/>
              <a:gd name="connsiteY3" fmla="*/ 2176681 h 3744922"/>
              <a:gd name="connsiteX4" fmla="*/ 4541388 w 4541388"/>
              <a:gd name="connsiteY4" fmla="*/ 0 h 3744922"/>
              <a:gd name="connsiteX5" fmla="*/ 0 w 4541388"/>
              <a:gd name="connsiteY5" fmla="*/ 3179576 h 3744922"/>
              <a:gd name="connsiteX0" fmla="*/ 0 w 4541388"/>
              <a:gd name="connsiteY0" fmla="*/ 3179576 h 3744922"/>
              <a:gd name="connsiteX1" fmla="*/ 1586168 w 4541388"/>
              <a:gd name="connsiteY1" fmla="*/ 3744922 h 3744922"/>
              <a:gd name="connsiteX2" fmla="*/ 3117387 w 4541388"/>
              <a:gd name="connsiteY2" fmla="*/ 2652155 h 3744922"/>
              <a:gd name="connsiteX3" fmla="*/ 3838114 w 4541388"/>
              <a:gd name="connsiteY3" fmla="*/ 2176681 h 3744922"/>
              <a:gd name="connsiteX4" fmla="*/ 4541388 w 4541388"/>
              <a:gd name="connsiteY4" fmla="*/ 0 h 3744922"/>
              <a:gd name="connsiteX5" fmla="*/ 3906986 w 4541388"/>
              <a:gd name="connsiteY5" fmla="*/ 418650 h 3744922"/>
              <a:gd name="connsiteX6" fmla="*/ 0 w 4541388"/>
              <a:gd name="connsiteY6" fmla="*/ 3179576 h 3744922"/>
              <a:gd name="connsiteX0" fmla="*/ 0 w 4541388"/>
              <a:gd name="connsiteY0" fmla="*/ 3179576 h 3744922"/>
              <a:gd name="connsiteX1" fmla="*/ 1586168 w 4541388"/>
              <a:gd name="connsiteY1" fmla="*/ 3744922 h 3744922"/>
              <a:gd name="connsiteX2" fmla="*/ 3117387 w 4541388"/>
              <a:gd name="connsiteY2" fmla="*/ 2652155 h 3744922"/>
              <a:gd name="connsiteX3" fmla="*/ 4541388 w 4541388"/>
              <a:gd name="connsiteY3" fmla="*/ 0 h 3744922"/>
              <a:gd name="connsiteX4" fmla="*/ 3906986 w 4541388"/>
              <a:gd name="connsiteY4" fmla="*/ 418650 h 3744922"/>
              <a:gd name="connsiteX5" fmla="*/ 0 w 4541388"/>
              <a:gd name="connsiteY5" fmla="*/ 3179576 h 3744922"/>
              <a:gd name="connsiteX0" fmla="*/ 0 w 3906986"/>
              <a:gd name="connsiteY0" fmla="*/ 2760926 h 3326272"/>
              <a:gd name="connsiteX1" fmla="*/ 1586168 w 3906986"/>
              <a:gd name="connsiteY1" fmla="*/ 3326272 h 3326272"/>
              <a:gd name="connsiteX2" fmla="*/ 3117387 w 3906986"/>
              <a:gd name="connsiteY2" fmla="*/ 2233505 h 3326272"/>
              <a:gd name="connsiteX3" fmla="*/ 3906986 w 3906986"/>
              <a:gd name="connsiteY3" fmla="*/ 0 h 3326272"/>
              <a:gd name="connsiteX4" fmla="*/ 0 w 3906986"/>
              <a:gd name="connsiteY4" fmla="*/ 2760926 h 3326272"/>
              <a:gd name="connsiteX0" fmla="*/ 0 w 3944041"/>
              <a:gd name="connsiteY0" fmla="*/ 2791114 h 3356460"/>
              <a:gd name="connsiteX1" fmla="*/ 1586168 w 3944041"/>
              <a:gd name="connsiteY1" fmla="*/ 3356460 h 3356460"/>
              <a:gd name="connsiteX2" fmla="*/ 3117387 w 3944041"/>
              <a:gd name="connsiteY2" fmla="*/ 2263693 h 3356460"/>
              <a:gd name="connsiteX3" fmla="*/ 3944041 w 3944041"/>
              <a:gd name="connsiteY3" fmla="*/ 0 h 3356460"/>
              <a:gd name="connsiteX4" fmla="*/ 0 w 3944041"/>
              <a:gd name="connsiteY4" fmla="*/ 2791114 h 3356460"/>
              <a:gd name="connsiteX0" fmla="*/ 0 w 3944041"/>
              <a:gd name="connsiteY0" fmla="*/ 2791114 h 3353118"/>
              <a:gd name="connsiteX1" fmla="*/ 1576917 w 3944041"/>
              <a:gd name="connsiteY1" fmla="*/ 3353118 h 3353118"/>
              <a:gd name="connsiteX2" fmla="*/ 3117387 w 3944041"/>
              <a:gd name="connsiteY2" fmla="*/ 2263693 h 3353118"/>
              <a:gd name="connsiteX3" fmla="*/ 3944041 w 3944041"/>
              <a:gd name="connsiteY3" fmla="*/ 0 h 3353118"/>
              <a:gd name="connsiteX4" fmla="*/ 0 w 3944041"/>
              <a:gd name="connsiteY4" fmla="*/ 2791114 h 3353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4041" h="3353118">
                <a:moveTo>
                  <a:pt x="0" y="2791114"/>
                </a:moveTo>
                <a:lnTo>
                  <a:pt x="1576917" y="3353118"/>
                </a:lnTo>
                <a:lnTo>
                  <a:pt x="3117387" y="2263693"/>
                </a:lnTo>
                <a:lnTo>
                  <a:pt x="3944041" y="0"/>
                </a:lnTo>
                <a:lnTo>
                  <a:pt x="0" y="2791114"/>
                </a:lnTo>
                <a:close/>
              </a:path>
            </a:pathLst>
          </a:custGeom>
          <a:gradFill>
            <a:gsLst>
              <a:gs pos="0">
                <a:schemeClr val="accent2"/>
              </a:gs>
              <a:gs pos="85000">
                <a:schemeClr val="accent2">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33666787-C34F-4060-9C0B-3567CC8D732A}"/>
              </a:ext>
            </a:extLst>
          </p:cNvPr>
          <p:cNvSpPr/>
          <p:nvPr/>
        </p:nvSpPr>
        <p:spPr>
          <a:xfrm rot="3299037">
            <a:off x="4967294" y="3363337"/>
            <a:ext cx="1106312" cy="5035605"/>
          </a:xfrm>
          <a:custGeom>
            <a:avLst/>
            <a:gdLst>
              <a:gd name="connsiteX0" fmla="*/ 0 w 1208279"/>
              <a:gd name="connsiteY0" fmla="*/ 444052 h 5841369"/>
              <a:gd name="connsiteX1" fmla="*/ 1208279 w 1208279"/>
              <a:gd name="connsiteY1" fmla="*/ 0 h 5841369"/>
              <a:gd name="connsiteX2" fmla="*/ 1208279 w 1208279"/>
              <a:gd name="connsiteY2" fmla="*/ 4116796 h 5841369"/>
              <a:gd name="connsiteX3" fmla="*/ 0 w 1208279"/>
              <a:gd name="connsiteY3" fmla="*/ 5841369 h 5841369"/>
              <a:gd name="connsiteX0" fmla="*/ 12488 w 1208279"/>
              <a:gd name="connsiteY0" fmla="*/ 290096 h 5841369"/>
              <a:gd name="connsiteX1" fmla="*/ 1208279 w 1208279"/>
              <a:gd name="connsiteY1" fmla="*/ 0 h 5841369"/>
              <a:gd name="connsiteX2" fmla="*/ 1208279 w 1208279"/>
              <a:gd name="connsiteY2" fmla="*/ 4116796 h 5841369"/>
              <a:gd name="connsiteX3" fmla="*/ 0 w 1208279"/>
              <a:gd name="connsiteY3" fmla="*/ 5841369 h 5841369"/>
              <a:gd name="connsiteX4" fmla="*/ 12488 w 1208279"/>
              <a:gd name="connsiteY4" fmla="*/ 290096 h 5841369"/>
              <a:gd name="connsiteX0" fmla="*/ 12488 w 1208279"/>
              <a:gd name="connsiteY0" fmla="*/ 386502 h 5937775"/>
              <a:gd name="connsiteX1" fmla="*/ 1118728 w 1208279"/>
              <a:gd name="connsiteY1" fmla="*/ 0 h 5937775"/>
              <a:gd name="connsiteX2" fmla="*/ 1208279 w 1208279"/>
              <a:gd name="connsiteY2" fmla="*/ 4213202 h 5937775"/>
              <a:gd name="connsiteX3" fmla="*/ 0 w 1208279"/>
              <a:gd name="connsiteY3" fmla="*/ 5937775 h 5937775"/>
              <a:gd name="connsiteX4" fmla="*/ 12488 w 1208279"/>
              <a:gd name="connsiteY4" fmla="*/ 386502 h 5937775"/>
              <a:gd name="connsiteX0" fmla="*/ 12488 w 1118728"/>
              <a:gd name="connsiteY0" fmla="*/ 386502 h 5937775"/>
              <a:gd name="connsiteX1" fmla="*/ 1118728 w 1118728"/>
              <a:gd name="connsiteY1" fmla="*/ 0 h 5937775"/>
              <a:gd name="connsiteX2" fmla="*/ 1098667 w 1118728"/>
              <a:gd name="connsiteY2" fmla="*/ 4377658 h 5937775"/>
              <a:gd name="connsiteX3" fmla="*/ 0 w 1118728"/>
              <a:gd name="connsiteY3" fmla="*/ 5937775 h 5937775"/>
              <a:gd name="connsiteX4" fmla="*/ 12488 w 1118728"/>
              <a:gd name="connsiteY4" fmla="*/ 386502 h 5937775"/>
              <a:gd name="connsiteX0" fmla="*/ 286229 w 1392469"/>
              <a:gd name="connsiteY0" fmla="*/ 386502 h 6395953"/>
              <a:gd name="connsiteX1" fmla="*/ 1392469 w 1392469"/>
              <a:gd name="connsiteY1" fmla="*/ 0 h 6395953"/>
              <a:gd name="connsiteX2" fmla="*/ 1372408 w 1392469"/>
              <a:gd name="connsiteY2" fmla="*/ 4377658 h 6395953"/>
              <a:gd name="connsiteX3" fmla="*/ 0 w 1392469"/>
              <a:gd name="connsiteY3" fmla="*/ 6395953 h 6395953"/>
              <a:gd name="connsiteX4" fmla="*/ 286229 w 1392469"/>
              <a:gd name="connsiteY4" fmla="*/ 386502 h 6395953"/>
              <a:gd name="connsiteX0" fmla="*/ 0 w 1405178"/>
              <a:gd name="connsiteY0" fmla="*/ 425228 h 6395953"/>
              <a:gd name="connsiteX1" fmla="*/ 1405178 w 1405178"/>
              <a:gd name="connsiteY1" fmla="*/ 0 h 6395953"/>
              <a:gd name="connsiteX2" fmla="*/ 1385117 w 1405178"/>
              <a:gd name="connsiteY2" fmla="*/ 4377658 h 6395953"/>
              <a:gd name="connsiteX3" fmla="*/ 12709 w 1405178"/>
              <a:gd name="connsiteY3" fmla="*/ 6395953 h 6395953"/>
              <a:gd name="connsiteX4" fmla="*/ 0 w 1405178"/>
              <a:gd name="connsiteY4" fmla="*/ 425228 h 639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178" h="6395953">
                <a:moveTo>
                  <a:pt x="0" y="425228"/>
                </a:moveTo>
                <a:lnTo>
                  <a:pt x="1405178" y="0"/>
                </a:lnTo>
                <a:lnTo>
                  <a:pt x="1385117" y="4377658"/>
                </a:lnTo>
                <a:cubicBezTo>
                  <a:pt x="1018895" y="4897697"/>
                  <a:pt x="378931" y="5875914"/>
                  <a:pt x="12709" y="6395953"/>
                </a:cubicBezTo>
                <a:cubicBezTo>
                  <a:pt x="12709" y="4596847"/>
                  <a:pt x="0" y="2224334"/>
                  <a:pt x="0" y="425228"/>
                </a:cubicBezTo>
                <a:close/>
              </a:path>
            </a:pathLst>
          </a:custGeom>
          <a:gradFill>
            <a:gsLst>
              <a:gs pos="300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bg2"/>
              </a:solidFill>
            </a:endParaRPr>
          </a:p>
        </p:txBody>
      </p:sp>
    </p:spTree>
    <p:extLst>
      <p:ext uri="{BB962C8B-B14F-4D97-AF65-F5344CB8AC3E}">
        <p14:creationId xmlns:p14="http://schemas.microsoft.com/office/powerpoint/2010/main" val="92038157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ig Number List 4">
    <p:bg>
      <p:bgPr>
        <a:solidFill>
          <a:schemeClr val="bg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25F7AE7-6644-470A-90CF-47B6F9F313F5}"/>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Text Placeholder 96">
            <a:extLst>
              <a:ext uri="{FF2B5EF4-FFF2-40B4-BE49-F238E27FC236}">
                <a16:creationId xmlns:a16="http://schemas.microsoft.com/office/drawing/2014/main" id="{53DE74C9-5BE2-4781-868E-3C8C617C7341}"/>
              </a:ext>
            </a:extLst>
          </p:cNvPr>
          <p:cNvSpPr>
            <a:spLocks noGrp="1"/>
          </p:cNvSpPr>
          <p:nvPr>
            <p:ph type="body" sz="quarter" idx="23" hasCustomPrompt="1"/>
          </p:nvPr>
        </p:nvSpPr>
        <p:spPr>
          <a:xfrm>
            <a:off x="436861" y="5300143"/>
            <a:ext cx="4058747" cy="828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6"/>
          </a:solidFill>
        </p:spPr>
        <p:txBody>
          <a:bodyPr wrap="square" lIns="792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8" name="Text Placeholder 97">
            <a:extLst>
              <a:ext uri="{FF2B5EF4-FFF2-40B4-BE49-F238E27FC236}">
                <a16:creationId xmlns:a16="http://schemas.microsoft.com/office/drawing/2014/main" id="{25D64D6E-71F8-4B7E-903B-6FCF3E94297A}"/>
              </a:ext>
            </a:extLst>
          </p:cNvPr>
          <p:cNvSpPr>
            <a:spLocks noGrp="1"/>
          </p:cNvSpPr>
          <p:nvPr>
            <p:ph type="body" sz="quarter" idx="24" hasCustomPrompt="1"/>
          </p:nvPr>
        </p:nvSpPr>
        <p:spPr>
          <a:xfrm>
            <a:off x="3891363" y="5300143"/>
            <a:ext cx="7852580" cy="828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2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3" name="Text Placeholder 92">
            <a:extLst>
              <a:ext uri="{FF2B5EF4-FFF2-40B4-BE49-F238E27FC236}">
                <a16:creationId xmlns:a16="http://schemas.microsoft.com/office/drawing/2014/main" id="{F4593608-4C2B-4E16-9A18-8ED3107178C5}"/>
              </a:ext>
            </a:extLst>
          </p:cNvPr>
          <p:cNvSpPr>
            <a:spLocks noGrp="1"/>
          </p:cNvSpPr>
          <p:nvPr>
            <p:ph type="body" sz="quarter" idx="20" hasCustomPrompt="1"/>
          </p:nvPr>
        </p:nvSpPr>
        <p:spPr>
          <a:xfrm>
            <a:off x="439888" y="4274923"/>
            <a:ext cx="4058747" cy="828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2"/>
          </a:solidFill>
        </p:spPr>
        <p:txBody>
          <a:bodyPr wrap="square" lIns="792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4" name="Text Placeholder 93">
            <a:extLst>
              <a:ext uri="{FF2B5EF4-FFF2-40B4-BE49-F238E27FC236}">
                <a16:creationId xmlns:a16="http://schemas.microsoft.com/office/drawing/2014/main" id="{08E8F908-BDF4-4339-A814-E14D772FACDA}"/>
              </a:ext>
            </a:extLst>
          </p:cNvPr>
          <p:cNvSpPr>
            <a:spLocks noGrp="1"/>
          </p:cNvSpPr>
          <p:nvPr>
            <p:ph type="body" sz="quarter" idx="21" hasCustomPrompt="1"/>
          </p:nvPr>
        </p:nvSpPr>
        <p:spPr>
          <a:xfrm>
            <a:off x="3891363" y="4274923"/>
            <a:ext cx="7852580" cy="828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2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Fusce posuere, magna sed pulvinar ultricies, purus lectus malesuada libero, sit amet commodo magna eros quis urna.</a:t>
            </a:r>
          </a:p>
        </p:txBody>
      </p:sp>
      <p:sp>
        <p:nvSpPr>
          <p:cNvPr id="90" name="Text Placeholder 89">
            <a:extLst>
              <a:ext uri="{FF2B5EF4-FFF2-40B4-BE49-F238E27FC236}">
                <a16:creationId xmlns:a16="http://schemas.microsoft.com/office/drawing/2014/main" id="{20368A86-6E81-491C-BFBF-5C275DEBF038}"/>
              </a:ext>
            </a:extLst>
          </p:cNvPr>
          <p:cNvSpPr>
            <a:spLocks noGrp="1"/>
          </p:cNvSpPr>
          <p:nvPr>
            <p:ph type="body" sz="quarter" idx="17" hasCustomPrompt="1"/>
          </p:nvPr>
        </p:nvSpPr>
        <p:spPr>
          <a:xfrm>
            <a:off x="430807" y="3249702"/>
            <a:ext cx="4058747" cy="828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1"/>
          </a:solidFill>
        </p:spPr>
        <p:txBody>
          <a:bodyPr wrap="square" lIns="792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1" name="Text Placeholder 90">
            <a:extLst>
              <a:ext uri="{FF2B5EF4-FFF2-40B4-BE49-F238E27FC236}">
                <a16:creationId xmlns:a16="http://schemas.microsoft.com/office/drawing/2014/main" id="{BECE3F49-908D-458F-81F6-7DDD8C953D04}"/>
              </a:ext>
            </a:extLst>
          </p:cNvPr>
          <p:cNvSpPr>
            <a:spLocks noGrp="1"/>
          </p:cNvSpPr>
          <p:nvPr>
            <p:ph type="body" sz="quarter" idx="18" hasCustomPrompt="1"/>
          </p:nvPr>
        </p:nvSpPr>
        <p:spPr>
          <a:xfrm>
            <a:off x="3891363" y="3249702"/>
            <a:ext cx="7852580" cy="828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200" b="0" dirty="0">
                <a:solidFill>
                  <a:schemeClr val="tx2"/>
                </a:solidFill>
                <a:latin typeface="+mn-lt"/>
              </a:defRPr>
            </a:lvl1pPr>
          </a:lstStyle>
          <a:p>
            <a:pPr lvl="0"/>
            <a:r>
              <a:rPr lang="en-US" dirty="0"/>
              <a:t>Lorem ipsum dolor sit amet, consectetuer adipiscing </a:t>
            </a:r>
            <a:r>
              <a:rPr lang="en-US" dirty="0" err="1"/>
              <a:t>elit</a:t>
            </a:r>
            <a:r>
              <a:rPr lang="en-US" dirty="0"/>
              <a:t>. Maecenas porttitor congue massa. Fusce posuere, magna sed pulvinar ultricies, purus lectus malesuada libero, sit amet commodo magna eros quis urna.</a:t>
            </a:r>
          </a:p>
        </p:txBody>
      </p:sp>
      <p:sp>
        <p:nvSpPr>
          <p:cNvPr id="79" name="Text Placeholder 78">
            <a:extLst>
              <a:ext uri="{FF2B5EF4-FFF2-40B4-BE49-F238E27FC236}">
                <a16:creationId xmlns:a16="http://schemas.microsoft.com/office/drawing/2014/main" id="{6698C8E7-ED6D-4D45-AE7B-9892EF4D20EB}"/>
              </a:ext>
            </a:extLst>
          </p:cNvPr>
          <p:cNvSpPr>
            <a:spLocks noGrp="1"/>
          </p:cNvSpPr>
          <p:nvPr>
            <p:ph type="body" sz="quarter" idx="14" hasCustomPrompt="1"/>
          </p:nvPr>
        </p:nvSpPr>
        <p:spPr>
          <a:xfrm>
            <a:off x="442915" y="2224481"/>
            <a:ext cx="4058747" cy="828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3"/>
          </a:solidFill>
        </p:spPr>
        <p:txBody>
          <a:bodyPr wrap="square" lIns="792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custDataLst>
              <p:tags r:id="rId1"/>
            </p:custDataLst>
          </p:nvPr>
        </p:nvSpPr>
        <p:spPr>
          <a:xfrm>
            <a:off x="442799" y="1457999"/>
            <a:ext cx="11300452"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29" name="Graphic 28">
            <a:extLst>
              <a:ext uri="{FF2B5EF4-FFF2-40B4-BE49-F238E27FC236}">
                <a16:creationId xmlns:a16="http://schemas.microsoft.com/office/drawing/2014/main" id="{99EF38A9-A58B-0841-8A42-7AECC0BA473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b="0"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6" name="Rectangle 35">
            <a:extLst>
              <a:ext uri="{FF2B5EF4-FFF2-40B4-BE49-F238E27FC236}">
                <a16:creationId xmlns:a16="http://schemas.microsoft.com/office/drawing/2014/main" id="{28A0BFCF-F96D-42FD-95BC-E15A6578D4F7}"/>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7" name="Text Placeholder 6">
            <a:extLst>
              <a:ext uri="{FF2B5EF4-FFF2-40B4-BE49-F238E27FC236}">
                <a16:creationId xmlns:a16="http://schemas.microsoft.com/office/drawing/2014/main" id="{1F2B1F00-E356-43EE-9586-361C083A197F}"/>
              </a:ext>
            </a:extLst>
          </p:cNvPr>
          <p:cNvSpPr>
            <a:spLocks noGrp="1"/>
          </p:cNvSpPr>
          <p:nvPr>
            <p:ph type="body" sz="quarter" idx="13" hasCustomPrompt="1"/>
          </p:nvPr>
        </p:nvSpPr>
        <p:spPr>
          <a:xfrm>
            <a:off x="496415" y="2360676"/>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1</a:t>
            </a:r>
          </a:p>
        </p:txBody>
      </p:sp>
      <p:sp>
        <p:nvSpPr>
          <p:cNvPr id="84" name="Text Placeholder 83">
            <a:extLst>
              <a:ext uri="{FF2B5EF4-FFF2-40B4-BE49-F238E27FC236}">
                <a16:creationId xmlns:a16="http://schemas.microsoft.com/office/drawing/2014/main" id="{6AF2132A-3834-40CD-8D2D-64F97FD66E9E}"/>
              </a:ext>
            </a:extLst>
          </p:cNvPr>
          <p:cNvSpPr>
            <a:spLocks noGrp="1"/>
          </p:cNvSpPr>
          <p:nvPr>
            <p:ph type="body" sz="quarter" idx="15" hasCustomPrompt="1"/>
          </p:nvPr>
        </p:nvSpPr>
        <p:spPr>
          <a:xfrm>
            <a:off x="3891363" y="2224481"/>
            <a:ext cx="7852580" cy="828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wrap="square" lIns="936000" anchor="ctr" anchorCtr="0">
            <a:noAutofit/>
          </a:bodyPr>
          <a:lstStyle>
            <a:lvl1pPr marL="0" indent="0">
              <a:buNone/>
              <a:defRPr lang="en-US" sz="1200" b="0" kern="1200" dirty="0">
                <a:solidFill>
                  <a:schemeClr val="tx2"/>
                </a:solidFill>
                <a:latin typeface="+mn-lt"/>
                <a:ea typeface="Cambria" panose="02040503050406030204" pitchFamily="18" charset="0"/>
                <a:cs typeface="Calibri" panose="020F0502020204030204" pitchFamily="34" charset="0"/>
              </a:defRPr>
            </a:lvl1pPr>
          </a:lstStyle>
          <a:p>
            <a:pPr marL="0" lvl="0" indent="0" algn="l" defTabSz="914400" rtl="0" eaLnBrk="1" latinLnBrk="0" hangingPunct="1">
              <a:lnSpc>
                <a:spcPct val="105000"/>
              </a:lnSpc>
              <a:spcBef>
                <a:spcPts val="1200"/>
              </a:spcBef>
              <a:spcAft>
                <a:spcPts val="0"/>
              </a:spcAft>
              <a:buClr>
                <a:schemeClr val="accent1"/>
              </a:buClr>
              <a:buSzPct val="100000"/>
              <a:buFont typeface="Arial" panose="020B0604020202020204" pitchFamily="34" charset="0"/>
              <a:buNone/>
            </a:pPr>
            <a:r>
              <a:rPr lang="en-US" dirty="0"/>
              <a:t>Lorem ipsum dolor sit amet, consectetuer adipiscing elit. Maecenas porttitor congue massa. Fusce posuere, magna sed pulvinar ultricies, purus lectus malesuada libero, sit amet commodo magna eros quis urna.</a:t>
            </a:r>
          </a:p>
        </p:txBody>
      </p:sp>
      <p:sp>
        <p:nvSpPr>
          <p:cNvPr id="86" name="Text Placeholder 6">
            <a:extLst>
              <a:ext uri="{FF2B5EF4-FFF2-40B4-BE49-F238E27FC236}">
                <a16:creationId xmlns:a16="http://schemas.microsoft.com/office/drawing/2014/main" id="{E1BCCBD5-9278-4EC4-A369-A1894C7206C6}"/>
              </a:ext>
            </a:extLst>
          </p:cNvPr>
          <p:cNvSpPr>
            <a:spLocks noGrp="1"/>
          </p:cNvSpPr>
          <p:nvPr>
            <p:ph type="body" sz="quarter" idx="16" hasCustomPrompt="1"/>
          </p:nvPr>
        </p:nvSpPr>
        <p:spPr>
          <a:xfrm>
            <a:off x="484307" y="3385896"/>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2</a:t>
            </a:r>
          </a:p>
        </p:txBody>
      </p:sp>
      <p:sp>
        <p:nvSpPr>
          <p:cNvPr id="92" name="Text Placeholder 6">
            <a:extLst>
              <a:ext uri="{FF2B5EF4-FFF2-40B4-BE49-F238E27FC236}">
                <a16:creationId xmlns:a16="http://schemas.microsoft.com/office/drawing/2014/main" id="{A01ACD5E-F42A-40E5-8B7C-00A5C575E5F3}"/>
              </a:ext>
            </a:extLst>
          </p:cNvPr>
          <p:cNvSpPr>
            <a:spLocks noGrp="1"/>
          </p:cNvSpPr>
          <p:nvPr>
            <p:ph type="body" sz="quarter" idx="19" hasCustomPrompt="1"/>
          </p:nvPr>
        </p:nvSpPr>
        <p:spPr>
          <a:xfrm>
            <a:off x="496415" y="4411116"/>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3</a:t>
            </a:r>
          </a:p>
        </p:txBody>
      </p:sp>
      <p:sp>
        <p:nvSpPr>
          <p:cNvPr id="96" name="Text Placeholder 6">
            <a:extLst>
              <a:ext uri="{FF2B5EF4-FFF2-40B4-BE49-F238E27FC236}">
                <a16:creationId xmlns:a16="http://schemas.microsoft.com/office/drawing/2014/main" id="{2612354C-D3A8-4F0B-A62B-2D17249DFDBA}"/>
              </a:ext>
            </a:extLst>
          </p:cNvPr>
          <p:cNvSpPr>
            <a:spLocks noGrp="1"/>
          </p:cNvSpPr>
          <p:nvPr>
            <p:ph type="body" sz="quarter" idx="22" hasCustomPrompt="1"/>
          </p:nvPr>
        </p:nvSpPr>
        <p:spPr>
          <a:xfrm>
            <a:off x="496415" y="5436336"/>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4</a:t>
            </a:r>
          </a:p>
        </p:txBody>
      </p:sp>
      <p:sp>
        <p:nvSpPr>
          <p:cNvPr id="104" name="Text Placeholder 2">
            <a:extLst>
              <a:ext uri="{FF2B5EF4-FFF2-40B4-BE49-F238E27FC236}">
                <a16:creationId xmlns:a16="http://schemas.microsoft.com/office/drawing/2014/main" id="{A9970848-F35F-47D3-8AA3-859BE30E9780}"/>
              </a:ext>
            </a:extLst>
          </p:cNvPr>
          <p:cNvSpPr>
            <a:spLocks noGrp="1"/>
          </p:cNvSpPr>
          <p:nvPr>
            <p:ph type="body" sz="quarter" idx="29"/>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30" name="Freeform: Shape 29">
            <a:extLst>
              <a:ext uri="{FF2B5EF4-FFF2-40B4-BE49-F238E27FC236}">
                <a16:creationId xmlns:a16="http://schemas.microsoft.com/office/drawing/2014/main" id="{3E471F1E-DBD6-42B4-BC7F-68658494AEC6}"/>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5" name="Freeform: Shape 34">
            <a:extLst>
              <a:ext uri="{FF2B5EF4-FFF2-40B4-BE49-F238E27FC236}">
                <a16:creationId xmlns:a16="http://schemas.microsoft.com/office/drawing/2014/main" id="{C2B1C5B1-DD5C-46BD-9171-3F3551A3196C}"/>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5" name="Footer Placeholder 3">
            <a:extLst>
              <a:ext uri="{FF2B5EF4-FFF2-40B4-BE49-F238E27FC236}">
                <a16:creationId xmlns:a16="http://schemas.microsoft.com/office/drawing/2014/main" id="{CA5EF783-E964-4A68-BFA0-29D6D5148197}"/>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26" name="TextBox 25">
            <a:extLst>
              <a:ext uri="{FF2B5EF4-FFF2-40B4-BE49-F238E27FC236}">
                <a16:creationId xmlns:a16="http://schemas.microsoft.com/office/drawing/2014/main" id="{94B2A3D8-BFDF-4F41-AF46-F35B3FC27A88}"/>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1435584491"/>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ig Number List 5">
    <p:bg>
      <p:bgPr>
        <a:solidFill>
          <a:schemeClr val="bg1"/>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C73C2D05-90CD-4A84-9996-5A713D7C0452}"/>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Text Placeholder 96">
            <a:extLst>
              <a:ext uri="{FF2B5EF4-FFF2-40B4-BE49-F238E27FC236}">
                <a16:creationId xmlns:a16="http://schemas.microsoft.com/office/drawing/2014/main" id="{53DE74C9-5BE2-4781-868E-3C8C617C7341}"/>
              </a:ext>
            </a:extLst>
          </p:cNvPr>
          <p:cNvSpPr>
            <a:spLocks noGrp="1"/>
          </p:cNvSpPr>
          <p:nvPr>
            <p:ph type="body" sz="quarter" idx="23" hasCustomPrompt="1"/>
          </p:nvPr>
        </p:nvSpPr>
        <p:spPr>
          <a:xfrm>
            <a:off x="436861" y="4644283"/>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6"/>
          </a:solidFill>
        </p:spPr>
        <p:txBody>
          <a:bodyPr wrap="square" lIns="792000" rIns="360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8" name="Text Placeholder 97">
            <a:extLst>
              <a:ext uri="{FF2B5EF4-FFF2-40B4-BE49-F238E27FC236}">
                <a16:creationId xmlns:a16="http://schemas.microsoft.com/office/drawing/2014/main" id="{25D64D6E-71F8-4B7E-903B-6FCF3E94297A}"/>
              </a:ext>
            </a:extLst>
          </p:cNvPr>
          <p:cNvSpPr>
            <a:spLocks noGrp="1"/>
          </p:cNvSpPr>
          <p:nvPr>
            <p:ph type="body" sz="quarter" idx="24" hasCustomPrompt="1"/>
          </p:nvPr>
        </p:nvSpPr>
        <p:spPr>
          <a:xfrm>
            <a:off x="3891363" y="4644154"/>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2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3" name="Text Placeholder 92">
            <a:extLst>
              <a:ext uri="{FF2B5EF4-FFF2-40B4-BE49-F238E27FC236}">
                <a16:creationId xmlns:a16="http://schemas.microsoft.com/office/drawing/2014/main" id="{F4593608-4C2B-4E16-9A18-8ED3107178C5}"/>
              </a:ext>
            </a:extLst>
          </p:cNvPr>
          <p:cNvSpPr>
            <a:spLocks noGrp="1"/>
          </p:cNvSpPr>
          <p:nvPr>
            <p:ph type="body" sz="quarter" idx="20" hasCustomPrompt="1"/>
          </p:nvPr>
        </p:nvSpPr>
        <p:spPr>
          <a:xfrm>
            <a:off x="439888" y="3837683"/>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2"/>
          </a:solidFill>
        </p:spPr>
        <p:txBody>
          <a:bodyPr wrap="square" lIns="792000" rIns="360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4" name="Text Placeholder 93">
            <a:extLst>
              <a:ext uri="{FF2B5EF4-FFF2-40B4-BE49-F238E27FC236}">
                <a16:creationId xmlns:a16="http://schemas.microsoft.com/office/drawing/2014/main" id="{08E8F908-BDF4-4339-A814-E14D772FACDA}"/>
              </a:ext>
            </a:extLst>
          </p:cNvPr>
          <p:cNvSpPr>
            <a:spLocks noGrp="1"/>
          </p:cNvSpPr>
          <p:nvPr>
            <p:ph type="body" sz="quarter" idx="21" hasCustomPrompt="1"/>
          </p:nvPr>
        </p:nvSpPr>
        <p:spPr>
          <a:xfrm>
            <a:off x="3891363" y="3837554"/>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2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posuere, magna sed pulvinar ultricies, purus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0" name="Text Placeholder 89">
            <a:extLst>
              <a:ext uri="{FF2B5EF4-FFF2-40B4-BE49-F238E27FC236}">
                <a16:creationId xmlns:a16="http://schemas.microsoft.com/office/drawing/2014/main" id="{20368A86-6E81-491C-BFBF-5C275DEBF038}"/>
              </a:ext>
            </a:extLst>
          </p:cNvPr>
          <p:cNvSpPr>
            <a:spLocks noGrp="1"/>
          </p:cNvSpPr>
          <p:nvPr>
            <p:ph type="body" sz="quarter" idx="17" hasCustomPrompt="1"/>
          </p:nvPr>
        </p:nvSpPr>
        <p:spPr>
          <a:xfrm>
            <a:off x="430807" y="3031084"/>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1"/>
          </a:solidFill>
        </p:spPr>
        <p:txBody>
          <a:bodyPr wrap="square" lIns="792000" rIns="360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1" name="Text Placeholder 90">
            <a:extLst>
              <a:ext uri="{FF2B5EF4-FFF2-40B4-BE49-F238E27FC236}">
                <a16:creationId xmlns:a16="http://schemas.microsoft.com/office/drawing/2014/main" id="{BECE3F49-908D-458F-81F6-7DDD8C953D04}"/>
              </a:ext>
            </a:extLst>
          </p:cNvPr>
          <p:cNvSpPr>
            <a:spLocks noGrp="1"/>
          </p:cNvSpPr>
          <p:nvPr>
            <p:ph type="body" sz="quarter" idx="18" hasCustomPrompt="1"/>
          </p:nvPr>
        </p:nvSpPr>
        <p:spPr>
          <a:xfrm>
            <a:off x="3891363" y="3030954"/>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200" b="0" dirty="0">
                <a:solidFill>
                  <a:schemeClr val="tx2"/>
                </a:solidFill>
              </a:defRPr>
            </a:lvl1pPr>
          </a:lstStyle>
          <a:p>
            <a:pPr lvl="0"/>
            <a:r>
              <a:rPr lang="en-US" dirty="0"/>
              <a:t>Lorem ipsum dolor sit amet, consectetuer </a:t>
            </a:r>
            <a:r>
              <a:rPr lang="en-US" dirty="0" err="1"/>
              <a:t>adipiscing</a:t>
            </a:r>
            <a:r>
              <a:rPr lang="en-US" dirty="0"/>
              <a:t> </a:t>
            </a:r>
            <a:r>
              <a:rPr lang="en-US" dirty="0" err="1"/>
              <a:t>elit</a:t>
            </a:r>
            <a:r>
              <a:rPr lang="en-US" dirty="0"/>
              <a:t>. Maecenas porttitor congue </a:t>
            </a:r>
            <a:r>
              <a:rPr lang="en-US" dirty="0" err="1"/>
              <a:t>massa</a:t>
            </a:r>
            <a:r>
              <a:rPr lang="en-US" dirty="0"/>
              <a:t>. </a:t>
            </a:r>
            <a:r>
              <a:rPr lang="en-US" dirty="0" err="1"/>
              <a:t>Fusce</a:t>
            </a:r>
            <a:r>
              <a:rPr lang="en-US" dirty="0"/>
              <a:t> posuere, magna sed pulvinar ultricies, purus lectus </a:t>
            </a:r>
            <a:r>
              <a:rPr lang="en-US" dirty="0" err="1"/>
              <a:t>malesuada</a:t>
            </a:r>
            <a:r>
              <a:rPr lang="en-US" dirty="0"/>
              <a:t> libero, sit amet </a:t>
            </a:r>
            <a:r>
              <a:rPr lang="en-US" dirty="0" err="1"/>
              <a:t>commodo</a:t>
            </a:r>
            <a:r>
              <a:rPr lang="en-US" dirty="0"/>
              <a:t> magna eros quis urna.</a:t>
            </a:r>
          </a:p>
        </p:txBody>
      </p:sp>
      <p:sp>
        <p:nvSpPr>
          <p:cNvPr id="79" name="Text Placeholder 78">
            <a:extLst>
              <a:ext uri="{FF2B5EF4-FFF2-40B4-BE49-F238E27FC236}">
                <a16:creationId xmlns:a16="http://schemas.microsoft.com/office/drawing/2014/main" id="{6698C8E7-ED6D-4D45-AE7B-9892EF4D20EB}"/>
              </a:ext>
            </a:extLst>
          </p:cNvPr>
          <p:cNvSpPr>
            <a:spLocks noGrp="1"/>
          </p:cNvSpPr>
          <p:nvPr>
            <p:ph type="body" sz="quarter" idx="14" hasCustomPrompt="1"/>
          </p:nvPr>
        </p:nvSpPr>
        <p:spPr>
          <a:xfrm>
            <a:off x="442915" y="2224482"/>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3"/>
          </a:solidFill>
        </p:spPr>
        <p:txBody>
          <a:bodyPr wrap="square" lIns="792000" rIns="360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custDataLst>
              <p:tags r:id="rId1"/>
            </p:custDataLst>
          </p:nvPr>
        </p:nvSpPr>
        <p:spPr>
          <a:xfrm>
            <a:off x="442799" y="1457999"/>
            <a:ext cx="11300452"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29" name="Graphic 28">
            <a:extLst>
              <a:ext uri="{FF2B5EF4-FFF2-40B4-BE49-F238E27FC236}">
                <a16:creationId xmlns:a16="http://schemas.microsoft.com/office/drawing/2014/main" id="{99EF38A9-A58B-0841-8A42-7AECC0BA473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b="0"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6" name="Rectangle 35">
            <a:extLst>
              <a:ext uri="{FF2B5EF4-FFF2-40B4-BE49-F238E27FC236}">
                <a16:creationId xmlns:a16="http://schemas.microsoft.com/office/drawing/2014/main" id="{28A0BFCF-F96D-42FD-95BC-E15A6578D4F7}"/>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7" name="Text Placeholder 6">
            <a:extLst>
              <a:ext uri="{FF2B5EF4-FFF2-40B4-BE49-F238E27FC236}">
                <a16:creationId xmlns:a16="http://schemas.microsoft.com/office/drawing/2014/main" id="{1F2B1F00-E356-43EE-9586-361C083A197F}"/>
              </a:ext>
            </a:extLst>
          </p:cNvPr>
          <p:cNvSpPr>
            <a:spLocks noGrp="1"/>
          </p:cNvSpPr>
          <p:nvPr>
            <p:ph type="body" sz="quarter" idx="13" hasCustomPrompt="1"/>
          </p:nvPr>
        </p:nvSpPr>
        <p:spPr>
          <a:xfrm>
            <a:off x="496415" y="2283225"/>
            <a:ext cx="502822" cy="555611"/>
          </a:xfrm>
          <a:prstGeom prst="rect">
            <a:avLst/>
          </a:prstGeom>
        </p:spPr>
        <p:txBody>
          <a:bodyPr vert="horz" wrap="square" lIns="0" tIns="45720" rIns="0" bIns="180000" rtlCol="0" anchor="ctr" anchorCtr="0">
            <a:noAutofit/>
          </a:bodyPr>
          <a:lstStyle>
            <a:lvl1pPr marL="0" indent="0" algn="ctr">
              <a:buNone/>
              <a:defRPr lang="en-US" sz="3600" b="0" dirty="0">
                <a:solidFill>
                  <a:schemeClr val="bg1"/>
                </a:solidFill>
                <a:latin typeface="+mj-lt"/>
                <a:ea typeface="+mn-ea"/>
                <a:cs typeface="+mn-cs"/>
              </a:defRPr>
            </a:lvl1pPr>
          </a:lstStyle>
          <a:p>
            <a:pPr marL="0" lvl="0" algn="ctr">
              <a:spcAft>
                <a:spcPts val="1200"/>
              </a:spcAft>
            </a:pPr>
            <a:r>
              <a:rPr lang="en-US" dirty="0"/>
              <a:t>1</a:t>
            </a:r>
          </a:p>
        </p:txBody>
      </p:sp>
      <p:sp>
        <p:nvSpPr>
          <p:cNvPr id="84" name="Text Placeholder 83">
            <a:extLst>
              <a:ext uri="{FF2B5EF4-FFF2-40B4-BE49-F238E27FC236}">
                <a16:creationId xmlns:a16="http://schemas.microsoft.com/office/drawing/2014/main" id="{6AF2132A-3834-40CD-8D2D-64F97FD66E9E}"/>
              </a:ext>
            </a:extLst>
          </p:cNvPr>
          <p:cNvSpPr>
            <a:spLocks noGrp="1"/>
          </p:cNvSpPr>
          <p:nvPr>
            <p:ph type="body" sz="quarter" idx="15" hasCustomPrompt="1"/>
          </p:nvPr>
        </p:nvSpPr>
        <p:spPr>
          <a:xfrm>
            <a:off x="3891363" y="2224354"/>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wrap="square" lIns="936000" anchor="ctr" anchorCtr="0">
            <a:noAutofit/>
          </a:bodyPr>
          <a:lstStyle>
            <a:lvl1pPr marL="0" indent="0">
              <a:buNone/>
              <a:defRPr sz="1200" b="0">
                <a:solidFill>
                  <a:schemeClr val="tx2"/>
                </a:solidFill>
                <a:latin typeface="+mn-lt"/>
              </a:defRPr>
            </a:lvl1pPr>
          </a:lstStyle>
          <a:p>
            <a:pPr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86" name="Text Placeholder 6">
            <a:extLst>
              <a:ext uri="{FF2B5EF4-FFF2-40B4-BE49-F238E27FC236}">
                <a16:creationId xmlns:a16="http://schemas.microsoft.com/office/drawing/2014/main" id="{E1BCCBD5-9278-4EC4-A369-A1894C7206C6}"/>
              </a:ext>
            </a:extLst>
          </p:cNvPr>
          <p:cNvSpPr>
            <a:spLocks noGrp="1"/>
          </p:cNvSpPr>
          <p:nvPr>
            <p:ph type="body" sz="quarter" idx="16" hasCustomPrompt="1"/>
          </p:nvPr>
        </p:nvSpPr>
        <p:spPr>
          <a:xfrm>
            <a:off x="484307" y="3089826"/>
            <a:ext cx="502822" cy="555611"/>
          </a:xfrm>
          <a:prstGeom prst="rect">
            <a:avLst/>
          </a:prstGeom>
        </p:spPr>
        <p:txBody>
          <a:bodyPr vert="horz" wrap="square" lIns="0" tIns="45720" rIns="0" bIns="180000" rtlCol="0" anchor="ctr" anchorCtr="0">
            <a:noAutofit/>
          </a:bodyPr>
          <a:lstStyle>
            <a:lvl1pPr marL="0" indent="0" algn="ctr">
              <a:buNone/>
              <a:defRPr lang="en-US" sz="3600" b="0" dirty="0">
                <a:solidFill>
                  <a:schemeClr val="bg1"/>
                </a:solidFill>
                <a:latin typeface="+mj-lt"/>
                <a:ea typeface="+mn-ea"/>
                <a:cs typeface="+mn-cs"/>
              </a:defRPr>
            </a:lvl1pPr>
          </a:lstStyle>
          <a:p>
            <a:pPr marL="0" lvl="0" algn="ctr">
              <a:spcAft>
                <a:spcPts val="1200"/>
              </a:spcAft>
            </a:pPr>
            <a:r>
              <a:rPr lang="en-US" dirty="0"/>
              <a:t>2</a:t>
            </a:r>
          </a:p>
        </p:txBody>
      </p:sp>
      <p:sp>
        <p:nvSpPr>
          <p:cNvPr id="92" name="Text Placeholder 6">
            <a:extLst>
              <a:ext uri="{FF2B5EF4-FFF2-40B4-BE49-F238E27FC236}">
                <a16:creationId xmlns:a16="http://schemas.microsoft.com/office/drawing/2014/main" id="{A01ACD5E-F42A-40E5-8B7C-00A5C575E5F3}"/>
              </a:ext>
            </a:extLst>
          </p:cNvPr>
          <p:cNvSpPr>
            <a:spLocks noGrp="1"/>
          </p:cNvSpPr>
          <p:nvPr>
            <p:ph type="body" sz="quarter" idx="19" hasCustomPrompt="1"/>
          </p:nvPr>
        </p:nvSpPr>
        <p:spPr>
          <a:xfrm>
            <a:off x="496415" y="3896426"/>
            <a:ext cx="502822" cy="555611"/>
          </a:xfrm>
          <a:prstGeom prst="rect">
            <a:avLst/>
          </a:prstGeom>
        </p:spPr>
        <p:txBody>
          <a:bodyPr vert="horz" wrap="square" lIns="0" tIns="45720" rIns="0" bIns="180000" rtlCol="0" anchor="ctr" anchorCtr="0">
            <a:noAutofit/>
          </a:bodyPr>
          <a:lstStyle>
            <a:lvl1pPr marL="0" indent="0" algn="ctr">
              <a:buNone/>
              <a:defRPr lang="en-US" sz="3600" b="0" dirty="0">
                <a:solidFill>
                  <a:schemeClr val="bg1"/>
                </a:solidFill>
                <a:latin typeface="+mj-lt"/>
                <a:ea typeface="+mn-ea"/>
                <a:cs typeface="+mn-cs"/>
              </a:defRPr>
            </a:lvl1pPr>
          </a:lstStyle>
          <a:p>
            <a:pPr marL="0" lvl="0" algn="ctr">
              <a:spcAft>
                <a:spcPts val="1200"/>
              </a:spcAft>
            </a:pPr>
            <a:r>
              <a:rPr lang="en-US" dirty="0"/>
              <a:t>3</a:t>
            </a:r>
          </a:p>
        </p:txBody>
      </p:sp>
      <p:sp>
        <p:nvSpPr>
          <p:cNvPr id="96" name="Text Placeholder 6">
            <a:extLst>
              <a:ext uri="{FF2B5EF4-FFF2-40B4-BE49-F238E27FC236}">
                <a16:creationId xmlns:a16="http://schemas.microsoft.com/office/drawing/2014/main" id="{2612354C-D3A8-4F0B-A62B-2D17249DFDBA}"/>
              </a:ext>
            </a:extLst>
          </p:cNvPr>
          <p:cNvSpPr>
            <a:spLocks noGrp="1"/>
          </p:cNvSpPr>
          <p:nvPr>
            <p:ph type="body" sz="quarter" idx="22" hasCustomPrompt="1"/>
          </p:nvPr>
        </p:nvSpPr>
        <p:spPr>
          <a:xfrm>
            <a:off x="496415" y="4703026"/>
            <a:ext cx="502822" cy="555611"/>
          </a:xfrm>
          <a:prstGeom prst="rect">
            <a:avLst/>
          </a:prstGeom>
        </p:spPr>
        <p:txBody>
          <a:bodyPr vert="horz" wrap="square" lIns="0" tIns="45720" rIns="0" bIns="180000" rtlCol="0" anchor="ctr" anchorCtr="0">
            <a:noAutofit/>
          </a:bodyPr>
          <a:lstStyle>
            <a:lvl1pPr marL="0" indent="0" algn="ctr">
              <a:buNone/>
              <a:defRPr lang="en-US" sz="3600" b="0" dirty="0">
                <a:solidFill>
                  <a:schemeClr val="bg1"/>
                </a:solidFill>
                <a:latin typeface="+mj-lt"/>
                <a:ea typeface="+mn-ea"/>
                <a:cs typeface="+mn-cs"/>
              </a:defRPr>
            </a:lvl1pPr>
          </a:lstStyle>
          <a:p>
            <a:pPr marL="0" lvl="0" algn="ctr">
              <a:spcAft>
                <a:spcPts val="1200"/>
              </a:spcAft>
            </a:pPr>
            <a:r>
              <a:rPr lang="en-US" dirty="0"/>
              <a:t>4</a:t>
            </a:r>
          </a:p>
        </p:txBody>
      </p:sp>
      <p:sp>
        <p:nvSpPr>
          <p:cNvPr id="100" name="Text Placeholder 99">
            <a:extLst>
              <a:ext uri="{FF2B5EF4-FFF2-40B4-BE49-F238E27FC236}">
                <a16:creationId xmlns:a16="http://schemas.microsoft.com/office/drawing/2014/main" id="{F26204A4-94F4-4D0B-A32D-54BA8095E0EA}"/>
              </a:ext>
            </a:extLst>
          </p:cNvPr>
          <p:cNvSpPr>
            <a:spLocks noGrp="1"/>
          </p:cNvSpPr>
          <p:nvPr>
            <p:ph type="body" sz="quarter" idx="26" hasCustomPrompt="1"/>
          </p:nvPr>
        </p:nvSpPr>
        <p:spPr>
          <a:xfrm>
            <a:off x="433834" y="5450885"/>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5"/>
          </a:solidFill>
        </p:spPr>
        <p:txBody>
          <a:bodyPr wrap="square" lIns="792000" rIns="360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101" name="Text Placeholder 100">
            <a:extLst>
              <a:ext uri="{FF2B5EF4-FFF2-40B4-BE49-F238E27FC236}">
                <a16:creationId xmlns:a16="http://schemas.microsoft.com/office/drawing/2014/main" id="{BC8A2927-6011-4622-A038-F2F7EAC093BE}"/>
              </a:ext>
            </a:extLst>
          </p:cNvPr>
          <p:cNvSpPr>
            <a:spLocks noGrp="1"/>
          </p:cNvSpPr>
          <p:nvPr>
            <p:ph type="body" sz="quarter" idx="27" hasCustomPrompt="1"/>
          </p:nvPr>
        </p:nvSpPr>
        <p:spPr>
          <a:xfrm>
            <a:off x="3891363" y="5450755"/>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alpha val="17000"/>
                </a:schemeClr>
              </a:gs>
              <a:gs pos="100000">
                <a:schemeClr val="bg2">
                  <a:alpha val="0"/>
                </a:schemeClr>
              </a:gs>
            </a:gsLst>
            <a:lin ang="0" scaled="1"/>
          </a:gradFill>
        </p:spPr>
        <p:txBody>
          <a:bodyPr vert="horz" wrap="square" lIns="936000" tIns="45720" rIns="91440" bIns="45720" rtlCol="0" anchor="ctr" anchorCtr="0">
            <a:noAutofit/>
          </a:bodyPr>
          <a:lstStyle>
            <a:lvl1pPr>
              <a:defRPr lang="en-US" sz="1200" b="0" dirty="0">
                <a:solidFill>
                  <a:schemeClr val="tx2"/>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9" name="Text Placeholder 6">
            <a:extLst>
              <a:ext uri="{FF2B5EF4-FFF2-40B4-BE49-F238E27FC236}">
                <a16:creationId xmlns:a16="http://schemas.microsoft.com/office/drawing/2014/main" id="{7EA2F73C-E0F4-45B1-AB8F-530A19B43516}"/>
              </a:ext>
            </a:extLst>
          </p:cNvPr>
          <p:cNvSpPr>
            <a:spLocks noGrp="1"/>
          </p:cNvSpPr>
          <p:nvPr>
            <p:ph type="body" sz="quarter" idx="25" hasCustomPrompt="1"/>
          </p:nvPr>
        </p:nvSpPr>
        <p:spPr>
          <a:xfrm>
            <a:off x="496415" y="5509627"/>
            <a:ext cx="502822" cy="555611"/>
          </a:xfrm>
          <a:prstGeom prst="rect">
            <a:avLst/>
          </a:prstGeom>
        </p:spPr>
        <p:txBody>
          <a:bodyPr vert="horz" wrap="square" lIns="0" tIns="45720" rIns="0" bIns="180000" rtlCol="0" anchor="ctr" anchorCtr="0">
            <a:noAutofit/>
          </a:bodyPr>
          <a:lstStyle>
            <a:lvl1pPr marL="0" indent="0" algn="ctr">
              <a:buNone/>
              <a:defRPr lang="en-US" sz="3600" b="0" dirty="0">
                <a:solidFill>
                  <a:schemeClr val="bg1"/>
                </a:solidFill>
                <a:latin typeface="+mj-lt"/>
                <a:ea typeface="+mn-ea"/>
                <a:cs typeface="+mn-cs"/>
              </a:defRPr>
            </a:lvl1pPr>
          </a:lstStyle>
          <a:p>
            <a:pPr marL="0" lvl="0" algn="ctr">
              <a:spcAft>
                <a:spcPts val="1200"/>
              </a:spcAft>
            </a:pPr>
            <a:r>
              <a:rPr lang="en-US" dirty="0"/>
              <a:t>5</a:t>
            </a:r>
          </a:p>
        </p:txBody>
      </p:sp>
      <p:sp>
        <p:nvSpPr>
          <p:cNvPr id="104" name="Text Placeholder 2">
            <a:extLst>
              <a:ext uri="{FF2B5EF4-FFF2-40B4-BE49-F238E27FC236}">
                <a16:creationId xmlns:a16="http://schemas.microsoft.com/office/drawing/2014/main" id="{A9970848-F35F-47D3-8AA3-859BE30E9780}"/>
              </a:ext>
            </a:extLst>
          </p:cNvPr>
          <p:cNvSpPr>
            <a:spLocks noGrp="1"/>
          </p:cNvSpPr>
          <p:nvPr>
            <p:ph type="body" sz="quarter" idx="29"/>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38" name="Freeform: Shape 37">
            <a:extLst>
              <a:ext uri="{FF2B5EF4-FFF2-40B4-BE49-F238E27FC236}">
                <a16:creationId xmlns:a16="http://schemas.microsoft.com/office/drawing/2014/main" id="{FCE79156-B96F-4F0A-B2E6-29388CAA0C89}"/>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9" name="Freeform: Shape 38">
            <a:extLst>
              <a:ext uri="{FF2B5EF4-FFF2-40B4-BE49-F238E27FC236}">
                <a16:creationId xmlns:a16="http://schemas.microsoft.com/office/drawing/2014/main" id="{95460F8E-68BE-4EED-81CC-C73F28ABEB64}"/>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8" name="Footer Placeholder 3">
            <a:extLst>
              <a:ext uri="{FF2B5EF4-FFF2-40B4-BE49-F238E27FC236}">
                <a16:creationId xmlns:a16="http://schemas.microsoft.com/office/drawing/2014/main" id="{18AE67F5-F98A-4F06-BBD7-E2724C877E2A}"/>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30" name="TextBox 29">
            <a:extLst>
              <a:ext uri="{FF2B5EF4-FFF2-40B4-BE49-F238E27FC236}">
                <a16:creationId xmlns:a16="http://schemas.microsoft.com/office/drawing/2014/main" id="{536C93BA-B2DB-45DF-8168-9205478FAB4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2197538691"/>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rofile Overview">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80487D53-597F-4F97-AFD7-4642703C2DA0}"/>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Picture Placeholder 16">
            <a:extLst>
              <a:ext uri="{FF2B5EF4-FFF2-40B4-BE49-F238E27FC236}">
                <a16:creationId xmlns:a16="http://schemas.microsoft.com/office/drawing/2014/main" id="{E879880F-2137-47AB-9566-C8A09E1C8E11}"/>
              </a:ext>
            </a:extLst>
          </p:cNvPr>
          <p:cNvSpPr>
            <a:spLocks noGrp="1"/>
          </p:cNvSpPr>
          <p:nvPr>
            <p:ph type="pic" sz="quarter" idx="15"/>
          </p:nvPr>
        </p:nvSpPr>
        <p:spPr>
          <a:xfrm>
            <a:off x="1120775" y="2241550"/>
            <a:ext cx="1236048" cy="1740087"/>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3">
              <a:extLst>
                <a:ext uri="{96DAC541-7B7A-43D3-8B79-37D633B846F1}">
                  <asvg:svgBlip xmlns:asvg="http://schemas.microsoft.com/office/drawing/2016/SVG/main" r:embed="rId4"/>
                </a:ext>
              </a:extLst>
            </a:blip>
            <a:srcRect/>
            <a:stretch>
              <a:fillRect/>
            </a:stretch>
          </a:blipFill>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a:t>Click icon to add picture</a:t>
            </a:r>
            <a:endParaRPr lang="en-GB" dirty="0"/>
          </a:p>
        </p:txBody>
      </p:sp>
      <p:sp>
        <p:nvSpPr>
          <p:cNvPr id="18" name="Picture Placeholder 17">
            <a:extLst>
              <a:ext uri="{FF2B5EF4-FFF2-40B4-BE49-F238E27FC236}">
                <a16:creationId xmlns:a16="http://schemas.microsoft.com/office/drawing/2014/main" id="{14CCA4F3-8BB7-4518-8D07-F4EBBBD39FF1}"/>
              </a:ext>
            </a:extLst>
          </p:cNvPr>
          <p:cNvSpPr>
            <a:spLocks noGrp="1"/>
          </p:cNvSpPr>
          <p:nvPr>
            <p:ph type="pic" sz="quarter" idx="16"/>
          </p:nvPr>
        </p:nvSpPr>
        <p:spPr>
          <a:xfrm>
            <a:off x="4019556" y="2241550"/>
            <a:ext cx="1236048" cy="1740087"/>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3">
              <a:extLst>
                <a:ext uri="{96DAC541-7B7A-43D3-8B79-37D633B846F1}">
                  <asvg:svgBlip xmlns:asvg="http://schemas.microsoft.com/office/drawing/2016/SVG/main" r:embed="rId4"/>
                </a:ext>
              </a:extLst>
            </a:blip>
            <a:srcRect/>
            <a:stretch>
              <a:fillRect/>
            </a:stretch>
          </a:blipFill>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a:t>Click icon to add picture</a:t>
            </a:r>
            <a:endParaRPr lang="en-GB" dirty="0"/>
          </a:p>
        </p:txBody>
      </p:sp>
      <p:sp>
        <p:nvSpPr>
          <p:cNvPr id="20" name="Picture Placeholder 19">
            <a:extLst>
              <a:ext uri="{FF2B5EF4-FFF2-40B4-BE49-F238E27FC236}">
                <a16:creationId xmlns:a16="http://schemas.microsoft.com/office/drawing/2014/main" id="{85A37B0B-0741-485F-996D-2A2215AD59C6}"/>
              </a:ext>
            </a:extLst>
          </p:cNvPr>
          <p:cNvSpPr>
            <a:spLocks noGrp="1"/>
          </p:cNvSpPr>
          <p:nvPr>
            <p:ph type="pic" sz="quarter" idx="17"/>
          </p:nvPr>
        </p:nvSpPr>
        <p:spPr>
          <a:xfrm>
            <a:off x="6918336" y="2241550"/>
            <a:ext cx="1236048" cy="1740087"/>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3">
              <a:extLst>
                <a:ext uri="{96DAC541-7B7A-43D3-8B79-37D633B846F1}">
                  <asvg:svgBlip xmlns:asvg="http://schemas.microsoft.com/office/drawing/2016/SVG/main" r:embed="rId4"/>
                </a:ext>
              </a:extLst>
            </a:blip>
            <a:srcRect/>
            <a:stretch>
              <a:fillRect/>
            </a:stretch>
          </a:blipFill>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a:t>Click icon to add picture</a:t>
            </a:r>
            <a:endParaRPr lang="en-GB" dirty="0"/>
          </a:p>
        </p:txBody>
      </p:sp>
      <p:sp>
        <p:nvSpPr>
          <p:cNvPr id="21" name="Picture Placeholder 20">
            <a:extLst>
              <a:ext uri="{FF2B5EF4-FFF2-40B4-BE49-F238E27FC236}">
                <a16:creationId xmlns:a16="http://schemas.microsoft.com/office/drawing/2014/main" id="{DDB37BA3-47E7-413A-B0E7-2CD9DCDEE8BB}"/>
              </a:ext>
            </a:extLst>
          </p:cNvPr>
          <p:cNvSpPr>
            <a:spLocks noGrp="1"/>
          </p:cNvSpPr>
          <p:nvPr>
            <p:ph type="pic" sz="quarter" idx="18"/>
          </p:nvPr>
        </p:nvSpPr>
        <p:spPr>
          <a:xfrm>
            <a:off x="9817119" y="2241550"/>
            <a:ext cx="1236048" cy="1740087"/>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3">
              <a:extLst>
                <a:ext uri="{96DAC541-7B7A-43D3-8B79-37D633B846F1}">
                  <asvg:svgBlip xmlns:asvg="http://schemas.microsoft.com/office/drawing/2016/SVG/main" r:embed="rId4"/>
                </a:ext>
              </a:extLst>
            </a:blip>
            <a:srcRect/>
            <a:stretch>
              <a:fillRect/>
            </a:stretch>
          </a:blipFill>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a:t>Click icon to add picture</a:t>
            </a:r>
            <a:endParaRPr lang="en-GB" dirty="0"/>
          </a:p>
        </p:txBody>
      </p:sp>
      <p:pic>
        <p:nvPicPr>
          <p:cNvPr id="32" name="Graphic 31">
            <a:extLst>
              <a:ext uri="{FF2B5EF4-FFF2-40B4-BE49-F238E27FC236}">
                <a16:creationId xmlns:a16="http://schemas.microsoft.com/office/drawing/2014/main" id="{3B7DAD36-421A-5249-8BCD-4F8131E6D044}"/>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817298" y="6396668"/>
            <a:ext cx="931790" cy="271466"/>
          </a:xfrm>
          <a:prstGeom prst="rect">
            <a:avLst/>
          </a:prstGeom>
        </p:spPr>
      </p:pic>
      <p:sp>
        <p:nvSpPr>
          <p:cNvPr id="30" name="Title 3">
            <a:extLst>
              <a:ext uri="{FF2B5EF4-FFF2-40B4-BE49-F238E27FC236}">
                <a16:creationId xmlns:a16="http://schemas.microsoft.com/office/drawing/2014/main" id="{E38D729D-5227-49D7-9785-1DC1DF806F1D}"/>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3" name="Text Placeholder 22">
            <a:extLst>
              <a:ext uri="{FF2B5EF4-FFF2-40B4-BE49-F238E27FC236}">
                <a16:creationId xmlns:a16="http://schemas.microsoft.com/office/drawing/2014/main" id="{EB6EBEF1-2298-410B-9293-C27A9A420B8C}"/>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4" name="Text Placeholder 21">
            <a:extLst>
              <a:ext uri="{FF2B5EF4-FFF2-40B4-BE49-F238E27FC236}">
                <a16:creationId xmlns:a16="http://schemas.microsoft.com/office/drawing/2014/main" id="{EDF3697C-568B-4AA1-9EF3-9113E2541E25}"/>
              </a:ext>
            </a:extLst>
          </p:cNvPr>
          <p:cNvSpPr>
            <a:spLocks noGrp="1"/>
          </p:cNvSpPr>
          <p:nvPr>
            <p:ph type="body" sz="quarter" idx="19" hasCustomPrompt="1"/>
          </p:nvPr>
        </p:nvSpPr>
        <p:spPr>
          <a:xfrm>
            <a:off x="442799" y="4154937"/>
            <a:ext cx="2592000" cy="1944000"/>
          </a:xfrm>
          <a:prstGeom prst="rect">
            <a:avLst/>
          </a:prstGeom>
        </p:spPr>
        <p:txBody>
          <a:bodyPr>
            <a:noAutofit/>
          </a:bodyPr>
          <a:lstStyle>
            <a:lvl1pPr marL="0" indent="0" algn="ctr">
              <a:lnSpc>
                <a:spcPct val="100000"/>
              </a:lnSpc>
              <a:buNone/>
              <a:defRPr sz="1600" b="1">
                <a:solidFill>
                  <a:schemeClr val="accent1"/>
                </a:solidFill>
                <a:latin typeface="+mj-lt"/>
              </a:defRPr>
            </a:lvl1pPr>
            <a:lvl2pPr marL="0" indent="0" algn="ctr">
              <a:lnSpc>
                <a:spcPct val="100000"/>
              </a:lnSpc>
              <a:spcBef>
                <a:spcPts val="200"/>
              </a:spcBef>
              <a:buFont typeface="Arial" panose="020B0604020202020204" pitchFamily="34" charset="0"/>
              <a:buNone/>
              <a:defRPr sz="1400">
                <a:solidFill>
                  <a:schemeClr val="tx2"/>
                </a:solidFill>
              </a:defRPr>
            </a:lvl2pPr>
            <a:lvl3pPr marL="0" indent="0" algn="ctr">
              <a:lnSpc>
                <a:spcPct val="100000"/>
              </a:lnSpc>
              <a:spcBef>
                <a:spcPts val="1200"/>
              </a:spcBef>
              <a:buFont typeface="Arial" panose="020B0604020202020204" pitchFamily="34" charset="0"/>
              <a:buNone/>
              <a:defRPr>
                <a:solidFill>
                  <a:schemeClr val="tx2"/>
                </a:solidFill>
              </a:defRPr>
            </a:lvl3pPr>
          </a:lstStyle>
          <a:p>
            <a:pPr lvl="0"/>
            <a:r>
              <a:rPr lang="en-US" dirty="0"/>
              <a:t>Name</a:t>
            </a:r>
          </a:p>
          <a:p>
            <a:pPr lvl="1"/>
            <a:r>
              <a:rPr lang="en-US" dirty="0"/>
              <a:t>Designation</a:t>
            </a:r>
          </a:p>
          <a:p>
            <a:pPr lvl="2"/>
            <a:r>
              <a:rPr lang="en-US" dirty="0"/>
              <a:t>Lorem ipsum dolor sit amet, consectetuer adipiscing elit. Maecenas porttitor congue massa. Fusce posuere, magna sed pulvinar ultricies, </a:t>
            </a:r>
            <a:r>
              <a:rPr lang="en-US" dirty="0" err="1"/>
              <a:t>purus</a:t>
            </a:r>
            <a:r>
              <a:rPr lang="en-US" dirty="0"/>
              <a:t> </a:t>
            </a:r>
            <a:r>
              <a:rPr lang="en-US" dirty="0" err="1"/>
              <a:t>lectus</a:t>
            </a:r>
            <a:endParaRPr lang="en-US" dirty="0"/>
          </a:p>
        </p:txBody>
      </p:sp>
      <p:sp>
        <p:nvSpPr>
          <p:cNvPr id="36" name="Text Placeholder 21">
            <a:extLst>
              <a:ext uri="{FF2B5EF4-FFF2-40B4-BE49-F238E27FC236}">
                <a16:creationId xmlns:a16="http://schemas.microsoft.com/office/drawing/2014/main" id="{20E879FB-0ECA-4094-A26D-0870481E4630}"/>
              </a:ext>
            </a:extLst>
          </p:cNvPr>
          <p:cNvSpPr>
            <a:spLocks noGrp="1"/>
          </p:cNvSpPr>
          <p:nvPr>
            <p:ph type="body" sz="quarter" idx="20" hasCustomPrompt="1"/>
          </p:nvPr>
        </p:nvSpPr>
        <p:spPr>
          <a:xfrm>
            <a:off x="3341580" y="4154937"/>
            <a:ext cx="2592000" cy="1944000"/>
          </a:xfrm>
          <a:prstGeom prst="rect">
            <a:avLst/>
          </a:prstGeom>
        </p:spPr>
        <p:txBody>
          <a:bodyPr>
            <a:noAutofit/>
          </a:bodyPr>
          <a:lstStyle>
            <a:lvl1pPr marL="0" indent="0" algn="ctr">
              <a:lnSpc>
                <a:spcPct val="100000"/>
              </a:lnSpc>
              <a:buNone/>
              <a:defRPr sz="1600" b="1">
                <a:solidFill>
                  <a:schemeClr val="accent1"/>
                </a:solidFill>
                <a:latin typeface="+mj-lt"/>
              </a:defRPr>
            </a:lvl1pPr>
            <a:lvl2pPr marL="0" indent="0" algn="ctr">
              <a:lnSpc>
                <a:spcPct val="100000"/>
              </a:lnSpc>
              <a:spcBef>
                <a:spcPts val="200"/>
              </a:spcBef>
              <a:buFont typeface="Arial" panose="020B0604020202020204" pitchFamily="34" charset="0"/>
              <a:buNone/>
              <a:defRPr sz="1400">
                <a:solidFill>
                  <a:schemeClr val="tx2"/>
                </a:solidFill>
              </a:defRPr>
            </a:lvl2pPr>
            <a:lvl3pPr marL="0" indent="0" algn="ctr">
              <a:lnSpc>
                <a:spcPct val="100000"/>
              </a:lnSpc>
              <a:spcBef>
                <a:spcPts val="1200"/>
              </a:spcBef>
              <a:buFont typeface="Arial" panose="020B0604020202020204" pitchFamily="34" charset="0"/>
              <a:buNone/>
              <a:defRPr>
                <a:solidFill>
                  <a:schemeClr val="tx2"/>
                </a:solidFill>
              </a:defRPr>
            </a:lvl3pPr>
          </a:lstStyle>
          <a:p>
            <a:pPr lvl="0"/>
            <a:r>
              <a:rPr lang="en-US" dirty="0"/>
              <a:t>Name</a:t>
            </a:r>
          </a:p>
          <a:p>
            <a:pPr lvl="1"/>
            <a:r>
              <a:rPr lang="en-US" dirty="0"/>
              <a:t>Designation</a:t>
            </a:r>
          </a:p>
          <a:p>
            <a:pPr lvl="2"/>
            <a:r>
              <a:rPr lang="en-US" dirty="0"/>
              <a:t>Lorem ipsum dolor sit amet, consectetuer adipiscing elit. Maecenas porttitor congue massa. Fusce posuere, magna sed pulvinar ultricies, </a:t>
            </a:r>
            <a:r>
              <a:rPr lang="en-US" dirty="0" err="1"/>
              <a:t>purus</a:t>
            </a:r>
            <a:r>
              <a:rPr lang="en-US" dirty="0"/>
              <a:t> </a:t>
            </a:r>
            <a:r>
              <a:rPr lang="en-US" dirty="0" err="1"/>
              <a:t>lectus</a:t>
            </a:r>
            <a:endParaRPr lang="en-US" dirty="0"/>
          </a:p>
        </p:txBody>
      </p:sp>
      <p:sp>
        <p:nvSpPr>
          <p:cNvPr id="37" name="Text Placeholder 21">
            <a:extLst>
              <a:ext uri="{FF2B5EF4-FFF2-40B4-BE49-F238E27FC236}">
                <a16:creationId xmlns:a16="http://schemas.microsoft.com/office/drawing/2014/main" id="{CB7EAE9F-C1C2-4E54-947F-1DAF3E582D80}"/>
              </a:ext>
            </a:extLst>
          </p:cNvPr>
          <p:cNvSpPr>
            <a:spLocks noGrp="1"/>
          </p:cNvSpPr>
          <p:nvPr>
            <p:ph type="body" sz="quarter" idx="21" hasCustomPrompt="1"/>
          </p:nvPr>
        </p:nvSpPr>
        <p:spPr>
          <a:xfrm>
            <a:off x="6240361" y="4154937"/>
            <a:ext cx="2592000" cy="1944000"/>
          </a:xfrm>
          <a:prstGeom prst="rect">
            <a:avLst/>
          </a:prstGeom>
        </p:spPr>
        <p:txBody>
          <a:bodyPr>
            <a:noAutofit/>
          </a:bodyPr>
          <a:lstStyle>
            <a:lvl1pPr marL="0" indent="0" algn="ctr">
              <a:lnSpc>
                <a:spcPct val="100000"/>
              </a:lnSpc>
              <a:buNone/>
              <a:defRPr sz="1600" b="1">
                <a:solidFill>
                  <a:schemeClr val="accent1"/>
                </a:solidFill>
                <a:latin typeface="+mj-lt"/>
              </a:defRPr>
            </a:lvl1pPr>
            <a:lvl2pPr marL="0" indent="0" algn="ctr">
              <a:lnSpc>
                <a:spcPct val="100000"/>
              </a:lnSpc>
              <a:spcBef>
                <a:spcPts val="200"/>
              </a:spcBef>
              <a:buFont typeface="Arial" panose="020B0604020202020204" pitchFamily="34" charset="0"/>
              <a:buNone/>
              <a:defRPr sz="1400">
                <a:solidFill>
                  <a:schemeClr val="tx2"/>
                </a:solidFill>
              </a:defRPr>
            </a:lvl2pPr>
            <a:lvl3pPr marL="0" indent="0" algn="ctr">
              <a:lnSpc>
                <a:spcPct val="100000"/>
              </a:lnSpc>
              <a:spcBef>
                <a:spcPts val="1200"/>
              </a:spcBef>
              <a:buFont typeface="Arial" panose="020B0604020202020204" pitchFamily="34" charset="0"/>
              <a:buNone/>
              <a:defRPr>
                <a:solidFill>
                  <a:schemeClr val="tx2"/>
                </a:solidFill>
              </a:defRPr>
            </a:lvl3pPr>
          </a:lstStyle>
          <a:p>
            <a:pPr lvl="0"/>
            <a:r>
              <a:rPr lang="en-US" dirty="0"/>
              <a:t>Name</a:t>
            </a:r>
          </a:p>
          <a:p>
            <a:pPr lvl="1"/>
            <a:r>
              <a:rPr lang="en-US" dirty="0"/>
              <a:t>Designation</a:t>
            </a:r>
          </a:p>
          <a:p>
            <a:pPr lvl="2"/>
            <a:r>
              <a:rPr lang="en-US" dirty="0"/>
              <a:t>Lorem ipsum dolor sit amet, consectetuer adipiscing elit. Maecenas porttitor congue massa. Fusce posuere, magna sed pulvinar ultricies, </a:t>
            </a:r>
            <a:r>
              <a:rPr lang="en-US" dirty="0" err="1"/>
              <a:t>purus</a:t>
            </a:r>
            <a:r>
              <a:rPr lang="en-US" dirty="0"/>
              <a:t> </a:t>
            </a:r>
            <a:r>
              <a:rPr lang="en-US" dirty="0" err="1"/>
              <a:t>lectus</a:t>
            </a:r>
            <a:endParaRPr lang="en-US" dirty="0"/>
          </a:p>
        </p:txBody>
      </p:sp>
      <p:sp>
        <p:nvSpPr>
          <p:cNvPr id="38" name="Text Placeholder 21">
            <a:extLst>
              <a:ext uri="{FF2B5EF4-FFF2-40B4-BE49-F238E27FC236}">
                <a16:creationId xmlns:a16="http://schemas.microsoft.com/office/drawing/2014/main" id="{A12F1173-5541-4125-8BBE-11308C34246A}"/>
              </a:ext>
            </a:extLst>
          </p:cNvPr>
          <p:cNvSpPr>
            <a:spLocks noGrp="1"/>
          </p:cNvSpPr>
          <p:nvPr>
            <p:ph type="body" sz="quarter" idx="22" hasCustomPrompt="1"/>
          </p:nvPr>
        </p:nvSpPr>
        <p:spPr>
          <a:xfrm>
            <a:off x="9139143" y="4154937"/>
            <a:ext cx="2592000" cy="1944000"/>
          </a:xfrm>
          <a:prstGeom prst="rect">
            <a:avLst/>
          </a:prstGeom>
        </p:spPr>
        <p:txBody>
          <a:bodyPr>
            <a:noAutofit/>
          </a:bodyPr>
          <a:lstStyle>
            <a:lvl1pPr marL="0" indent="0" algn="ctr">
              <a:lnSpc>
                <a:spcPct val="100000"/>
              </a:lnSpc>
              <a:buNone/>
              <a:defRPr sz="1600" b="1">
                <a:solidFill>
                  <a:schemeClr val="accent1"/>
                </a:solidFill>
                <a:latin typeface="+mj-lt"/>
              </a:defRPr>
            </a:lvl1pPr>
            <a:lvl2pPr marL="0" indent="0" algn="ctr">
              <a:lnSpc>
                <a:spcPct val="100000"/>
              </a:lnSpc>
              <a:spcBef>
                <a:spcPts val="200"/>
              </a:spcBef>
              <a:buFont typeface="Arial" panose="020B0604020202020204" pitchFamily="34" charset="0"/>
              <a:buNone/>
              <a:defRPr sz="1400">
                <a:solidFill>
                  <a:schemeClr val="tx2"/>
                </a:solidFill>
              </a:defRPr>
            </a:lvl2pPr>
            <a:lvl3pPr marL="0" indent="0" algn="ctr">
              <a:lnSpc>
                <a:spcPct val="100000"/>
              </a:lnSpc>
              <a:spcBef>
                <a:spcPts val="1200"/>
              </a:spcBef>
              <a:buFont typeface="Arial" panose="020B0604020202020204" pitchFamily="34" charset="0"/>
              <a:buNone/>
              <a:defRPr>
                <a:solidFill>
                  <a:schemeClr val="tx2"/>
                </a:solidFill>
              </a:defRPr>
            </a:lvl3pPr>
          </a:lstStyle>
          <a:p>
            <a:pPr lvl="0"/>
            <a:r>
              <a:rPr lang="en-US" dirty="0"/>
              <a:t>Name</a:t>
            </a:r>
          </a:p>
          <a:p>
            <a:pPr lvl="1"/>
            <a:r>
              <a:rPr lang="en-US" dirty="0"/>
              <a:t>Designation</a:t>
            </a:r>
          </a:p>
          <a:p>
            <a:pPr lvl="2"/>
            <a:r>
              <a:rPr lang="en-US" dirty="0"/>
              <a:t>Lorem ipsum dolor sit amet, consectetuer adipiscing elit. Maecenas porttitor congue massa. Fusce posuere, magna sed pulvinar ultricies, </a:t>
            </a:r>
            <a:r>
              <a:rPr lang="en-US" dirty="0" err="1"/>
              <a:t>purus</a:t>
            </a:r>
            <a:r>
              <a:rPr lang="en-US" dirty="0"/>
              <a:t> </a:t>
            </a:r>
            <a:r>
              <a:rPr lang="en-US" dirty="0" err="1"/>
              <a:t>lectus</a:t>
            </a:r>
            <a:endParaRPr lang="en-US" dirty="0"/>
          </a:p>
        </p:txBody>
      </p:sp>
      <p:sp>
        <p:nvSpPr>
          <p:cNvPr id="40" name="Text Placeholder 2">
            <a:extLst>
              <a:ext uri="{FF2B5EF4-FFF2-40B4-BE49-F238E27FC236}">
                <a16:creationId xmlns:a16="http://schemas.microsoft.com/office/drawing/2014/main" id="{C942C6F7-BF76-41F2-9314-4E67256E96B0}"/>
              </a:ext>
            </a:extLst>
          </p:cNvPr>
          <p:cNvSpPr>
            <a:spLocks noGrp="1"/>
          </p:cNvSpPr>
          <p:nvPr>
            <p:ph type="body" sz="quarter" idx="23"/>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22" name="Rectangle 21">
            <a:extLst>
              <a:ext uri="{FF2B5EF4-FFF2-40B4-BE49-F238E27FC236}">
                <a16:creationId xmlns:a16="http://schemas.microsoft.com/office/drawing/2014/main" id="{2174E6F3-834D-466B-90E1-E0AC0A9201E5}"/>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6" name="Freeform: Shape 25">
            <a:extLst>
              <a:ext uri="{FF2B5EF4-FFF2-40B4-BE49-F238E27FC236}">
                <a16:creationId xmlns:a16="http://schemas.microsoft.com/office/drawing/2014/main" id="{EDD6F617-9647-465D-AF6F-DC346B767469}"/>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8" name="Freeform: Shape 27">
            <a:extLst>
              <a:ext uri="{FF2B5EF4-FFF2-40B4-BE49-F238E27FC236}">
                <a16:creationId xmlns:a16="http://schemas.microsoft.com/office/drawing/2014/main" id="{ACB36714-818D-4C9A-A027-DF7559699983}"/>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3" name="Footer Placeholder 3">
            <a:extLst>
              <a:ext uri="{FF2B5EF4-FFF2-40B4-BE49-F238E27FC236}">
                <a16:creationId xmlns:a16="http://schemas.microsoft.com/office/drawing/2014/main" id="{C4FAD300-8076-4D37-8AE8-A3847079D028}"/>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24" name="TextBox 23">
            <a:extLst>
              <a:ext uri="{FF2B5EF4-FFF2-40B4-BE49-F238E27FC236}">
                <a16:creationId xmlns:a16="http://schemas.microsoft.com/office/drawing/2014/main" id="{5F763012-A5D4-4F14-B146-970A28A8F8C5}"/>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183841945"/>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rofile 1">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6B4F6363-4D60-4208-8FEE-B7F12EDD1C51}"/>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Connector 27">
            <a:extLst>
              <a:ext uri="{FF2B5EF4-FFF2-40B4-BE49-F238E27FC236}">
                <a16:creationId xmlns:a16="http://schemas.microsoft.com/office/drawing/2014/main" id="{B3F65727-F472-4831-85B6-268C41ADA733}"/>
              </a:ext>
            </a:extLst>
          </p:cNvPr>
          <p:cNvCxnSpPr>
            <a:cxnSpLocks/>
          </p:cNvCxnSpPr>
          <p:nvPr/>
        </p:nvCxnSpPr>
        <p:spPr>
          <a:xfrm>
            <a:off x="442800" y="921289"/>
            <a:ext cx="11304000"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2" name="Graphic 31">
            <a:extLst>
              <a:ext uri="{FF2B5EF4-FFF2-40B4-BE49-F238E27FC236}">
                <a16:creationId xmlns:a16="http://schemas.microsoft.com/office/drawing/2014/main" id="{3B7DAD36-421A-5249-8BCD-4F8131E6D04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3" name="Rectangle 2">
            <a:extLst>
              <a:ext uri="{FF2B5EF4-FFF2-40B4-BE49-F238E27FC236}">
                <a16:creationId xmlns:a16="http://schemas.microsoft.com/office/drawing/2014/main" id="{87833BBB-E396-A344-B471-B947315AAE46}"/>
              </a:ext>
            </a:extLst>
          </p:cNvPr>
          <p:cNvSpPr/>
          <p:nvPr/>
        </p:nvSpPr>
        <p:spPr>
          <a:xfrm>
            <a:off x="442800" y="336514"/>
            <a:ext cx="1521570" cy="584775"/>
          </a:xfrm>
          <a:prstGeom prst="rect">
            <a:avLst/>
          </a:prstGeom>
        </p:spPr>
        <p:txBody>
          <a:bodyPr wrap="none" lIns="0" rIns="0">
            <a:noAutofit/>
          </a:bodyPr>
          <a:lstStyle/>
          <a:p>
            <a:pPr marL="0" indent="0" algn="l" defTabSz="914400" rtl="0" eaLnBrk="1" latinLnBrk="0" hangingPunct="1">
              <a:lnSpc>
                <a:spcPct val="100000"/>
              </a:lnSpc>
              <a:spcBef>
                <a:spcPts val="0"/>
              </a:spcBef>
              <a:spcAft>
                <a:spcPts val="600"/>
              </a:spcAft>
              <a:buClr>
                <a:schemeClr val="bg1"/>
              </a:buClr>
              <a:buSzPct val="100000"/>
              <a:buFont typeface="Arial" panose="020B0604020202020204" pitchFamily="34" charset="0"/>
              <a:buNone/>
            </a:pPr>
            <a:r>
              <a:rPr lang="en-US" sz="3200" b="0" kern="1200" dirty="0">
                <a:solidFill>
                  <a:schemeClr val="tx2"/>
                </a:solidFill>
                <a:latin typeface="+mj-lt"/>
                <a:cs typeface="Calibri" panose="020F0502020204030204" pitchFamily="34" charset="0"/>
              </a:rPr>
              <a:t>Profile:</a:t>
            </a:r>
          </a:p>
        </p:txBody>
      </p:sp>
      <p:sp>
        <p:nvSpPr>
          <p:cNvPr id="44" name="Rectangle 43">
            <a:extLst>
              <a:ext uri="{FF2B5EF4-FFF2-40B4-BE49-F238E27FC236}">
                <a16:creationId xmlns:a16="http://schemas.microsoft.com/office/drawing/2014/main" id="{540B555E-319A-C849-A622-CA9E805CFF47}"/>
              </a:ext>
            </a:extLst>
          </p:cNvPr>
          <p:cNvSpPr/>
          <p:nvPr/>
        </p:nvSpPr>
        <p:spPr>
          <a:xfrm>
            <a:off x="442800" y="3314545"/>
            <a:ext cx="3816000" cy="307777"/>
          </a:xfrm>
          <a:prstGeom prst="rect">
            <a:avLst/>
          </a:prstGeom>
        </p:spPr>
        <p:txBody>
          <a:bodyPr wrap="square" lIns="0" tIns="0" rIns="0" bIns="0">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Focus industries and consulting expertise</a:t>
            </a:r>
          </a:p>
        </p:txBody>
      </p:sp>
      <p:sp>
        <p:nvSpPr>
          <p:cNvPr id="47" name="Rectangle 46">
            <a:extLst>
              <a:ext uri="{FF2B5EF4-FFF2-40B4-BE49-F238E27FC236}">
                <a16:creationId xmlns:a16="http://schemas.microsoft.com/office/drawing/2014/main" id="{D96DC9A5-9A55-5247-A440-C6F3E635C064}"/>
              </a:ext>
            </a:extLst>
          </p:cNvPr>
          <p:cNvSpPr/>
          <p:nvPr/>
        </p:nvSpPr>
        <p:spPr>
          <a:xfrm>
            <a:off x="4489832" y="3314545"/>
            <a:ext cx="431028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Project experience (selection)</a:t>
            </a:r>
          </a:p>
        </p:txBody>
      </p:sp>
      <p:sp>
        <p:nvSpPr>
          <p:cNvPr id="49" name="Rectangle 48">
            <a:extLst>
              <a:ext uri="{FF2B5EF4-FFF2-40B4-BE49-F238E27FC236}">
                <a16:creationId xmlns:a16="http://schemas.microsoft.com/office/drawing/2014/main" id="{A56B113D-ED25-E54F-8A13-BA592DCF1171}"/>
              </a:ext>
            </a:extLst>
          </p:cNvPr>
          <p:cNvSpPr/>
          <p:nvPr/>
        </p:nvSpPr>
        <p:spPr>
          <a:xfrm>
            <a:off x="9031144" y="3314545"/>
            <a:ext cx="2700000" cy="215444"/>
          </a:xfrm>
          <a:prstGeom prst="rect">
            <a:avLst/>
          </a:prstGeom>
        </p:spPr>
        <p:txBody>
          <a:bodyPr wrap="square" lIns="0" tIns="0" rIns="0" bIns="0">
            <a:spAutoFit/>
          </a:bodyPr>
          <a:lstStyle/>
          <a:p>
            <a:pPr lvl="0" indent="0">
              <a:lnSpc>
                <a:spcPct val="100000"/>
              </a:lnSpc>
              <a:spcBef>
                <a:spcPts val="0"/>
              </a:spcBef>
              <a:spcAft>
                <a:spcPts val="0"/>
              </a:spcAft>
              <a:buClr>
                <a:schemeClr val="bg1"/>
              </a:buClr>
              <a:buSzPct val="100000"/>
              <a:buFont typeface="Arial" panose="020B0604020202020204" pitchFamily="34" charset="0"/>
              <a:buNone/>
            </a:pPr>
            <a:r>
              <a:rPr lang="en-US" sz="1400" b="1" dirty="0">
                <a:solidFill>
                  <a:schemeClr val="accent1"/>
                </a:solidFill>
                <a:latin typeface="+mj-lt"/>
                <a:cs typeface="Calibri" panose="020F0502020204030204" pitchFamily="34" charset="0"/>
              </a:rPr>
              <a:t>Certifications/attainments</a:t>
            </a:r>
          </a:p>
        </p:txBody>
      </p:sp>
      <p:sp>
        <p:nvSpPr>
          <p:cNvPr id="6" name="Rectangle 5">
            <a:extLst>
              <a:ext uri="{FF2B5EF4-FFF2-40B4-BE49-F238E27FC236}">
                <a16:creationId xmlns:a16="http://schemas.microsoft.com/office/drawing/2014/main" id="{2F33084D-ACDD-6849-8479-977F2DBF36CB}"/>
              </a:ext>
            </a:extLst>
          </p:cNvPr>
          <p:cNvSpPr/>
          <p:nvPr/>
        </p:nvSpPr>
        <p:spPr>
          <a:xfrm rot="5400000">
            <a:off x="5215165" y="-3348040"/>
            <a:ext cx="1759270" cy="11304000"/>
          </a:xfrm>
          <a:prstGeom prst="rect">
            <a:avLst/>
          </a:prstGeom>
          <a:gradFill>
            <a:gsLst>
              <a:gs pos="27000">
                <a:schemeClr val="accent1">
                  <a:alpha val="5000"/>
                </a:schemeClr>
              </a:gs>
              <a:gs pos="90000">
                <a:schemeClr val="accent1">
                  <a:alpha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58" name="Straight Connector 57">
            <a:extLst>
              <a:ext uri="{FF2B5EF4-FFF2-40B4-BE49-F238E27FC236}">
                <a16:creationId xmlns:a16="http://schemas.microsoft.com/office/drawing/2014/main" id="{2DF5872F-F6BC-7841-B29A-4A0024AAA7BE}"/>
              </a:ext>
            </a:extLst>
          </p:cNvPr>
          <p:cNvCxnSpPr>
            <a:cxnSpLocks/>
          </p:cNvCxnSpPr>
          <p:nvPr/>
        </p:nvCxnSpPr>
        <p:spPr>
          <a:xfrm>
            <a:off x="466722" y="3166948"/>
            <a:ext cx="11304000" cy="0"/>
          </a:xfrm>
          <a:prstGeom prst="line">
            <a:avLst/>
          </a:prstGeom>
          <a:ln w="22225" cap="sq">
            <a:gradFill flip="none" rotWithShape="1">
              <a:gsLst>
                <a:gs pos="0">
                  <a:schemeClr val="accent1"/>
                </a:gs>
                <a:gs pos="100000">
                  <a:schemeClr val="accent1">
                    <a:alpha val="0"/>
                  </a:schemeClr>
                </a:gs>
                <a:gs pos="88000">
                  <a:schemeClr val="accent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2BF8E54-FBBB-2045-AC58-610D9878529C}"/>
              </a:ext>
            </a:extLst>
          </p:cNvPr>
          <p:cNvSpPr/>
          <p:nvPr/>
        </p:nvSpPr>
        <p:spPr>
          <a:xfrm>
            <a:off x="9031144" y="4604339"/>
            <a:ext cx="270000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Industry experience</a:t>
            </a:r>
          </a:p>
        </p:txBody>
      </p:sp>
      <p:sp>
        <p:nvSpPr>
          <p:cNvPr id="35" name="Rectangle 34">
            <a:extLst>
              <a:ext uri="{FF2B5EF4-FFF2-40B4-BE49-F238E27FC236}">
                <a16:creationId xmlns:a16="http://schemas.microsoft.com/office/drawing/2014/main" id="{21971B91-92A2-5A4E-A8C3-5DB4829D97D6}"/>
              </a:ext>
            </a:extLst>
          </p:cNvPr>
          <p:cNvSpPr/>
          <p:nvPr/>
        </p:nvSpPr>
        <p:spPr>
          <a:xfrm>
            <a:off x="2445838" y="1504572"/>
            <a:ext cx="3309327"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tx2"/>
                </a:solidFill>
                <a:latin typeface="+mj-lt"/>
                <a:cs typeface="Calibri" panose="020F0502020204030204" pitchFamily="34" charset="0"/>
              </a:rPr>
              <a:t>Professional experience</a:t>
            </a:r>
          </a:p>
        </p:txBody>
      </p:sp>
      <p:sp>
        <p:nvSpPr>
          <p:cNvPr id="37" name="Rectangle 36">
            <a:extLst>
              <a:ext uri="{FF2B5EF4-FFF2-40B4-BE49-F238E27FC236}">
                <a16:creationId xmlns:a16="http://schemas.microsoft.com/office/drawing/2014/main" id="{F45DF948-8092-334C-9F4C-C15A7407E3D9}"/>
              </a:ext>
            </a:extLst>
          </p:cNvPr>
          <p:cNvSpPr/>
          <p:nvPr/>
        </p:nvSpPr>
        <p:spPr>
          <a:xfrm>
            <a:off x="5971045" y="1504571"/>
            <a:ext cx="378000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tx2"/>
                </a:solidFill>
                <a:latin typeface="+mj-lt"/>
                <a:cs typeface="Calibri" panose="020F0502020204030204" pitchFamily="34" charset="0"/>
              </a:rPr>
              <a:t>Education</a:t>
            </a:r>
          </a:p>
        </p:txBody>
      </p:sp>
      <p:sp>
        <p:nvSpPr>
          <p:cNvPr id="39" name="Rectangle 38">
            <a:extLst>
              <a:ext uri="{FF2B5EF4-FFF2-40B4-BE49-F238E27FC236}">
                <a16:creationId xmlns:a16="http://schemas.microsoft.com/office/drawing/2014/main" id="{95F41CA3-5513-FF4A-9A62-21ABC26BA626}"/>
              </a:ext>
            </a:extLst>
          </p:cNvPr>
          <p:cNvSpPr/>
          <p:nvPr/>
        </p:nvSpPr>
        <p:spPr>
          <a:xfrm>
            <a:off x="9931143" y="1504571"/>
            <a:ext cx="180000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tx2"/>
                </a:solidFill>
                <a:latin typeface="+mj-lt"/>
                <a:cs typeface="Calibri" panose="020F0502020204030204" pitchFamily="34" charset="0"/>
              </a:rPr>
              <a:t>Languages</a:t>
            </a:r>
          </a:p>
        </p:txBody>
      </p:sp>
      <p:sp>
        <p:nvSpPr>
          <p:cNvPr id="5" name="Picture Placeholder 4">
            <a:extLst>
              <a:ext uri="{FF2B5EF4-FFF2-40B4-BE49-F238E27FC236}">
                <a16:creationId xmlns:a16="http://schemas.microsoft.com/office/drawing/2014/main" id="{6E6BED42-C452-A943-BC58-DEFB5FF0C467}"/>
              </a:ext>
            </a:extLst>
          </p:cNvPr>
          <p:cNvSpPr>
            <a:spLocks noGrp="1"/>
          </p:cNvSpPr>
          <p:nvPr>
            <p:ph type="pic" sz="quarter" idx="35" hasCustomPrompt="1"/>
          </p:nvPr>
        </p:nvSpPr>
        <p:spPr>
          <a:xfrm>
            <a:off x="9940922" y="184652"/>
            <a:ext cx="1808166" cy="633495"/>
          </a:xfrm>
          <a:prstGeom prst="rect">
            <a:avLst/>
          </a:prstGeom>
        </p:spPr>
        <p:txBody>
          <a:bodyPr anchor="ctr" anchorCtr="0">
            <a:noAutofit/>
          </a:bodyPr>
          <a:lstStyle>
            <a:lvl1pPr marL="0" indent="0" algn="ctr">
              <a:buFont typeface="Arial" panose="020B0604020202020204" pitchFamily="34" charset="0"/>
              <a:buNone/>
              <a:defRPr b="0">
                <a:solidFill>
                  <a:schemeClr val="tx2"/>
                </a:solidFill>
                <a:latin typeface="+mn-lt"/>
              </a:defRPr>
            </a:lvl1pPr>
          </a:lstStyle>
          <a:p>
            <a:r>
              <a:rPr lang="en-US" dirty="0"/>
              <a:t>Insert logo</a:t>
            </a:r>
          </a:p>
        </p:txBody>
      </p:sp>
      <p:sp>
        <p:nvSpPr>
          <p:cNvPr id="33" name="Title 3">
            <a:extLst>
              <a:ext uri="{FF2B5EF4-FFF2-40B4-BE49-F238E27FC236}">
                <a16:creationId xmlns:a16="http://schemas.microsoft.com/office/drawing/2014/main" id="{3578EB5A-E0BD-4218-90DF-665F221F1945}"/>
              </a:ext>
            </a:extLst>
          </p:cNvPr>
          <p:cNvSpPr>
            <a:spLocks noGrp="1"/>
          </p:cNvSpPr>
          <p:nvPr>
            <p:ph type="title" hasCustomPrompt="1"/>
          </p:nvPr>
        </p:nvSpPr>
        <p:spPr>
          <a:xfrm>
            <a:off x="2128603" y="343569"/>
            <a:ext cx="7812317" cy="534829"/>
          </a:xfrm>
        </p:spPr>
        <p:txBody>
          <a:bodyPr vert="horz" lIns="0" tIns="45720" rIns="91440" bIns="45720" rtlCol="0" anchor="t" anchorCtr="0">
            <a:noAutofit/>
          </a:bodyPr>
          <a:lstStyle>
            <a:lvl1pPr>
              <a:defRPr lang="en-US" dirty="0">
                <a:solidFill>
                  <a:schemeClr val="tx2"/>
                </a:solidFill>
              </a:defRPr>
            </a:lvl1pPr>
          </a:lstStyle>
          <a:p>
            <a:pPr lvl="0"/>
            <a:r>
              <a:rPr lang="en-US" dirty="0"/>
              <a:t>Insert Name Surname</a:t>
            </a:r>
          </a:p>
        </p:txBody>
      </p:sp>
      <p:sp>
        <p:nvSpPr>
          <p:cNvPr id="34" name="Text Placeholder 22">
            <a:extLst>
              <a:ext uri="{FF2B5EF4-FFF2-40B4-BE49-F238E27FC236}">
                <a16:creationId xmlns:a16="http://schemas.microsoft.com/office/drawing/2014/main" id="{A75B5BF4-47D5-4A18-8F1F-A3991A179758}"/>
              </a:ext>
            </a:extLst>
          </p:cNvPr>
          <p:cNvSpPr>
            <a:spLocks noGrp="1"/>
          </p:cNvSpPr>
          <p:nvPr>
            <p:ph type="body" sz="quarter" idx="12" hasCustomPrompt="1"/>
          </p:nvPr>
        </p:nvSpPr>
        <p:spPr>
          <a:xfrm>
            <a:off x="442800" y="9525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Insert Job title</a:t>
            </a:r>
          </a:p>
        </p:txBody>
      </p:sp>
      <p:sp>
        <p:nvSpPr>
          <p:cNvPr id="45" name="Text Placeholder 4">
            <a:extLst>
              <a:ext uri="{FF2B5EF4-FFF2-40B4-BE49-F238E27FC236}">
                <a16:creationId xmlns:a16="http://schemas.microsoft.com/office/drawing/2014/main" id="{E84A35F3-573F-493A-9BB5-CDB1871AE18F}"/>
              </a:ext>
            </a:extLst>
          </p:cNvPr>
          <p:cNvSpPr>
            <a:spLocks noGrp="1"/>
          </p:cNvSpPr>
          <p:nvPr>
            <p:ph type="body" sz="quarter" idx="32"/>
          </p:nvPr>
        </p:nvSpPr>
        <p:spPr>
          <a:xfrm>
            <a:off x="2442947" y="1779999"/>
            <a:ext cx="3348000" cy="1260000"/>
          </a:xfrm>
          <a:prstGeom prst="rect">
            <a:avLst/>
          </a:prstGeom>
        </p:spPr>
        <p:txBody>
          <a:bodyPr>
            <a:noAutofit/>
          </a:bodyPr>
          <a:lstStyle>
            <a:lvl1pPr>
              <a:spcBef>
                <a:spcPts val="0"/>
              </a:spcBef>
              <a:spcAft>
                <a:spcPts val="200"/>
              </a:spcAft>
              <a:buClr>
                <a:schemeClr val="accent1"/>
              </a:buClr>
              <a:defRPr lang="en-US" sz="1200" kern="1200" dirty="0">
                <a:solidFill>
                  <a:schemeClr val="tx2"/>
                </a:solidFill>
                <a:latin typeface="+mn-lt"/>
                <a:ea typeface="Cambria" panose="02040503050406030204" pitchFamily="18" charset="0"/>
                <a:cs typeface="Calibri" panose="020F0502020204030204" pitchFamily="34" charset="0"/>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0"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a:t>Click to edit Master text styles</a:t>
            </a:r>
          </a:p>
        </p:txBody>
      </p:sp>
      <p:sp>
        <p:nvSpPr>
          <p:cNvPr id="46" name="Text Placeholder 4">
            <a:extLst>
              <a:ext uri="{FF2B5EF4-FFF2-40B4-BE49-F238E27FC236}">
                <a16:creationId xmlns:a16="http://schemas.microsoft.com/office/drawing/2014/main" id="{1A7CF413-A654-4EB4-B519-46AA63AE393D}"/>
              </a:ext>
            </a:extLst>
          </p:cNvPr>
          <p:cNvSpPr>
            <a:spLocks noGrp="1"/>
          </p:cNvSpPr>
          <p:nvPr>
            <p:ph type="body" sz="quarter" idx="33"/>
          </p:nvPr>
        </p:nvSpPr>
        <p:spPr>
          <a:xfrm>
            <a:off x="5971045" y="1779999"/>
            <a:ext cx="3780000" cy="1260000"/>
          </a:xfrm>
          <a:prstGeom prst="rect">
            <a:avLst/>
          </a:prstGeom>
        </p:spPr>
        <p:txBody>
          <a:bodyPr>
            <a:noAutofit/>
          </a:bodyPr>
          <a:lstStyle>
            <a:lvl1pPr>
              <a:spcBef>
                <a:spcPts val="0"/>
              </a:spcBef>
              <a:spcAft>
                <a:spcPts val="200"/>
              </a:spcAft>
              <a:buClr>
                <a:schemeClr val="accent1"/>
              </a:buClr>
              <a:defRPr sz="1200">
                <a:solidFill>
                  <a:schemeClr val="tx2"/>
                </a:solidFill>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0"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a:t>Click to edit Master text styles</a:t>
            </a:r>
          </a:p>
        </p:txBody>
      </p:sp>
      <p:sp>
        <p:nvSpPr>
          <p:cNvPr id="48" name="Text Placeholder 4">
            <a:extLst>
              <a:ext uri="{FF2B5EF4-FFF2-40B4-BE49-F238E27FC236}">
                <a16:creationId xmlns:a16="http://schemas.microsoft.com/office/drawing/2014/main" id="{0B4F379B-BC2F-4858-8C07-5C827C0314C8}"/>
              </a:ext>
            </a:extLst>
          </p:cNvPr>
          <p:cNvSpPr>
            <a:spLocks noGrp="1"/>
          </p:cNvSpPr>
          <p:nvPr>
            <p:ph type="body" sz="quarter" idx="34" hasCustomPrompt="1"/>
          </p:nvPr>
        </p:nvSpPr>
        <p:spPr>
          <a:xfrm>
            <a:off x="9931143" y="1779999"/>
            <a:ext cx="1800000" cy="1260000"/>
          </a:xfrm>
          <a:prstGeom prst="rect">
            <a:avLst/>
          </a:prstGeom>
        </p:spPr>
        <p:txBody>
          <a:bodyPr>
            <a:noAutofit/>
          </a:bodyPr>
          <a:lstStyle>
            <a:lvl1pPr>
              <a:spcBef>
                <a:spcPts val="0"/>
              </a:spcBef>
              <a:spcAft>
                <a:spcPts val="200"/>
              </a:spcAft>
              <a:buClr>
                <a:schemeClr val="accent1"/>
              </a:buClr>
              <a:defRPr sz="1200">
                <a:solidFill>
                  <a:schemeClr val="tx2"/>
                </a:solidFill>
              </a:defRPr>
            </a:lvl1pPr>
            <a:lvl3pPr>
              <a:defRPr lang="en-GB"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GB" dirty="0"/>
              <a:t>Text</a:t>
            </a:r>
          </a:p>
        </p:txBody>
      </p:sp>
      <p:sp>
        <p:nvSpPr>
          <p:cNvPr id="53" name="Text Placeholder 4">
            <a:extLst>
              <a:ext uri="{FF2B5EF4-FFF2-40B4-BE49-F238E27FC236}">
                <a16:creationId xmlns:a16="http://schemas.microsoft.com/office/drawing/2014/main" id="{78E42CAB-23DC-47DC-8ECF-2DEDFC9864A5}"/>
              </a:ext>
            </a:extLst>
          </p:cNvPr>
          <p:cNvSpPr>
            <a:spLocks noGrp="1"/>
          </p:cNvSpPr>
          <p:nvPr>
            <p:ph type="body" sz="quarter" idx="29"/>
          </p:nvPr>
        </p:nvSpPr>
        <p:spPr>
          <a:xfrm>
            <a:off x="442799" y="3605212"/>
            <a:ext cx="3816000" cy="2592000"/>
          </a:xfrm>
          <a:prstGeom prst="rect">
            <a:avLst/>
          </a:prstGeom>
        </p:spPr>
        <p:txBody>
          <a:bodyPr>
            <a:noAutofit/>
          </a:bodyPr>
          <a:lstStyle>
            <a:lvl1pPr>
              <a:spcBef>
                <a:spcPts val="0"/>
              </a:spcBef>
              <a:spcAft>
                <a:spcPts val="200"/>
              </a:spcAft>
              <a:buClr>
                <a:schemeClr val="accent1"/>
              </a:buClr>
              <a:defRPr sz="1200" b="0">
                <a:solidFill>
                  <a:schemeClr val="tx2"/>
                </a:solidFill>
                <a:latin typeface="+mn-lt"/>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0"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a:t>Click to edit Master text styles</a:t>
            </a:r>
          </a:p>
        </p:txBody>
      </p:sp>
      <p:sp>
        <p:nvSpPr>
          <p:cNvPr id="55" name="Text Placeholder 4">
            <a:extLst>
              <a:ext uri="{FF2B5EF4-FFF2-40B4-BE49-F238E27FC236}">
                <a16:creationId xmlns:a16="http://schemas.microsoft.com/office/drawing/2014/main" id="{428F7AE9-B31F-43B5-8A13-DF6E9F2B3E70}"/>
              </a:ext>
            </a:extLst>
          </p:cNvPr>
          <p:cNvSpPr>
            <a:spLocks noGrp="1"/>
          </p:cNvSpPr>
          <p:nvPr>
            <p:ph type="body" sz="quarter" idx="30"/>
          </p:nvPr>
        </p:nvSpPr>
        <p:spPr>
          <a:xfrm>
            <a:off x="4489832" y="3605212"/>
            <a:ext cx="4310280" cy="2592000"/>
          </a:xfrm>
          <a:prstGeom prst="rect">
            <a:avLst/>
          </a:prstGeom>
        </p:spPr>
        <p:txBody>
          <a:bodyPr vert="horz" lIns="91440" tIns="45720" rIns="91440" bIns="45720" rtlCol="0">
            <a:noAutofit/>
          </a:bodyPr>
          <a:lstStyle>
            <a:lvl1pPr>
              <a:defRPr lang="en-US" sz="1200" b="0" dirty="0">
                <a:solidFill>
                  <a:schemeClr val="tx2"/>
                </a:solidFill>
                <a:latin typeface="+mn-lt"/>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0"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a:t>Click to edit Master text styles</a:t>
            </a:r>
          </a:p>
        </p:txBody>
      </p:sp>
      <p:sp>
        <p:nvSpPr>
          <p:cNvPr id="56" name="Text Placeholder 4">
            <a:extLst>
              <a:ext uri="{FF2B5EF4-FFF2-40B4-BE49-F238E27FC236}">
                <a16:creationId xmlns:a16="http://schemas.microsoft.com/office/drawing/2014/main" id="{F7B782AE-DD52-464C-8442-459CF5365BF6}"/>
              </a:ext>
            </a:extLst>
          </p:cNvPr>
          <p:cNvSpPr>
            <a:spLocks noGrp="1"/>
          </p:cNvSpPr>
          <p:nvPr>
            <p:ph type="body" sz="quarter" idx="31"/>
          </p:nvPr>
        </p:nvSpPr>
        <p:spPr>
          <a:xfrm>
            <a:off x="9031144" y="3605214"/>
            <a:ext cx="2700000" cy="727592"/>
          </a:xfrm>
          <a:prstGeom prst="rect">
            <a:avLst/>
          </a:prstGeom>
        </p:spPr>
        <p:txBody>
          <a:bodyPr>
            <a:noAutofit/>
          </a:bodyPr>
          <a:lstStyle>
            <a:lvl1pPr>
              <a:spcBef>
                <a:spcPts val="0"/>
              </a:spcBef>
              <a:spcAft>
                <a:spcPts val="200"/>
              </a:spcAft>
              <a:buClr>
                <a:schemeClr val="accent1"/>
              </a:buClr>
              <a:defRPr sz="1200">
                <a:solidFill>
                  <a:schemeClr val="tx2"/>
                </a:solidFill>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0"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a:t>Click to edit Master text styles</a:t>
            </a:r>
          </a:p>
        </p:txBody>
      </p:sp>
      <p:sp>
        <p:nvSpPr>
          <p:cNvPr id="57" name="Tabellenplatzhalter 50">
            <a:extLst>
              <a:ext uri="{FF2B5EF4-FFF2-40B4-BE49-F238E27FC236}">
                <a16:creationId xmlns:a16="http://schemas.microsoft.com/office/drawing/2014/main" id="{D3BB84CF-4D3F-4BAF-AA82-4E42433C2F43}"/>
              </a:ext>
            </a:extLst>
          </p:cNvPr>
          <p:cNvSpPr>
            <a:spLocks noGrp="1"/>
          </p:cNvSpPr>
          <p:nvPr>
            <p:ph type="tbl" sz="quarter" idx="20" hasCustomPrompt="1"/>
          </p:nvPr>
        </p:nvSpPr>
        <p:spPr>
          <a:xfrm>
            <a:off x="9031144" y="4922823"/>
            <a:ext cx="2700000" cy="1274389"/>
          </a:xfrm>
          <a:prstGeom prst="rect">
            <a:avLst/>
          </a:prstGeom>
        </p:spPr>
        <p:txBody>
          <a:bodyPr anchor="ctr" anchorCtr="0">
            <a:noAutofit/>
          </a:bodyPr>
          <a:lstStyle>
            <a:lvl1pPr algn="ctr">
              <a:defRPr sz="1100" b="0">
                <a:solidFill>
                  <a:schemeClr val="tx1"/>
                </a:solidFill>
                <a:latin typeface="+mn-lt"/>
              </a:defRPr>
            </a:lvl1pPr>
          </a:lstStyle>
          <a:p>
            <a:r>
              <a:rPr lang="en-US" noProof="0" dirty="0"/>
              <a:t>Table</a:t>
            </a:r>
          </a:p>
        </p:txBody>
      </p:sp>
      <p:sp>
        <p:nvSpPr>
          <p:cNvPr id="60" name="Text Placeholder 2">
            <a:extLst>
              <a:ext uri="{FF2B5EF4-FFF2-40B4-BE49-F238E27FC236}">
                <a16:creationId xmlns:a16="http://schemas.microsoft.com/office/drawing/2014/main" id="{1FF613CA-D767-4CEF-9488-BC7BAD49C942}"/>
              </a:ext>
            </a:extLst>
          </p:cNvPr>
          <p:cNvSpPr>
            <a:spLocks noGrp="1"/>
          </p:cNvSpPr>
          <p:nvPr>
            <p:ph type="body" sz="quarter" idx="36"/>
          </p:nvPr>
        </p:nvSpPr>
        <p:spPr>
          <a:xfrm>
            <a:off x="442800" y="98303"/>
            <a:ext cx="5846011" cy="228600"/>
          </a:xfrm>
          <a:prstGeom prst="rect">
            <a:avLst/>
          </a:prstGeom>
        </p:spPr>
        <p:txBody>
          <a:bodyPr lIns="0">
            <a:noAutofit/>
          </a:bodyPr>
          <a:lstStyle>
            <a:lvl1pPr marL="0" indent="0">
              <a:buNone/>
              <a:defRPr sz="1000">
                <a:solidFill>
                  <a:schemeClr val="tx2"/>
                </a:solidFill>
                <a:latin typeface="+mn-lt"/>
                <a:ea typeface="Cambria" panose="02040503050406030204" pitchFamily="18" charset="0"/>
              </a:defRPr>
            </a:lvl1pPr>
          </a:lstStyle>
          <a:p>
            <a:pPr lvl="0"/>
            <a:r>
              <a:rPr lang="en-US"/>
              <a:t>Click to edit Master text styles</a:t>
            </a:r>
          </a:p>
        </p:txBody>
      </p:sp>
      <p:sp>
        <p:nvSpPr>
          <p:cNvPr id="36" name="Rectangle 35">
            <a:extLst>
              <a:ext uri="{FF2B5EF4-FFF2-40B4-BE49-F238E27FC236}">
                <a16:creationId xmlns:a16="http://schemas.microsoft.com/office/drawing/2014/main" id="{74D0F1EE-038A-408D-8E1E-3FC455A38DB1}"/>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30" name="Footer Placeholder 3">
            <a:extLst>
              <a:ext uri="{FF2B5EF4-FFF2-40B4-BE49-F238E27FC236}">
                <a16:creationId xmlns:a16="http://schemas.microsoft.com/office/drawing/2014/main" id="{EE4BB152-A459-44BC-9E2C-DCAF8F6F7B88}"/>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31" name="TextBox 30">
            <a:extLst>
              <a:ext uri="{FF2B5EF4-FFF2-40B4-BE49-F238E27FC236}">
                <a16:creationId xmlns:a16="http://schemas.microsoft.com/office/drawing/2014/main" id="{AE2303F9-44E1-4307-AC9F-379BF3BE72D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7" name="Picture Placeholder 6">
            <a:extLst>
              <a:ext uri="{FF2B5EF4-FFF2-40B4-BE49-F238E27FC236}">
                <a16:creationId xmlns:a16="http://schemas.microsoft.com/office/drawing/2014/main" id="{A560374B-2FEC-4C35-99AB-CEDF599EA0B9}"/>
              </a:ext>
            </a:extLst>
          </p:cNvPr>
          <p:cNvSpPr>
            <a:spLocks noGrp="1"/>
          </p:cNvSpPr>
          <p:nvPr>
            <p:ph type="pic" sz="quarter" idx="38"/>
          </p:nvPr>
        </p:nvSpPr>
        <p:spPr>
          <a:xfrm>
            <a:off x="534277" y="1512514"/>
            <a:ext cx="1723431" cy="1582892"/>
          </a:xfrm>
          <a:prstGeom prst="rect">
            <a:avLst/>
          </a:prstGeom>
          <a:blipFill>
            <a:blip r:embed="rId4"/>
            <a:stretch>
              <a:fillRect t="-13941" b="-37632"/>
            </a:stretch>
          </a:blipFill>
        </p:spPr>
        <p:txBody>
          <a:bodyPr/>
          <a:lstStyle>
            <a:lvl1pPr>
              <a:defRPr sz="1200"/>
            </a:lvl1pPr>
          </a:lstStyle>
          <a:p>
            <a:r>
              <a:rPr lang="en-US"/>
              <a:t>Click icon to add picture</a:t>
            </a:r>
            <a:endParaRPr lang="en-US" dirty="0"/>
          </a:p>
        </p:txBody>
      </p:sp>
    </p:spTree>
    <p:extLst>
      <p:ext uri="{BB962C8B-B14F-4D97-AF65-F5344CB8AC3E}">
        <p14:creationId xmlns:p14="http://schemas.microsoft.com/office/powerpoint/2010/main" val="2577270696"/>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rofile 2">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6B4F6363-4D60-4208-8FEE-B7F12EDD1C51}"/>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Connector 27">
            <a:extLst>
              <a:ext uri="{FF2B5EF4-FFF2-40B4-BE49-F238E27FC236}">
                <a16:creationId xmlns:a16="http://schemas.microsoft.com/office/drawing/2014/main" id="{B3F65727-F472-4831-85B6-268C41ADA733}"/>
              </a:ext>
            </a:extLst>
          </p:cNvPr>
          <p:cNvCxnSpPr>
            <a:cxnSpLocks/>
          </p:cNvCxnSpPr>
          <p:nvPr/>
        </p:nvCxnSpPr>
        <p:spPr>
          <a:xfrm>
            <a:off x="442800" y="921289"/>
            <a:ext cx="11304000"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2" name="Graphic 31">
            <a:extLst>
              <a:ext uri="{FF2B5EF4-FFF2-40B4-BE49-F238E27FC236}">
                <a16:creationId xmlns:a16="http://schemas.microsoft.com/office/drawing/2014/main" id="{3B7DAD36-421A-5249-8BCD-4F8131E6D04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3" name="Rectangle 2">
            <a:extLst>
              <a:ext uri="{FF2B5EF4-FFF2-40B4-BE49-F238E27FC236}">
                <a16:creationId xmlns:a16="http://schemas.microsoft.com/office/drawing/2014/main" id="{87833BBB-E396-A344-B471-B947315AAE46}"/>
              </a:ext>
            </a:extLst>
          </p:cNvPr>
          <p:cNvSpPr/>
          <p:nvPr/>
        </p:nvSpPr>
        <p:spPr>
          <a:xfrm>
            <a:off x="442800" y="336514"/>
            <a:ext cx="1521570" cy="584775"/>
          </a:xfrm>
          <a:prstGeom prst="rect">
            <a:avLst/>
          </a:prstGeom>
        </p:spPr>
        <p:txBody>
          <a:bodyPr wrap="none" lIns="0" rIns="0">
            <a:noAutofit/>
          </a:bodyPr>
          <a:lstStyle/>
          <a:p>
            <a:pPr marL="0" indent="0" algn="l" defTabSz="914400" rtl="0" eaLnBrk="1" latinLnBrk="0" hangingPunct="1">
              <a:lnSpc>
                <a:spcPct val="100000"/>
              </a:lnSpc>
              <a:spcBef>
                <a:spcPts val="0"/>
              </a:spcBef>
              <a:spcAft>
                <a:spcPts val="600"/>
              </a:spcAft>
              <a:buClr>
                <a:schemeClr val="bg1"/>
              </a:buClr>
              <a:buSzPct val="100000"/>
              <a:buFont typeface="Arial" panose="020B0604020202020204" pitchFamily="34" charset="0"/>
              <a:buNone/>
            </a:pPr>
            <a:r>
              <a:rPr lang="en-US" sz="3200" b="0" kern="1200" dirty="0">
                <a:solidFill>
                  <a:schemeClr val="tx2"/>
                </a:solidFill>
                <a:latin typeface="+mj-lt"/>
                <a:cs typeface="Calibri" panose="020F0502020204030204" pitchFamily="34" charset="0"/>
              </a:rPr>
              <a:t>Profile:</a:t>
            </a:r>
          </a:p>
        </p:txBody>
      </p:sp>
      <p:sp>
        <p:nvSpPr>
          <p:cNvPr id="44" name="Rectangle 43">
            <a:extLst>
              <a:ext uri="{FF2B5EF4-FFF2-40B4-BE49-F238E27FC236}">
                <a16:creationId xmlns:a16="http://schemas.microsoft.com/office/drawing/2014/main" id="{540B555E-319A-C849-A622-CA9E805CFF47}"/>
              </a:ext>
            </a:extLst>
          </p:cNvPr>
          <p:cNvSpPr/>
          <p:nvPr/>
        </p:nvSpPr>
        <p:spPr>
          <a:xfrm>
            <a:off x="442800" y="3314545"/>
            <a:ext cx="3816000" cy="307777"/>
          </a:xfrm>
          <a:prstGeom prst="rect">
            <a:avLst/>
          </a:prstGeom>
        </p:spPr>
        <p:txBody>
          <a:bodyPr wrap="square" lIns="0" tIns="0" rIns="0" bIns="0">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Focus industries and consulting expertise</a:t>
            </a:r>
          </a:p>
        </p:txBody>
      </p:sp>
      <p:sp>
        <p:nvSpPr>
          <p:cNvPr id="47" name="Rectangle 46">
            <a:extLst>
              <a:ext uri="{FF2B5EF4-FFF2-40B4-BE49-F238E27FC236}">
                <a16:creationId xmlns:a16="http://schemas.microsoft.com/office/drawing/2014/main" id="{D96DC9A5-9A55-5247-A440-C6F3E635C064}"/>
              </a:ext>
            </a:extLst>
          </p:cNvPr>
          <p:cNvSpPr/>
          <p:nvPr/>
        </p:nvSpPr>
        <p:spPr>
          <a:xfrm>
            <a:off x="4489832" y="3314545"/>
            <a:ext cx="431028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Project experience (selection)</a:t>
            </a:r>
          </a:p>
        </p:txBody>
      </p:sp>
      <p:sp>
        <p:nvSpPr>
          <p:cNvPr id="49" name="Rectangle 48">
            <a:extLst>
              <a:ext uri="{FF2B5EF4-FFF2-40B4-BE49-F238E27FC236}">
                <a16:creationId xmlns:a16="http://schemas.microsoft.com/office/drawing/2014/main" id="{A56B113D-ED25-E54F-8A13-BA592DCF1171}"/>
              </a:ext>
            </a:extLst>
          </p:cNvPr>
          <p:cNvSpPr/>
          <p:nvPr/>
        </p:nvSpPr>
        <p:spPr>
          <a:xfrm>
            <a:off x="9031144" y="3314545"/>
            <a:ext cx="2700000" cy="215444"/>
          </a:xfrm>
          <a:prstGeom prst="rect">
            <a:avLst/>
          </a:prstGeom>
        </p:spPr>
        <p:txBody>
          <a:bodyPr wrap="square" lIns="0" tIns="0" rIns="0" bIns="0">
            <a:spAutoFit/>
          </a:bodyPr>
          <a:lstStyle/>
          <a:p>
            <a:pPr lvl="0" indent="0">
              <a:lnSpc>
                <a:spcPct val="100000"/>
              </a:lnSpc>
              <a:spcBef>
                <a:spcPts val="0"/>
              </a:spcBef>
              <a:spcAft>
                <a:spcPts val="0"/>
              </a:spcAft>
              <a:buClr>
                <a:schemeClr val="bg1"/>
              </a:buClr>
              <a:buSzPct val="100000"/>
              <a:buFont typeface="Arial" panose="020B0604020202020204" pitchFamily="34" charset="0"/>
              <a:buNone/>
            </a:pPr>
            <a:r>
              <a:rPr lang="en-US" sz="1400" b="1" dirty="0">
                <a:solidFill>
                  <a:schemeClr val="accent1"/>
                </a:solidFill>
                <a:latin typeface="+mj-lt"/>
                <a:cs typeface="Calibri" panose="020F0502020204030204" pitchFamily="34" charset="0"/>
              </a:rPr>
              <a:t>Certifications/attainments</a:t>
            </a:r>
          </a:p>
        </p:txBody>
      </p:sp>
      <p:sp>
        <p:nvSpPr>
          <p:cNvPr id="24" name="Rectangle 23">
            <a:extLst>
              <a:ext uri="{FF2B5EF4-FFF2-40B4-BE49-F238E27FC236}">
                <a16:creationId xmlns:a16="http://schemas.microsoft.com/office/drawing/2014/main" id="{42BF8E54-FBBB-2045-AC58-610D9878529C}"/>
              </a:ext>
            </a:extLst>
          </p:cNvPr>
          <p:cNvSpPr/>
          <p:nvPr/>
        </p:nvSpPr>
        <p:spPr>
          <a:xfrm>
            <a:off x="9031144" y="4604339"/>
            <a:ext cx="270000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Industry experience</a:t>
            </a:r>
          </a:p>
        </p:txBody>
      </p:sp>
      <p:sp>
        <p:nvSpPr>
          <p:cNvPr id="35" name="Rectangle 34">
            <a:extLst>
              <a:ext uri="{FF2B5EF4-FFF2-40B4-BE49-F238E27FC236}">
                <a16:creationId xmlns:a16="http://schemas.microsoft.com/office/drawing/2014/main" id="{21971B91-92A2-5A4E-A8C3-5DB4829D97D6}"/>
              </a:ext>
            </a:extLst>
          </p:cNvPr>
          <p:cNvSpPr/>
          <p:nvPr/>
        </p:nvSpPr>
        <p:spPr>
          <a:xfrm>
            <a:off x="2445838" y="1504572"/>
            <a:ext cx="3309327"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2"/>
                </a:solidFill>
                <a:latin typeface="+mj-lt"/>
                <a:cs typeface="Calibri" panose="020F0502020204030204" pitchFamily="34" charset="0"/>
              </a:rPr>
              <a:t>Professional experience</a:t>
            </a:r>
          </a:p>
        </p:txBody>
      </p:sp>
      <p:sp>
        <p:nvSpPr>
          <p:cNvPr id="37" name="Rectangle 36">
            <a:extLst>
              <a:ext uri="{FF2B5EF4-FFF2-40B4-BE49-F238E27FC236}">
                <a16:creationId xmlns:a16="http://schemas.microsoft.com/office/drawing/2014/main" id="{F45DF948-8092-334C-9F4C-C15A7407E3D9}"/>
              </a:ext>
            </a:extLst>
          </p:cNvPr>
          <p:cNvSpPr/>
          <p:nvPr/>
        </p:nvSpPr>
        <p:spPr>
          <a:xfrm>
            <a:off x="5971045" y="1504571"/>
            <a:ext cx="378000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2"/>
                </a:solidFill>
                <a:latin typeface="+mj-lt"/>
                <a:cs typeface="Calibri" panose="020F0502020204030204" pitchFamily="34" charset="0"/>
              </a:rPr>
              <a:t>Education</a:t>
            </a:r>
          </a:p>
        </p:txBody>
      </p:sp>
      <p:sp>
        <p:nvSpPr>
          <p:cNvPr id="39" name="Rectangle 38">
            <a:extLst>
              <a:ext uri="{FF2B5EF4-FFF2-40B4-BE49-F238E27FC236}">
                <a16:creationId xmlns:a16="http://schemas.microsoft.com/office/drawing/2014/main" id="{95F41CA3-5513-FF4A-9A62-21ABC26BA626}"/>
              </a:ext>
            </a:extLst>
          </p:cNvPr>
          <p:cNvSpPr/>
          <p:nvPr/>
        </p:nvSpPr>
        <p:spPr>
          <a:xfrm>
            <a:off x="9931143" y="1504571"/>
            <a:ext cx="180000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2"/>
                </a:solidFill>
                <a:latin typeface="+mj-lt"/>
                <a:cs typeface="Calibri" panose="020F0502020204030204" pitchFamily="34" charset="0"/>
              </a:rPr>
              <a:t>Languages</a:t>
            </a:r>
          </a:p>
        </p:txBody>
      </p:sp>
      <p:sp>
        <p:nvSpPr>
          <p:cNvPr id="5" name="Picture Placeholder 4">
            <a:extLst>
              <a:ext uri="{FF2B5EF4-FFF2-40B4-BE49-F238E27FC236}">
                <a16:creationId xmlns:a16="http://schemas.microsoft.com/office/drawing/2014/main" id="{6E6BED42-C452-A943-BC58-DEFB5FF0C467}"/>
              </a:ext>
            </a:extLst>
          </p:cNvPr>
          <p:cNvSpPr>
            <a:spLocks noGrp="1"/>
          </p:cNvSpPr>
          <p:nvPr>
            <p:ph type="pic" sz="quarter" idx="35" hasCustomPrompt="1"/>
          </p:nvPr>
        </p:nvSpPr>
        <p:spPr>
          <a:xfrm>
            <a:off x="9940922" y="184652"/>
            <a:ext cx="1808166" cy="633495"/>
          </a:xfrm>
          <a:prstGeom prst="rect">
            <a:avLst/>
          </a:prstGeom>
        </p:spPr>
        <p:txBody>
          <a:bodyPr anchor="ctr" anchorCtr="0">
            <a:noAutofit/>
          </a:bodyPr>
          <a:lstStyle>
            <a:lvl1pPr marL="0" indent="0" algn="ctr">
              <a:buFont typeface="Arial" panose="020B0604020202020204" pitchFamily="34" charset="0"/>
              <a:buNone/>
              <a:defRPr b="0">
                <a:solidFill>
                  <a:schemeClr val="tx2"/>
                </a:solidFill>
                <a:latin typeface="+mn-lt"/>
              </a:defRPr>
            </a:lvl1pPr>
          </a:lstStyle>
          <a:p>
            <a:r>
              <a:rPr lang="en-US" dirty="0"/>
              <a:t>Insert logo</a:t>
            </a:r>
          </a:p>
        </p:txBody>
      </p:sp>
      <p:sp>
        <p:nvSpPr>
          <p:cNvPr id="33" name="Title 3">
            <a:extLst>
              <a:ext uri="{FF2B5EF4-FFF2-40B4-BE49-F238E27FC236}">
                <a16:creationId xmlns:a16="http://schemas.microsoft.com/office/drawing/2014/main" id="{3578EB5A-E0BD-4218-90DF-665F221F1945}"/>
              </a:ext>
            </a:extLst>
          </p:cNvPr>
          <p:cNvSpPr>
            <a:spLocks noGrp="1"/>
          </p:cNvSpPr>
          <p:nvPr>
            <p:ph type="title" hasCustomPrompt="1"/>
          </p:nvPr>
        </p:nvSpPr>
        <p:spPr>
          <a:xfrm>
            <a:off x="2128603" y="343569"/>
            <a:ext cx="7812317" cy="534829"/>
          </a:xfrm>
        </p:spPr>
        <p:txBody>
          <a:bodyPr vert="horz" lIns="0" tIns="45720" rIns="91440" bIns="45720" rtlCol="0" anchor="t" anchorCtr="0">
            <a:noAutofit/>
          </a:bodyPr>
          <a:lstStyle>
            <a:lvl1pPr>
              <a:defRPr lang="en-US" dirty="0">
                <a:solidFill>
                  <a:schemeClr val="tx2"/>
                </a:solidFill>
              </a:defRPr>
            </a:lvl1pPr>
          </a:lstStyle>
          <a:p>
            <a:pPr lvl="0"/>
            <a:r>
              <a:rPr lang="en-US" dirty="0"/>
              <a:t>Insert Name Surname</a:t>
            </a:r>
          </a:p>
        </p:txBody>
      </p:sp>
      <p:sp>
        <p:nvSpPr>
          <p:cNvPr id="34" name="Text Placeholder 22">
            <a:extLst>
              <a:ext uri="{FF2B5EF4-FFF2-40B4-BE49-F238E27FC236}">
                <a16:creationId xmlns:a16="http://schemas.microsoft.com/office/drawing/2014/main" id="{A75B5BF4-47D5-4A18-8F1F-A3991A179758}"/>
              </a:ext>
            </a:extLst>
          </p:cNvPr>
          <p:cNvSpPr>
            <a:spLocks noGrp="1"/>
          </p:cNvSpPr>
          <p:nvPr>
            <p:ph type="body" sz="quarter" idx="12" hasCustomPrompt="1"/>
          </p:nvPr>
        </p:nvSpPr>
        <p:spPr>
          <a:xfrm>
            <a:off x="442800" y="9525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Insert Job title</a:t>
            </a:r>
          </a:p>
        </p:txBody>
      </p:sp>
      <p:sp>
        <p:nvSpPr>
          <p:cNvPr id="45" name="Text Placeholder 4">
            <a:extLst>
              <a:ext uri="{FF2B5EF4-FFF2-40B4-BE49-F238E27FC236}">
                <a16:creationId xmlns:a16="http://schemas.microsoft.com/office/drawing/2014/main" id="{E84A35F3-573F-493A-9BB5-CDB1871AE18F}"/>
              </a:ext>
            </a:extLst>
          </p:cNvPr>
          <p:cNvSpPr>
            <a:spLocks noGrp="1"/>
          </p:cNvSpPr>
          <p:nvPr>
            <p:ph type="body" sz="quarter" idx="32"/>
          </p:nvPr>
        </p:nvSpPr>
        <p:spPr>
          <a:xfrm>
            <a:off x="2442947" y="1779999"/>
            <a:ext cx="3348000" cy="1260000"/>
          </a:xfrm>
          <a:prstGeom prst="rect">
            <a:avLst/>
          </a:prstGeom>
        </p:spPr>
        <p:txBody>
          <a:bodyPr>
            <a:noAutofit/>
          </a:bodyPr>
          <a:lstStyle>
            <a:lvl1pPr>
              <a:spcBef>
                <a:spcPts val="0"/>
              </a:spcBef>
              <a:spcAft>
                <a:spcPts val="200"/>
              </a:spcAft>
              <a:buClr>
                <a:schemeClr val="accent1"/>
              </a:buClr>
              <a:defRPr lang="en-US" sz="1200" kern="1200" dirty="0">
                <a:solidFill>
                  <a:schemeClr val="tx2"/>
                </a:solidFill>
                <a:latin typeface="+mn-lt"/>
                <a:ea typeface="Cambria" panose="02040503050406030204" pitchFamily="18" charset="0"/>
                <a:cs typeface="Calibri" panose="020F0502020204030204" pitchFamily="34" charset="0"/>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0"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a:t>Click to edit Master text styles</a:t>
            </a:r>
          </a:p>
        </p:txBody>
      </p:sp>
      <p:sp>
        <p:nvSpPr>
          <p:cNvPr id="46" name="Text Placeholder 4">
            <a:extLst>
              <a:ext uri="{FF2B5EF4-FFF2-40B4-BE49-F238E27FC236}">
                <a16:creationId xmlns:a16="http://schemas.microsoft.com/office/drawing/2014/main" id="{1A7CF413-A654-4EB4-B519-46AA63AE393D}"/>
              </a:ext>
            </a:extLst>
          </p:cNvPr>
          <p:cNvSpPr>
            <a:spLocks noGrp="1"/>
          </p:cNvSpPr>
          <p:nvPr>
            <p:ph type="body" sz="quarter" idx="33"/>
          </p:nvPr>
        </p:nvSpPr>
        <p:spPr>
          <a:xfrm>
            <a:off x="5971045" y="1779999"/>
            <a:ext cx="3780000" cy="1260000"/>
          </a:xfrm>
          <a:prstGeom prst="rect">
            <a:avLst/>
          </a:prstGeom>
        </p:spPr>
        <p:txBody>
          <a:bodyPr>
            <a:noAutofit/>
          </a:bodyPr>
          <a:lstStyle>
            <a:lvl1pPr>
              <a:spcBef>
                <a:spcPts val="0"/>
              </a:spcBef>
              <a:spcAft>
                <a:spcPts val="200"/>
              </a:spcAft>
              <a:buClr>
                <a:schemeClr val="accent1"/>
              </a:buClr>
              <a:defRPr sz="1200">
                <a:solidFill>
                  <a:schemeClr val="tx2"/>
                </a:solidFill>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0"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a:t>Click to edit Master text styles</a:t>
            </a:r>
          </a:p>
        </p:txBody>
      </p:sp>
      <p:sp>
        <p:nvSpPr>
          <p:cNvPr id="48" name="Text Placeholder 4">
            <a:extLst>
              <a:ext uri="{FF2B5EF4-FFF2-40B4-BE49-F238E27FC236}">
                <a16:creationId xmlns:a16="http://schemas.microsoft.com/office/drawing/2014/main" id="{0B4F379B-BC2F-4858-8C07-5C827C0314C8}"/>
              </a:ext>
            </a:extLst>
          </p:cNvPr>
          <p:cNvSpPr>
            <a:spLocks noGrp="1"/>
          </p:cNvSpPr>
          <p:nvPr>
            <p:ph type="body" sz="quarter" idx="34" hasCustomPrompt="1"/>
          </p:nvPr>
        </p:nvSpPr>
        <p:spPr>
          <a:xfrm>
            <a:off x="9931143" y="1779999"/>
            <a:ext cx="1800000" cy="1260000"/>
          </a:xfrm>
          <a:prstGeom prst="rect">
            <a:avLst/>
          </a:prstGeom>
        </p:spPr>
        <p:txBody>
          <a:bodyPr>
            <a:noAutofit/>
          </a:bodyPr>
          <a:lstStyle>
            <a:lvl1pPr>
              <a:spcBef>
                <a:spcPts val="0"/>
              </a:spcBef>
              <a:spcAft>
                <a:spcPts val="200"/>
              </a:spcAft>
              <a:buClr>
                <a:schemeClr val="accent1"/>
              </a:buClr>
              <a:defRPr sz="1200">
                <a:solidFill>
                  <a:schemeClr val="tx2"/>
                </a:solidFill>
              </a:defRPr>
            </a:lvl1pPr>
            <a:lvl3pPr>
              <a:defRPr lang="en-GB" sz="1200" kern="1200" dirty="0">
                <a:solidFill>
                  <a:schemeClr val="tx2"/>
                </a:solidFill>
                <a:latin typeface="+mn-lt"/>
                <a:ea typeface="Cambria" panose="02040503050406030204" pitchFamily="18" charset="0"/>
                <a:cs typeface="Calibri" panose="020F0502020204030204" pitchFamily="34" charset="0"/>
              </a:defRPr>
            </a:lvl3pPr>
          </a:lstStyle>
          <a:p>
            <a:pPr marL="269875" lvl="2"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GB" dirty="0"/>
              <a:t>Text</a:t>
            </a:r>
          </a:p>
        </p:txBody>
      </p:sp>
      <p:sp>
        <p:nvSpPr>
          <p:cNvPr id="53" name="Text Placeholder 4">
            <a:extLst>
              <a:ext uri="{FF2B5EF4-FFF2-40B4-BE49-F238E27FC236}">
                <a16:creationId xmlns:a16="http://schemas.microsoft.com/office/drawing/2014/main" id="{78E42CAB-23DC-47DC-8ECF-2DEDFC9864A5}"/>
              </a:ext>
            </a:extLst>
          </p:cNvPr>
          <p:cNvSpPr>
            <a:spLocks noGrp="1"/>
          </p:cNvSpPr>
          <p:nvPr>
            <p:ph type="body" sz="quarter" idx="29"/>
          </p:nvPr>
        </p:nvSpPr>
        <p:spPr>
          <a:xfrm>
            <a:off x="442799" y="3605212"/>
            <a:ext cx="3816000" cy="2592000"/>
          </a:xfrm>
          <a:prstGeom prst="rect">
            <a:avLst/>
          </a:prstGeom>
        </p:spPr>
        <p:txBody>
          <a:bodyPr>
            <a:noAutofit/>
          </a:bodyPr>
          <a:lstStyle>
            <a:lvl1pPr>
              <a:spcBef>
                <a:spcPts val="0"/>
              </a:spcBef>
              <a:spcAft>
                <a:spcPts val="200"/>
              </a:spcAft>
              <a:buClr>
                <a:schemeClr val="accent1"/>
              </a:buClr>
              <a:defRPr sz="1200" b="0">
                <a:solidFill>
                  <a:schemeClr val="tx2"/>
                </a:solidFill>
                <a:latin typeface="+mn-lt"/>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0"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a:t>Click to edit Master text styles</a:t>
            </a:r>
          </a:p>
        </p:txBody>
      </p:sp>
      <p:sp>
        <p:nvSpPr>
          <p:cNvPr id="55" name="Text Placeholder 4">
            <a:extLst>
              <a:ext uri="{FF2B5EF4-FFF2-40B4-BE49-F238E27FC236}">
                <a16:creationId xmlns:a16="http://schemas.microsoft.com/office/drawing/2014/main" id="{428F7AE9-B31F-43B5-8A13-DF6E9F2B3E70}"/>
              </a:ext>
            </a:extLst>
          </p:cNvPr>
          <p:cNvSpPr>
            <a:spLocks noGrp="1"/>
          </p:cNvSpPr>
          <p:nvPr>
            <p:ph type="body" sz="quarter" idx="30"/>
          </p:nvPr>
        </p:nvSpPr>
        <p:spPr>
          <a:xfrm>
            <a:off x="4489832" y="3605212"/>
            <a:ext cx="4310280" cy="2592000"/>
          </a:xfrm>
          <a:prstGeom prst="rect">
            <a:avLst/>
          </a:prstGeom>
        </p:spPr>
        <p:txBody>
          <a:bodyPr vert="horz" lIns="91440" tIns="45720" rIns="91440" bIns="45720" rtlCol="0">
            <a:noAutofit/>
          </a:bodyPr>
          <a:lstStyle>
            <a:lvl1pPr>
              <a:defRPr lang="en-US" sz="1200" b="0" dirty="0">
                <a:solidFill>
                  <a:schemeClr val="tx2"/>
                </a:solidFill>
                <a:latin typeface="+mn-lt"/>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0"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a:t>Click to edit Master text styles</a:t>
            </a:r>
          </a:p>
        </p:txBody>
      </p:sp>
      <p:sp>
        <p:nvSpPr>
          <p:cNvPr id="56" name="Text Placeholder 4">
            <a:extLst>
              <a:ext uri="{FF2B5EF4-FFF2-40B4-BE49-F238E27FC236}">
                <a16:creationId xmlns:a16="http://schemas.microsoft.com/office/drawing/2014/main" id="{F7B782AE-DD52-464C-8442-459CF5365BF6}"/>
              </a:ext>
            </a:extLst>
          </p:cNvPr>
          <p:cNvSpPr>
            <a:spLocks noGrp="1"/>
          </p:cNvSpPr>
          <p:nvPr>
            <p:ph type="body" sz="quarter" idx="31"/>
          </p:nvPr>
        </p:nvSpPr>
        <p:spPr>
          <a:xfrm>
            <a:off x="9031144" y="3605214"/>
            <a:ext cx="2700000" cy="727592"/>
          </a:xfrm>
          <a:prstGeom prst="rect">
            <a:avLst/>
          </a:prstGeom>
        </p:spPr>
        <p:txBody>
          <a:bodyPr>
            <a:noAutofit/>
          </a:bodyPr>
          <a:lstStyle>
            <a:lvl1pPr>
              <a:spcBef>
                <a:spcPts val="0"/>
              </a:spcBef>
              <a:spcAft>
                <a:spcPts val="200"/>
              </a:spcAft>
              <a:buClr>
                <a:schemeClr val="accent1"/>
              </a:buClr>
              <a:defRPr sz="1200">
                <a:solidFill>
                  <a:schemeClr val="tx2"/>
                </a:solidFill>
              </a:defRPr>
            </a:lvl1pPr>
            <a:lvl3pPr>
              <a:defRPr lang="en-US" sz="1200" kern="1200" dirty="0">
                <a:solidFill>
                  <a:schemeClr val="tx2"/>
                </a:solidFill>
                <a:latin typeface="+mn-lt"/>
                <a:ea typeface="Cambria" panose="02040503050406030204" pitchFamily="18" charset="0"/>
                <a:cs typeface="Calibri" panose="020F0502020204030204" pitchFamily="34" charset="0"/>
              </a:defRPr>
            </a:lvl3pPr>
          </a:lstStyle>
          <a:p>
            <a:pPr marL="269875" lvl="0" indent="-269875" algn="l" defTabSz="914400" rtl="0" eaLnBrk="1" latinLnBrk="0" hangingPunct="1">
              <a:lnSpc>
                <a:spcPct val="100000"/>
              </a:lnSpc>
              <a:spcBef>
                <a:spcPts val="1200"/>
              </a:spcBef>
              <a:spcAft>
                <a:spcPts val="600"/>
              </a:spcAft>
              <a:buClr>
                <a:schemeClr val="accent1"/>
              </a:buClr>
              <a:buFont typeface="Arial" panose="020B0604020202020204" pitchFamily="34" charset="0"/>
              <a:buChar char="■"/>
            </a:pPr>
            <a:r>
              <a:rPr lang="en-US"/>
              <a:t>Click to edit Master text styles</a:t>
            </a:r>
          </a:p>
        </p:txBody>
      </p:sp>
      <p:sp>
        <p:nvSpPr>
          <p:cNvPr id="57" name="Tabellenplatzhalter 50">
            <a:extLst>
              <a:ext uri="{FF2B5EF4-FFF2-40B4-BE49-F238E27FC236}">
                <a16:creationId xmlns:a16="http://schemas.microsoft.com/office/drawing/2014/main" id="{D3BB84CF-4D3F-4BAF-AA82-4E42433C2F43}"/>
              </a:ext>
            </a:extLst>
          </p:cNvPr>
          <p:cNvSpPr>
            <a:spLocks noGrp="1"/>
          </p:cNvSpPr>
          <p:nvPr>
            <p:ph type="tbl" sz="quarter" idx="20" hasCustomPrompt="1"/>
          </p:nvPr>
        </p:nvSpPr>
        <p:spPr>
          <a:xfrm>
            <a:off x="9031144" y="4922823"/>
            <a:ext cx="2700000" cy="1274389"/>
          </a:xfrm>
          <a:prstGeom prst="rect">
            <a:avLst/>
          </a:prstGeom>
        </p:spPr>
        <p:txBody>
          <a:bodyPr anchor="ctr" anchorCtr="0">
            <a:noAutofit/>
          </a:bodyPr>
          <a:lstStyle>
            <a:lvl1pPr algn="ctr">
              <a:defRPr sz="1100" b="0">
                <a:solidFill>
                  <a:schemeClr val="tx1"/>
                </a:solidFill>
                <a:latin typeface="+mn-lt"/>
              </a:defRPr>
            </a:lvl1pPr>
          </a:lstStyle>
          <a:p>
            <a:r>
              <a:rPr lang="en-US" noProof="0" dirty="0"/>
              <a:t>Table</a:t>
            </a:r>
          </a:p>
        </p:txBody>
      </p:sp>
      <p:sp>
        <p:nvSpPr>
          <p:cNvPr id="60" name="Text Placeholder 2">
            <a:extLst>
              <a:ext uri="{FF2B5EF4-FFF2-40B4-BE49-F238E27FC236}">
                <a16:creationId xmlns:a16="http://schemas.microsoft.com/office/drawing/2014/main" id="{1FF613CA-D767-4CEF-9488-BC7BAD49C942}"/>
              </a:ext>
            </a:extLst>
          </p:cNvPr>
          <p:cNvSpPr>
            <a:spLocks noGrp="1"/>
          </p:cNvSpPr>
          <p:nvPr>
            <p:ph type="body" sz="quarter" idx="36"/>
          </p:nvPr>
        </p:nvSpPr>
        <p:spPr>
          <a:xfrm>
            <a:off x="442800" y="98303"/>
            <a:ext cx="5846011" cy="228600"/>
          </a:xfrm>
          <a:prstGeom prst="rect">
            <a:avLst/>
          </a:prstGeom>
        </p:spPr>
        <p:txBody>
          <a:bodyPr lIns="0">
            <a:noAutofit/>
          </a:bodyPr>
          <a:lstStyle>
            <a:lvl1pPr marL="0" indent="0">
              <a:buNone/>
              <a:defRPr sz="1000">
                <a:solidFill>
                  <a:schemeClr val="tx2"/>
                </a:solidFill>
                <a:latin typeface="+mn-lt"/>
                <a:ea typeface="Cambria" panose="02040503050406030204" pitchFamily="18" charset="0"/>
              </a:defRPr>
            </a:lvl1pPr>
          </a:lstStyle>
          <a:p>
            <a:pPr lvl="0"/>
            <a:r>
              <a:rPr lang="en-US"/>
              <a:t>Click to edit Master text styles</a:t>
            </a:r>
          </a:p>
        </p:txBody>
      </p:sp>
      <p:sp>
        <p:nvSpPr>
          <p:cNvPr id="36" name="Rectangle 35">
            <a:extLst>
              <a:ext uri="{FF2B5EF4-FFF2-40B4-BE49-F238E27FC236}">
                <a16:creationId xmlns:a16="http://schemas.microsoft.com/office/drawing/2014/main" id="{74D0F1EE-038A-408D-8E1E-3FC455A38DB1}"/>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30" name="Footer Placeholder 3">
            <a:extLst>
              <a:ext uri="{FF2B5EF4-FFF2-40B4-BE49-F238E27FC236}">
                <a16:creationId xmlns:a16="http://schemas.microsoft.com/office/drawing/2014/main" id="{EE4BB152-A459-44BC-9E2C-DCAF8F6F7B88}"/>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31" name="TextBox 30">
            <a:extLst>
              <a:ext uri="{FF2B5EF4-FFF2-40B4-BE49-F238E27FC236}">
                <a16:creationId xmlns:a16="http://schemas.microsoft.com/office/drawing/2014/main" id="{AE2303F9-44E1-4307-AC9F-379BF3BE72D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40" name="Picture Placeholder 16">
            <a:extLst>
              <a:ext uri="{FF2B5EF4-FFF2-40B4-BE49-F238E27FC236}">
                <a16:creationId xmlns:a16="http://schemas.microsoft.com/office/drawing/2014/main" id="{4E722CF8-E930-4BEA-A60F-E0E575C70C78}"/>
              </a:ext>
            </a:extLst>
          </p:cNvPr>
          <p:cNvSpPr>
            <a:spLocks noGrp="1"/>
          </p:cNvSpPr>
          <p:nvPr>
            <p:ph type="pic" sz="quarter" idx="39"/>
          </p:nvPr>
        </p:nvSpPr>
        <p:spPr>
          <a:xfrm>
            <a:off x="864302" y="1555456"/>
            <a:ext cx="1063380" cy="1497008"/>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4">
              <a:extLst>
                <a:ext uri="{96DAC541-7B7A-43D3-8B79-37D633B846F1}">
                  <asvg:svgBlip xmlns:asvg="http://schemas.microsoft.com/office/drawing/2016/SVG/main" r:embed="rId5"/>
                </a:ext>
              </a:extLst>
            </a:blip>
            <a:srcRect/>
            <a:stretch>
              <a:fillRect/>
            </a:stretch>
          </a:blipFill>
          <a:ln w="15875">
            <a:solidFill>
              <a:schemeClr val="accent2"/>
            </a:solidFill>
          </a:ln>
          <a:effectLst>
            <a:innerShdw blurRad="88900" dist="50800" dir="13500000">
              <a:prstClr val="black">
                <a:alpha val="50000"/>
              </a:prstClr>
            </a:innerShdw>
          </a:effectLst>
        </p:spPr>
        <p:txBody>
          <a:bodyPr wrap="square" anchor="ctr" anchorCtr="0">
            <a:noAutofit/>
          </a:bodyPr>
          <a:lstStyle>
            <a:lvl1pPr marL="0" indent="0" algn="ctr">
              <a:buNone/>
              <a:defRPr b="0">
                <a:solidFill>
                  <a:schemeClr val="tx2"/>
                </a:solidFill>
                <a:latin typeface="+mn-lt"/>
              </a:defRPr>
            </a:lvl1pPr>
          </a:lstStyle>
          <a:p>
            <a:r>
              <a:rPr lang="en-US"/>
              <a:t>Click icon to add picture</a:t>
            </a:r>
            <a:endParaRPr lang="en-GB" dirty="0"/>
          </a:p>
        </p:txBody>
      </p:sp>
    </p:spTree>
    <p:extLst>
      <p:ext uri="{BB962C8B-B14F-4D97-AF65-F5344CB8AC3E}">
        <p14:creationId xmlns:p14="http://schemas.microsoft.com/office/powerpoint/2010/main" val="380858400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ation">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1DB09EE-E3C0-42FD-A544-DC5343F278E7}"/>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4">
            <a:extLst>
              <a:ext uri="{FF2B5EF4-FFF2-40B4-BE49-F238E27FC236}">
                <a16:creationId xmlns:a16="http://schemas.microsoft.com/office/drawing/2014/main" id="{4998ACE1-B2BD-4559-A3EA-6495E2577FB9}"/>
              </a:ext>
            </a:extLst>
          </p:cNvPr>
          <p:cNvSpPr>
            <a:spLocks noGrp="1"/>
          </p:cNvSpPr>
          <p:nvPr>
            <p:ph type="title" hasCustomPrompt="1"/>
          </p:nvPr>
        </p:nvSpPr>
        <p:spPr>
          <a:xfrm>
            <a:off x="3211394" y="2777213"/>
            <a:ext cx="5769213" cy="990000"/>
          </a:xfrm>
        </p:spPr>
        <p:txBody>
          <a:bodyPr anchor="ctr" anchorCtr="0">
            <a:noAutofit/>
          </a:bodyPr>
          <a:lstStyle>
            <a:lvl1pPr algn="ctr">
              <a:lnSpc>
                <a:spcPct val="90000"/>
              </a:lnSpc>
              <a:defRPr>
                <a:solidFill>
                  <a:schemeClr val="tx2"/>
                </a:solidFill>
              </a:defRPr>
            </a:lvl1pPr>
          </a:lstStyle>
          <a:p>
            <a:r>
              <a:rPr lang="en-US" dirty="0"/>
              <a:t>Insert Quote here</a:t>
            </a:r>
            <a:endParaRPr lang="en-GB" dirty="0"/>
          </a:p>
        </p:txBody>
      </p:sp>
      <p:sp>
        <p:nvSpPr>
          <p:cNvPr id="7" name="Text Placeholder 6">
            <a:extLst>
              <a:ext uri="{FF2B5EF4-FFF2-40B4-BE49-F238E27FC236}">
                <a16:creationId xmlns:a16="http://schemas.microsoft.com/office/drawing/2014/main" id="{10CAB139-38DB-4D98-BB96-288968D1C2A3}"/>
              </a:ext>
            </a:extLst>
          </p:cNvPr>
          <p:cNvSpPr>
            <a:spLocks noGrp="1"/>
          </p:cNvSpPr>
          <p:nvPr>
            <p:ph type="body" sz="quarter" idx="10" hasCustomPrompt="1"/>
          </p:nvPr>
        </p:nvSpPr>
        <p:spPr>
          <a:xfrm>
            <a:off x="4349870" y="5038617"/>
            <a:ext cx="4630737" cy="385323"/>
          </a:xfrm>
          <a:prstGeom prst="rect">
            <a:avLst/>
          </a:prstGeom>
        </p:spPr>
        <p:txBody>
          <a:bodyPr>
            <a:noAutofit/>
          </a:bodyPr>
          <a:lstStyle>
            <a:lvl1pPr marL="0" indent="0" algn="r">
              <a:buNone/>
              <a:defRPr sz="1800" b="0">
                <a:solidFill>
                  <a:schemeClr val="tx2"/>
                </a:solidFill>
              </a:defRPr>
            </a:lvl1pPr>
            <a:lvl2pPr marL="266700" indent="0">
              <a:buNone/>
              <a:defRPr/>
            </a:lvl2pPr>
          </a:lstStyle>
          <a:p>
            <a:pPr lvl="0"/>
            <a:r>
              <a:rPr lang="en-US" dirty="0"/>
              <a:t>- Insert </a:t>
            </a:r>
            <a:r>
              <a:rPr lang="en-US" dirty="0" err="1"/>
              <a:t>quotee</a:t>
            </a:r>
            <a:r>
              <a:rPr lang="en-US" dirty="0"/>
              <a:t> name here</a:t>
            </a:r>
          </a:p>
        </p:txBody>
      </p:sp>
      <p:sp>
        <p:nvSpPr>
          <p:cNvPr id="22" name="Freeform: Shape 20">
            <a:extLst>
              <a:ext uri="{FF2B5EF4-FFF2-40B4-BE49-F238E27FC236}">
                <a16:creationId xmlns:a16="http://schemas.microsoft.com/office/drawing/2014/main" id="{4E56F746-5128-8344-92EF-C8553DF728B0}"/>
              </a:ext>
            </a:extLst>
          </p:cNvPr>
          <p:cNvSpPr/>
          <p:nvPr/>
        </p:nvSpPr>
        <p:spPr>
          <a:xfrm>
            <a:off x="0" y="4885278"/>
            <a:ext cx="4279900" cy="1972722"/>
          </a:xfrm>
          <a:custGeom>
            <a:avLst/>
            <a:gdLst>
              <a:gd name="connsiteX0" fmla="*/ 0 w 4791075"/>
              <a:gd name="connsiteY0" fmla="*/ 1114425 h 2209800"/>
              <a:gd name="connsiteX1" fmla="*/ 1619250 w 4791075"/>
              <a:gd name="connsiteY1" fmla="*/ 0 h 2209800"/>
              <a:gd name="connsiteX2" fmla="*/ 4791075 w 4791075"/>
              <a:gd name="connsiteY2" fmla="*/ 2209800 h 2209800"/>
              <a:gd name="connsiteX3" fmla="*/ 19050 w 4791075"/>
              <a:gd name="connsiteY3" fmla="*/ 2209800 h 2209800"/>
              <a:gd name="connsiteX4" fmla="*/ 0 w 4791075"/>
              <a:gd name="connsiteY4" fmla="*/ 1114425 h 2209800"/>
              <a:gd name="connsiteX0" fmla="*/ 3175 w 4794250"/>
              <a:gd name="connsiteY0" fmla="*/ 1114425 h 2209800"/>
              <a:gd name="connsiteX1" fmla="*/ 1622425 w 4794250"/>
              <a:gd name="connsiteY1" fmla="*/ 0 h 2209800"/>
              <a:gd name="connsiteX2" fmla="*/ 4794250 w 4794250"/>
              <a:gd name="connsiteY2" fmla="*/ 2209800 h 2209800"/>
              <a:gd name="connsiteX3" fmla="*/ 0 w 4794250"/>
              <a:gd name="connsiteY3" fmla="*/ 2209800 h 2209800"/>
              <a:gd name="connsiteX4" fmla="*/ 3175 w 4794250"/>
              <a:gd name="connsiteY4" fmla="*/ 1114425 h 220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4250" h="2209800">
                <a:moveTo>
                  <a:pt x="3175" y="1114425"/>
                </a:moveTo>
                <a:lnTo>
                  <a:pt x="1622425" y="0"/>
                </a:lnTo>
                <a:lnTo>
                  <a:pt x="4794250" y="2209800"/>
                </a:lnTo>
                <a:lnTo>
                  <a:pt x="0" y="2209800"/>
                </a:lnTo>
                <a:cubicBezTo>
                  <a:pt x="1058" y="1844675"/>
                  <a:pt x="2117" y="1479550"/>
                  <a:pt x="3175" y="1114425"/>
                </a:cubicBez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noProof="0" dirty="0">
              <a:solidFill>
                <a:schemeClr val="lt1"/>
              </a:solidFill>
            </a:endParaRPr>
          </a:p>
        </p:txBody>
      </p:sp>
      <p:sp>
        <p:nvSpPr>
          <p:cNvPr id="34" name="Freeform 33">
            <a:extLst>
              <a:ext uri="{FF2B5EF4-FFF2-40B4-BE49-F238E27FC236}">
                <a16:creationId xmlns:a16="http://schemas.microsoft.com/office/drawing/2014/main" id="{116D7F24-9693-B74D-9B1F-938DD334325E}"/>
              </a:ext>
            </a:extLst>
          </p:cNvPr>
          <p:cNvSpPr/>
          <p:nvPr/>
        </p:nvSpPr>
        <p:spPr>
          <a:xfrm flipH="1">
            <a:off x="2172778" y="5367134"/>
            <a:ext cx="2407778" cy="1490867"/>
          </a:xfrm>
          <a:custGeom>
            <a:avLst/>
            <a:gdLst>
              <a:gd name="connsiteX0" fmla="*/ 2047137 w 2407778"/>
              <a:gd name="connsiteY0" fmla="*/ 0 h 1490867"/>
              <a:gd name="connsiteX1" fmla="*/ 0 w 2407778"/>
              <a:gd name="connsiteY1" fmla="*/ 1490867 h 1490867"/>
              <a:gd name="connsiteX2" fmla="*/ 772851 w 2407778"/>
              <a:gd name="connsiteY2" fmla="*/ 1490867 h 1490867"/>
              <a:gd name="connsiteX3" fmla="*/ 2407778 w 2407778"/>
              <a:gd name="connsiteY3" fmla="*/ 297069 h 1490867"/>
            </a:gdLst>
            <a:ahLst/>
            <a:cxnLst>
              <a:cxn ang="0">
                <a:pos x="connsiteX0" y="connsiteY0"/>
              </a:cxn>
              <a:cxn ang="0">
                <a:pos x="connsiteX1" y="connsiteY1"/>
              </a:cxn>
              <a:cxn ang="0">
                <a:pos x="connsiteX2" y="connsiteY2"/>
              </a:cxn>
              <a:cxn ang="0">
                <a:pos x="connsiteX3" y="connsiteY3"/>
              </a:cxn>
            </a:cxnLst>
            <a:rect l="l" t="t" r="r" b="b"/>
            <a:pathLst>
              <a:path w="2407778" h="1490867">
                <a:moveTo>
                  <a:pt x="2047137" y="0"/>
                </a:moveTo>
                <a:lnTo>
                  <a:pt x="0" y="1490867"/>
                </a:lnTo>
                <a:lnTo>
                  <a:pt x="772851" y="1490867"/>
                </a:lnTo>
                <a:lnTo>
                  <a:pt x="2407778" y="297069"/>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chemeClr val="bg1"/>
              </a:solidFill>
              <a:effectLst/>
              <a:uLnTx/>
              <a:uFillTx/>
              <a:latin typeface="Arial"/>
            </a:endParaRPr>
          </a:p>
        </p:txBody>
      </p:sp>
      <p:sp>
        <p:nvSpPr>
          <p:cNvPr id="33" name="Freeform 32">
            <a:extLst>
              <a:ext uri="{FF2B5EF4-FFF2-40B4-BE49-F238E27FC236}">
                <a16:creationId xmlns:a16="http://schemas.microsoft.com/office/drawing/2014/main" id="{F8BC3277-41B3-074B-82D6-ACF79987ACF4}"/>
              </a:ext>
            </a:extLst>
          </p:cNvPr>
          <p:cNvSpPr/>
          <p:nvPr/>
        </p:nvSpPr>
        <p:spPr>
          <a:xfrm>
            <a:off x="9463543" y="1"/>
            <a:ext cx="2735123" cy="2991743"/>
          </a:xfrm>
          <a:custGeom>
            <a:avLst/>
            <a:gdLst>
              <a:gd name="connsiteX0" fmla="*/ 0 w 2735123"/>
              <a:gd name="connsiteY0" fmla="*/ 0 h 2991743"/>
              <a:gd name="connsiteX1" fmla="*/ 2393842 w 2735123"/>
              <a:gd name="connsiteY1" fmla="*/ 0 h 2991743"/>
              <a:gd name="connsiteX2" fmla="*/ 2735123 w 2735123"/>
              <a:gd name="connsiteY2" fmla="*/ 10219 h 2991743"/>
              <a:gd name="connsiteX3" fmla="*/ 2728532 w 2735123"/>
              <a:gd name="connsiteY3" fmla="*/ 2991743 h 2991743"/>
              <a:gd name="connsiteX4" fmla="*/ 874640 w 2735123"/>
              <a:gd name="connsiteY4" fmla="*/ 1695436 h 2991743"/>
              <a:gd name="connsiteX5" fmla="*/ 1648771 w 2735123"/>
              <a:gd name="connsiteY5" fmla="*/ 1163301 h 299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5123" h="2991743">
                <a:moveTo>
                  <a:pt x="0" y="0"/>
                </a:moveTo>
                <a:lnTo>
                  <a:pt x="2393842" y="0"/>
                </a:lnTo>
                <a:lnTo>
                  <a:pt x="2735123" y="10219"/>
                </a:lnTo>
                <a:lnTo>
                  <a:pt x="2728532" y="2991743"/>
                </a:lnTo>
                <a:lnTo>
                  <a:pt x="874640" y="1695436"/>
                </a:lnTo>
                <a:lnTo>
                  <a:pt x="1648771" y="1163301"/>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31">
            <a:extLst>
              <a:ext uri="{FF2B5EF4-FFF2-40B4-BE49-F238E27FC236}">
                <a16:creationId xmlns:a16="http://schemas.microsoft.com/office/drawing/2014/main" id="{B727618F-32CF-3243-8057-AFF188524A86}"/>
              </a:ext>
            </a:extLst>
          </p:cNvPr>
          <p:cNvSpPr/>
          <p:nvPr/>
        </p:nvSpPr>
        <p:spPr>
          <a:xfrm>
            <a:off x="10337082" y="1512082"/>
            <a:ext cx="1854918" cy="2543796"/>
          </a:xfrm>
          <a:custGeom>
            <a:avLst/>
            <a:gdLst>
              <a:gd name="connsiteX0" fmla="*/ 1854918 w 1854918"/>
              <a:gd name="connsiteY0" fmla="*/ 0 h 2543796"/>
              <a:gd name="connsiteX1" fmla="*/ 1854918 w 1854918"/>
              <a:gd name="connsiteY1" fmla="*/ 2543796 h 2543796"/>
              <a:gd name="connsiteX2" fmla="*/ 0 w 1854918"/>
              <a:gd name="connsiteY2" fmla="*/ 1255203 h 2543796"/>
            </a:gdLst>
            <a:ahLst/>
            <a:cxnLst>
              <a:cxn ang="0">
                <a:pos x="connsiteX0" y="connsiteY0"/>
              </a:cxn>
              <a:cxn ang="0">
                <a:pos x="connsiteX1" y="connsiteY1"/>
              </a:cxn>
              <a:cxn ang="0">
                <a:pos x="connsiteX2" y="connsiteY2"/>
              </a:cxn>
            </a:cxnLst>
            <a:rect l="l" t="t" r="r" b="b"/>
            <a:pathLst>
              <a:path w="1854918" h="2543796">
                <a:moveTo>
                  <a:pt x="1854918" y="0"/>
                </a:moveTo>
                <a:lnTo>
                  <a:pt x="1854918" y="2543796"/>
                </a:lnTo>
                <a:lnTo>
                  <a:pt x="0" y="1255203"/>
                </a:ln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5" name="Graphic 34">
            <a:extLst>
              <a:ext uri="{FF2B5EF4-FFF2-40B4-BE49-F238E27FC236}">
                <a16:creationId xmlns:a16="http://schemas.microsoft.com/office/drawing/2014/main" id="{B37650CE-A0E9-2A46-93CB-3BEAC2511C5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2" name="Footer Placeholder 3">
            <a:extLst>
              <a:ext uri="{FF2B5EF4-FFF2-40B4-BE49-F238E27FC236}">
                <a16:creationId xmlns:a16="http://schemas.microsoft.com/office/drawing/2014/main" id="{9409A921-69CE-4E73-8C64-4D322B88B0D9}"/>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4" name="TextBox 13">
            <a:extLst>
              <a:ext uri="{FF2B5EF4-FFF2-40B4-BE49-F238E27FC236}">
                <a16:creationId xmlns:a16="http://schemas.microsoft.com/office/drawing/2014/main" id="{A165DC36-62B1-4EA9-8B58-1F8769E3773A}"/>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45040751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ation w/ Headshot">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A8ECDA57-4871-4435-81EA-BBB8E5FB2618}"/>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4">
            <a:extLst>
              <a:ext uri="{FF2B5EF4-FFF2-40B4-BE49-F238E27FC236}">
                <a16:creationId xmlns:a16="http://schemas.microsoft.com/office/drawing/2014/main" id="{4998ACE1-B2BD-4559-A3EA-6495E2577FB9}"/>
              </a:ext>
            </a:extLst>
          </p:cNvPr>
          <p:cNvSpPr>
            <a:spLocks noGrp="1"/>
          </p:cNvSpPr>
          <p:nvPr>
            <p:ph type="title" hasCustomPrompt="1"/>
          </p:nvPr>
        </p:nvSpPr>
        <p:spPr>
          <a:xfrm>
            <a:off x="3211394" y="3451217"/>
            <a:ext cx="5769213" cy="990000"/>
          </a:xfrm>
        </p:spPr>
        <p:txBody>
          <a:bodyPr anchor="ctr" anchorCtr="0">
            <a:noAutofit/>
          </a:bodyPr>
          <a:lstStyle>
            <a:lvl1pPr algn="ctr">
              <a:lnSpc>
                <a:spcPct val="90000"/>
              </a:lnSpc>
              <a:defRPr>
                <a:solidFill>
                  <a:schemeClr val="tx2"/>
                </a:solidFill>
              </a:defRPr>
            </a:lvl1pPr>
          </a:lstStyle>
          <a:p>
            <a:r>
              <a:rPr lang="en-US" dirty="0"/>
              <a:t>Insert Quote here</a:t>
            </a:r>
            <a:endParaRPr lang="en-GB" dirty="0"/>
          </a:p>
        </p:txBody>
      </p:sp>
      <p:sp>
        <p:nvSpPr>
          <p:cNvPr id="7" name="Text Placeholder 6">
            <a:extLst>
              <a:ext uri="{FF2B5EF4-FFF2-40B4-BE49-F238E27FC236}">
                <a16:creationId xmlns:a16="http://schemas.microsoft.com/office/drawing/2014/main" id="{10CAB139-38DB-4D98-BB96-288968D1C2A3}"/>
              </a:ext>
            </a:extLst>
          </p:cNvPr>
          <p:cNvSpPr>
            <a:spLocks noGrp="1"/>
          </p:cNvSpPr>
          <p:nvPr>
            <p:ph type="body" sz="quarter" idx="10" hasCustomPrompt="1"/>
          </p:nvPr>
        </p:nvSpPr>
        <p:spPr>
          <a:xfrm>
            <a:off x="4349870" y="5038617"/>
            <a:ext cx="4630737" cy="385323"/>
          </a:xfrm>
          <a:prstGeom prst="rect">
            <a:avLst/>
          </a:prstGeom>
        </p:spPr>
        <p:txBody>
          <a:bodyPr>
            <a:noAutofit/>
          </a:bodyPr>
          <a:lstStyle>
            <a:lvl1pPr marL="0" indent="0" algn="r">
              <a:buNone/>
              <a:defRPr sz="1800" b="0">
                <a:solidFill>
                  <a:schemeClr val="tx2"/>
                </a:solidFill>
              </a:defRPr>
            </a:lvl1pPr>
            <a:lvl2pPr marL="266700" indent="0">
              <a:buNone/>
              <a:defRPr/>
            </a:lvl2pPr>
          </a:lstStyle>
          <a:p>
            <a:pPr lvl="0"/>
            <a:r>
              <a:rPr lang="en-US" dirty="0"/>
              <a:t>- Insert </a:t>
            </a:r>
            <a:r>
              <a:rPr lang="en-US" dirty="0" err="1"/>
              <a:t>quotee</a:t>
            </a:r>
            <a:r>
              <a:rPr lang="en-US" dirty="0"/>
              <a:t> name here</a:t>
            </a:r>
          </a:p>
        </p:txBody>
      </p:sp>
      <p:sp>
        <p:nvSpPr>
          <p:cNvPr id="22" name="Freeform: Shape 20">
            <a:extLst>
              <a:ext uri="{FF2B5EF4-FFF2-40B4-BE49-F238E27FC236}">
                <a16:creationId xmlns:a16="http://schemas.microsoft.com/office/drawing/2014/main" id="{4E56F746-5128-8344-92EF-C8553DF728B0}"/>
              </a:ext>
            </a:extLst>
          </p:cNvPr>
          <p:cNvSpPr/>
          <p:nvPr/>
        </p:nvSpPr>
        <p:spPr>
          <a:xfrm>
            <a:off x="0" y="4885278"/>
            <a:ext cx="4279900" cy="1972722"/>
          </a:xfrm>
          <a:custGeom>
            <a:avLst/>
            <a:gdLst>
              <a:gd name="connsiteX0" fmla="*/ 0 w 4791075"/>
              <a:gd name="connsiteY0" fmla="*/ 1114425 h 2209800"/>
              <a:gd name="connsiteX1" fmla="*/ 1619250 w 4791075"/>
              <a:gd name="connsiteY1" fmla="*/ 0 h 2209800"/>
              <a:gd name="connsiteX2" fmla="*/ 4791075 w 4791075"/>
              <a:gd name="connsiteY2" fmla="*/ 2209800 h 2209800"/>
              <a:gd name="connsiteX3" fmla="*/ 19050 w 4791075"/>
              <a:gd name="connsiteY3" fmla="*/ 2209800 h 2209800"/>
              <a:gd name="connsiteX4" fmla="*/ 0 w 4791075"/>
              <a:gd name="connsiteY4" fmla="*/ 1114425 h 2209800"/>
              <a:gd name="connsiteX0" fmla="*/ 3175 w 4794250"/>
              <a:gd name="connsiteY0" fmla="*/ 1114425 h 2209800"/>
              <a:gd name="connsiteX1" fmla="*/ 1622425 w 4794250"/>
              <a:gd name="connsiteY1" fmla="*/ 0 h 2209800"/>
              <a:gd name="connsiteX2" fmla="*/ 4794250 w 4794250"/>
              <a:gd name="connsiteY2" fmla="*/ 2209800 h 2209800"/>
              <a:gd name="connsiteX3" fmla="*/ 0 w 4794250"/>
              <a:gd name="connsiteY3" fmla="*/ 2209800 h 2209800"/>
              <a:gd name="connsiteX4" fmla="*/ 3175 w 4794250"/>
              <a:gd name="connsiteY4" fmla="*/ 1114425 h 220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4250" h="2209800">
                <a:moveTo>
                  <a:pt x="3175" y="1114425"/>
                </a:moveTo>
                <a:lnTo>
                  <a:pt x="1622425" y="0"/>
                </a:lnTo>
                <a:lnTo>
                  <a:pt x="4794250" y="2209800"/>
                </a:lnTo>
                <a:lnTo>
                  <a:pt x="0" y="2209800"/>
                </a:lnTo>
                <a:cubicBezTo>
                  <a:pt x="1058" y="1844675"/>
                  <a:pt x="2117" y="1479550"/>
                  <a:pt x="3175" y="1114425"/>
                </a:cubicBez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noProof="0" dirty="0">
              <a:solidFill>
                <a:schemeClr val="lt1"/>
              </a:solidFill>
            </a:endParaRPr>
          </a:p>
        </p:txBody>
      </p:sp>
      <p:sp>
        <p:nvSpPr>
          <p:cNvPr id="34" name="Freeform 33">
            <a:extLst>
              <a:ext uri="{FF2B5EF4-FFF2-40B4-BE49-F238E27FC236}">
                <a16:creationId xmlns:a16="http://schemas.microsoft.com/office/drawing/2014/main" id="{116D7F24-9693-B74D-9B1F-938DD334325E}"/>
              </a:ext>
            </a:extLst>
          </p:cNvPr>
          <p:cNvSpPr/>
          <p:nvPr/>
        </p:nvSpPr>
        <p:spPr>
          <a:xfrm flipH="1">
            <a:off x="2172778" y="5367134"/>
            <a:ext cx="2407778" cy="1490867"/>
          </a:xfrm>
          <a:custGeom>
            <a:avLst/>
            <a:gdLst>
              <a:gd name="connsiteX0" fmla="*/ 2047137 w 2407778"/>
              <a:gd name="connsiteY0" fmla="*/ 0 h 1490867"/>
              <a:gd name="connsiteX1" fmla="*/ 0 w 2407778"/>
              <a:gd name="connsiteY1" fmla="*/ 1490867 h 1490867"/>
              <a:gd name="connsiteX2" fmla="*/ 772851 w 2407778"/>
              <a:gd name="connsiteY2" fmla="*/ 1490867 h 1490867"/>
              <a:gd name="connsiteX3" fmla="*/ 2407778 w 2407778"/>
              <a:gd name="connsiteY3" fmla="*/ 297069 h 1490867"/>
            </a:gdLst>
            <a:ahLst/>
            <a:cxnLst>
              <a:cxn ang="0">
                <a:pos x="connsiteX0" y="connsiteY0"/>
              </a:cxn>
              <a:cxn ang="0">
                <a:pos x="connsiteX1" y="connsiteY1"/>
              </a:cxn>
              <a:cxn ang="0">
                <a:pos x="connsiteX2" y="connsiteY2"/>
              </a:cxn>
              <a:cxn ang="0">
                <a:pos x="connsiteX3" y="connsiteY3"/>
              </a:cxn>
            </a:cxnLst>
            <a:rect l="l" t="t" r="r" b="b"/>
            <a:pathLst>
              <a:path w="2407778" h="1490867">
                <a:moveTo>
                  <a:pt x="2047137" y="0"/>
                </a:moveTo>
                <a:lnTo>
                  <a:pt x="0" y="1490867"/>
                </a:lnTo>
                <a:lnTo>
                  <a:pt x="772851" y="1490867"/>
                </a:lnTo>
                <a:lnTo>
                  <a:pt x="2407778" y="297069"/>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chemeClr val="bg1"/>
              </a:solidFill>
              <a:effectLst/>
              <a:uLnTx/>
              <a:uFillTx/>
              <a:latin typeface="Arial"/>
            </a:endParaRPr>
          </a:p>
        </p:txBody>
      </p:sp>
      <p:sp>
        <p:nvSpPr>
          <p:cNvPr id="33" name="Freeform 32">
            <a:extLst>
              <a:ext uri="{FF2B5EF4-FFF2-40B4-BE49-F238E27FC236}">
                <a16:creationId xmlns:a16="http://schemas.microsoft.com/office/drawing/2014/main" id="{F8BC3277-41B3-074B-82D6-ACF79987ACF4}"/>
              </a:ext>
            </a:extLst>
          </p:cNvPr>
          <p:cNvSpPr/>
          <p:nvPr/>
        </p:nvSpPr>
        <p:spPr>
          <a:xfrm>
            <a:off x="9463543" y="1"/>
            <a:ext cx="2735123" cy="2991743"/>
          </a:xfrm>
          <a:custGeom>
            <a:avLst/>
            <a:gdLst>
              <a:gd name="connsiteX0" fmla="*/ 0 w 2735123"/>
              <a:gd name="connsiteY0" fmla="*/ 0 h 2991743"/>
              <a:gd name="connsiteX1" fmla="*/ 2393842 w 2735123"/>
              <a:gd name="connsiteY1" fmla="*/ 0 h 2991743"/>
              <a:gd name="connsiteX2" fmla="*/ 2735123 w 2735123"/>
              <a:gd name="connsiteY2" fmla="*/ 10219 h 2991743"/>
              <a:gd name="connsiteX3" fmla="*/ 2728532 w 2735123"/>
              <a:gd name="connsiteY3" fmla="*/ 2991743 h 2991743"/>
              <a:gd name="connsiteX4" fmla="*/ 874640 w 2735123"/>
              <a:gd name="connsiteY4" fmla="*/ 1695436 h 2991743"/>
              <a:gd name="connsiteX5" fmla="*/ 1648771 w 2735123"/>
              <a:gd name="connsiteY5" fmla="*/ 1163301 h 299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5123" h="2991743">
                <a:moveTo>
                  <a:pt x="0" y="0"/>
                </a:moveTo>
                <a:lnTo>
                  <a:pt x="2393842" y="0"/>
                </a:lnTo>
                <a:lnTo>
                  <a:pt x="2735123" y="10219"/>
                </a:lnTo>
                <a:lnTo>
                  <a:pt x="2728532" y="2991743"/>
                </a:lnTo>
                <a:lnTo>
                  <a:pt x="874640" y="1695436"/>
                </a:lnTo>
                <a:lnTo>
                  <a:pt x="1648771" y="1163301"/>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31">
            <a:extLst>
              <a:ext uri="{FF2B5EF4-FFF2-40B4-BE49-F238E27FC236}">
                <a16:creationId xmlns:a16="http://schemas.microsoft.com/office/drawing/2014/main" id="{B727618F-32CF-3243-8057-AFF188524A86}"/>
              </a:ext>
            </a:extLst>
          </p:cNvPr>
          <p:cNvSpPr/>
          <p:nvPr/>
        </p:nvSpPr>
        <p:spPr>
          <a:xfrm>
            <a:off x="10337082" y="1512082"/>
            <a:ext cx="1854918" cy="2543796"/>
          </a:xfrm>
          <a:custGeom>
            <a:avLst/>
            <a:gdLst>
              <a:gd name="connsiteX0" fmla="*/ 1854918 w 1854918"/>
              <a:gd name="connsiteY0" fmla="*/ 0 h 2543796"/>
              <a:gd name="connsiteX1" fmla="*/ 1854918 w 1854918"/>
              <a:gd name="connsiteY1" fmla="*/ 2543796 h 2543796"/>
              <a:gd name="connsiteX2" fmla="*/ 0 w 1854918"/>
              <a:gd name="connsiteY2" fmla="*/ 1255203 h 2543796"/>
            </a:gdLst>
            <a:ahLst/>
            <a:cxnLst>
              <a:cxn ang="0">
                <a:pos x="connsiteX0" y="connsiteY0"/>
              </a:cxn>
              <a:cxn ang="0">
                <a:pos x="connsiteX1" y="connsiteY1"/>
              </a:cxn>
              <a:cxn ang="0">
                <a:pos x="connsiteX2" y="connsiteY2"/>
              </a:cxn>
            </a:cxnLst>
            <a:rect l="l" t="t" r="r" b="b"/>
            <a:pathLst>
              <a:path w="1854918" h="2543796">
                <a:moveTo>
                  <a:pt x="1854918" y="0"/>
                </a:moveTo>
                <a:lnTo>
                  <a:pt x="1854918" y="2543796"/>
                </a:lnTo>
                <a:lnTo>
                  <a:pt x="0" y="1255203"/>
                </a:ln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5" name="Graphic 34">
            <a:extLst>
              <a:ext uri="{FF2B5EF4-FFF2-40B4-BE49-F238E27FC236}">
                <a16:creationId xmlns:a16="http://schemas.microsoft.com/office/drawing/2014/main" id="{B37650CE-A0E9-2A46-93CB-3BEAC2511C5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5" name="Picture Placeholder 16">
            <a:extLst>
              <a:ext uri="{FF2B5EF4-FFF2-40B4-BE49-F238E27FC236}">
                <a16:creationId xmlns:a16="http://schemas.microsoft.com/office/drawing/2014/main" id="{20BDA3C6-2C55-4EC0-92A0-2FA57310BA25}"/>
              </a:ext>
            </a:extLst>
          </p:cNvPr>
          <p:cNvSpPr>
            <a:spLocks noGrp="1"/>
          </p:cNvSpPr>
          <p:nvPr>
            <p:ph type="pic" sz="quarter" idx="15" hasCustomPrompt="1"/>
          </p:nvPr>
        </p:nvSpPr>
        <p:spPr>
          <a:xfrm>
            <a:off x="5481011" y="1617885"/>
            <a:ext cx="1224430" cy="1298310"/>
          </a:xfrm>
          <a:prstGeom prst="rect">
            <a:avLst/>
          </a:prstGeom>
          <a:blipFill dpi="0" rotWithShape="1">
            <a:blip r:embed="rId4">
              <a:extLst>
                <a:ext uri="{96DAC541-7B7A-43D3-8B79-37D633B846F1}">
                  <asvg:svgBlip xmlns:asvg="http://schemas.microsoft.com/office/drawing/2016/SVG/main" r:embed="rId5"/>
                </a:ext>
              </a:extLst>
            </a:blip>
            <a:srcRect/>
            <a:stretch>
              <a:fillRect/>
            </a:stretch>
          </a:blipFill>
          <a:ln w="31750">
            <a:noFill/>
          </a:ln>
          <a:effectLst/>
        </p:spPr>
        <p:txBody>
          <a:bodyPr wrap="square" lIns="72000" anchor="t" anchorCtr="0">
            <a:noAutofit/>
          </a:bodyPr>
          <a:lstStyle>
            <a:lvl1pPr marL="0" indent="0" algn="l">
              <a:buNone/>
              <a:defRPr>
                <a:solidFill>
                  <a:schemeClr val="tx2"/>
                </a:solidFill>
              </a:defRPr>
            </a:lvl1pPr>
          </a:lstStyle>
          <a:p>
            <a:r>
              <a:rPr lang="en-GB" dirty="0"/>
              <a:t>Insert</a:t>
            </a:r>
          </a:p>
        </p:txBody>
      </p:sp>
      <p:sp>
        <p:nvSpPr>
          <p:cNvPr id="14" name="Footer Placeholder 3">
            <a:extLst>
              <a:ext uri="{FF2B5EF4-FFF2-40B4-BE49-F238E27FC236}">
                <a16:creationId xmlns:a16="http://schemas.microsoft.com/office/drawing/2014/main" id="{B4BFA0FB-D432-426F-97B1-7818E24264FE}"/>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6" name="TextBox 15">
            <a:extLst>
              <a:ext uri="{FF2B5EF4-FFF2-40B4-BE49-F238E27FC236}">
                <a16:creationId xmlns:a16="http://schemas.microsoft.com/office/drawing/2014/main" id="{644762EA-DFCD-4F24-9797-407D63DA9174}"/>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3302314291"/>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ation w/ Hexagon Headshot">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025C197D-310C-47A9-8449-B4DBCA42512D}"/>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4">
            <a:extLst>
              <a:ext uri="{FF2B5EF4-FFF2-40B4-BE49-F238E27FC236}">
                <a16:creationId xmlns:a16="http://schemas.microsoft.com/office/drawing/2014/main" id="{4998ACE1-B2BD-4559-A3EA-6495E2577FB9}"/>
              </a:ext>
            </a:extLst>
          </p:cNvPr>
          <p:cNvSpPr>
            <a:spLocks noGrp="1"/>
          </p:cNvSpPr>
          <p:nvPr>
            <p:ph type="title" hasCustomPrompt="1"/>
          </p:nvPr>
        </p:nvSpPr>
        <p:spPr>
          <a:xfrm>
            <a:off x="3211394" y="3451217"/>
            <a:ext cx="5769213" cy="990000"/>
          </a:xfrm>
        </p:spPr>
        <p:txBody>
          <a:bodyPr anchor="ctr" anchorCtr="0">
            <a:noAutofit/>
          </a:bodyPr>
          <a:lstStyle>
            <a:lvl1pPr algn="ctr">
              <a:lnSpc>
                <a:spcPct val="90000"/>
              </a:lnSpc>
              <a:defRPr>
                <a:solidFill>
                  <a:schemeClr val="tx2"/>
                </a:solidFill>
              </a:defRPr>
            </a:lvl1pPr>
          </a:lstStyle>
          <a:p>
            <a:r>
              <a:rPr lang="en-US" dirty="0"/>
              <a:t>Insert Quote here</a:t>
            </a:r>
            <a:endParaRPr lang="en-GB" dirty="0"/>
          </a:p>
        </p:txBody>
      </p:sp>
      <p:sp>
        <p:nvSpPr>
          <p:cNvPr id="7" name="Text Placeholder 6">
            <a:extLst>
              <a:ext uri="{FF2B5EF4-FFF2-40B4-BE49-F238E27FC236}">
                <a16:creationId xmlns:a16="http://schemas.microsoft.com/office/drawing/2014/main" id="{10CAB139-38DB-4D98-BB96-288968D1C2A3}"/>
              </a:ext>
            </a:extLst>
          </p:cNvPr>
          <p:cNvSpPr>
            <a:spLocks noGrp="1"/>
          </p:cNvSpPr>
          <p:nvPr>
            <p:ph type="body" sz="quarter" idx="10" hasCustomPrompt="1"/>
          </p:nvPr>
        </p:nvSpPr>
        <p:spPr>
          <a:xfrm>
            <a:off x="4349870" y="5038617"/>
            <a:ext cx="4630737" cy="385323"/>
          </a:xfrm>
          <a:prstGeom prst="rect">
            <a:avLst/>
          </a:prstGeom>
        </p:spPr>
        <p:txBody>
          <a:bodyPr>
            <a:noAutofit/>
          </a:bodyPr>
          <a:lstStyle>
            <a:lvl1pPr marL="0" indent="0" algn="r">
              <a:buNone/>
              <a:defRPr sz="1800" b="0">
                <a:solidFill>
                  <a:schemeClr val="tx2"/>
                </a:solidFill>
              </a:defRPr>
            </a:lvl1pPr>
            <a:lvl2pPr marL="266700" indent="0">
              <a:buNone/>
              <a:defRPr/>
            </a:lvl2pPr>
          </a:lstStyle>
          <a:p>
            <a:pPr lvl="0"/>
            <a:r>
              <a:rPr lang="en-US" dirty="0"/>
              <a:t>- Insert </a:t>
            </a:r>
            <a:r>
              <a:rPr lang="en-US" dirty="0" err="1"/>
              <a:t>quotee</a:t>
            </a:r>
            <a:r>
              <a:rPr lang="en-US" dirty="0"/>
              <a:t> name here</a:t>
            </a:r>
          </a:p>
        </p:txBody>
      </p:sp>
      <p:sp>
        <p:nvSpPr>
          <p:cNvPr id="22" name="Freeform: Shape 20">
            <a:extLst>
              <a:ext uri="{FF2B5EF4-FFF2-40B4-BE49-F238E27FC236}">
                <a16:creationId xmlns:a16="http://schemas.microsoft.com/office/drawing/2014/main" id="{4E56F746-5128-8344-92EF-C8553DF728B0}"/>
              </a:ext>
            </a:extLst>
          </p:cNvPr>
          <p:cNvSpPr/>
          <p:nvPr/>
        </p:nvSpPr>
        <p:spPr>
          <a:xfrm>
            <a:off x="0" y="4885278"/>
            <a:ext cx="4279900" cy="1972722"/>
          </a:xfrm>
          <a:custGeom>
            <a:avLst/>
            <a:gdLst>
              <a:gd name="connsiteX0" fmla="*/ 0 w 4791075"/>
              <a:gd name="connsiteY0" fmla="*/ 1114425 h 2209800"/>
              <a:gd name="connsiteX1" fmla="*/ 1619250 w 4791075"/>
              <a:gd name="connsiteY1" fmla="*/ 0 h 2209800"/>
              <a:gd name="connsiteX2" fmla="*/ 4791075 w 4791075"/>
              <a:gd name="connsiteY2" fmla="*/ 2209800 h 2209800"/>
              <a:gd name="connsiteX3" fmla="*/ 19050 w 4791075"/>
              <a:gd name="connsiteY3" fmla="*/ 2209800 h 2209800"/>
              <a:gd name="connsiteX4" fmla="*/ 0 w 4791075"/>
              <a:gd name="connsiteY4" fmla="*/ 1114425 h 2209800"/>
              <a:gd name="connsiteX0" fmla="*/ 3175 w 4794250"/>
              <a:gd name="connsiteY0" fmla="*/ 1114425 h 2209800"/>
              <a:gd name="connsiteX1" fmla="*/ 1622425 w 4794250"/>
              <a:gd name="connsiteY1" fmla="*/ 0 h 2209800"/>
              <a:gd name="connsiteX2" fmla="*/ 4794250 w 4794250"/>
              <a:gd name="connsiteY2" fmla="*/ 2209800 h 2209800"/>
              <a:gd name="connsiteX3" fmla="*/ 0 w 4794250"/>
              <a:gd name="connsiteY3" fmla="*/ 2209800 h 2209800"/>
              <a:gd name="connsiteX4" fmla="*/ 3175 w 4794250"/>
              <a:gd name="connsiteY4" fmla="*/ 1114425 h 220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4250" h="2209800">
                <a:moveTo>
                  <a:pt x="3175" y="1114425"/>
                </a:moveTo>
                <a:lnTo>
                  <a:pt x="1622425" y="0"/>
                </a:lnTo>
                <a:lnTo>
                  <a:pt x="4794250" y="2209800"/>
                </a:lnTo>
                <a:lnTo>
                  <a:pt x="0" y="2209800"/>
                </a:lnTo>
                <a:cubicBezTo>
                  <a:pt x="1058" y="1844675"/>
                  <a:pt x="2117" y="1479550"/>
                  <a:pt x="3175" y="1114425"/>
                </a:cubicBez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noProof="0" dirty="0">
              <a:solidFill>
                <a:schemeClr val="lt1"/>
              </a:solidFill>
            </a:endParaRPr>
          </a:p>
        </p:txBody>
      </p:sp>
      <p:sp>
        <p:nvSpPr>
          <p:cNvPr id="34" name="Freeform 33">
            <a:extLst>
              <a:ext uri="{FF2B5EF4-FFF2-40B4-BE49-F238E27FC236}">
                <a16:creationId xmlns:a16="http://schemas.microsoft.com/office/drawing/2014/main" id="{116D7F24-9693-B74D-9B1F-938DD334325E}"/>
              </a:ext>
            </a:extLst>
          </p:cNvPr>
          <p:cNvSpPr/>
          <p:nvPr/>
        </p:nvSpPr>
        <p:spPr>
          <a:xfrm flipH="1">
            <a:off x="2172778" y="5367134"/>
            <a:ext cx="2407778" cy="1490867"/>
          </a:xfrm>
          <a:custGeom>
            <a:avLst/>
            <a:gdLst>
              <a:gd name="connsiteX0" fmla="*/ 2047137 w 2407778"/>
              <a:gd name="connsiteY0" fmla="*/ 0 h 1490867"/>
              <a:gd name="connsiteX1" fmla="*/ 0 w 2407778"/>
              <a:gd name="connsiteY1" fmla="*/ 1490867 h 1490867"/>
              <a:gd name="connsiteX2" fmla="*/ 772851 w 2407778"/>
              <a:gd name="connsiteY2" fmla="*/ 1490867 h 1490867"/>
              <a:gd name="connsiteX3" fmla="*/ 2407778 w 2407778"/>
              <a:gd name="connsiteY3" fmla="*/ 297069 h 1490867"/>
            </a:gdLst>
            <a:ahLst/>
            <a:cxnLst>
              <a:cxn ang="0">
                <a:pos x="connsiteX0" y="connsiteY0"/>
              </a:cxn>
              <a:cxn ang="0">
                <a:pos x="connsiteX1" y="connsiteY1"/>
              </a:cxn>
              <a:cxn ang="0">
                <a:pos x="connsiteX2" y="connsiteY2"/>
              </a:cxn>
              <a:cxn ang="0">
                <a:pos x="connsiteX3" y="connsiteY3"/>
              </a:cxn>
            </a:cxnLst>
            <a:rect l="l" t="t" r="r" b="b"/>
            <a:pathLst>
              <a:path w="2407778" h="1490867">
                <a:moveTo>
                  <a:pt x="2047137" y="0"/>
                </a:moveTo>
                <a:lnTo>
                  <a:pt x="0" y="1490867"/>
                </a:lnTo>
                <a:lnTo>
                  <a:pt x="772851" y="1490867"/>
                </a:lnTo>
                <a:lnTo>
                  <a:pt x="2407778" y="297069"/>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chemeClr val="bg1"/>
              </a:solidFill>
              <a:effectLst/>
              <a:uLnTx/>
              <a:uFillTx/>
              <a:latin typeface="Arial"/>
            </a:endParaRPr>
          </a:p>
        </p:txBody>
      </p:sp>
      <p:sp>
        <p:nvSpPr>
          <p:cNvPr id="33" name="Freeform 32">
            <a:extLst>
              <a:ext uri="{FF2B5EF4-FFF2-40B4-BE49-F238E27FC236}">
                <a16:creationId xmlns:a16="http://schemas.microsoft.com/office/drawing/2014/main" id="{F8BC3277-41B3-074B-82D6-ACF79987ACF4}"/>
              </a:ext>
            </a:extLst>
          </p:cNvPr>
          <p:cNvSpPr/>
          <p:nvPr/>
        </p:nvSpPr>
        <p:spPr>
          <a:xfrm>
            <a:off x="9463543" y="1"/>
            <a:ext cx="2735123" cy="2991743"/>
          </a:xfrm>
          <a:custGeom>
            <a:avLst/>
            <a:gdLst>
              <a:gd name="connsiteX0" fmla="*/ 0 w 2735123"/>
              <a:gd name="connsiteY0" fmla="*/ 0 h 2991743"/>
              <a:gd name="connsiteX1" fmla="*/ 2393842 w 2735123"/>
              <a:gd name="connsiteY1" fmla="*/ 0 h 2991743"/>
              <a:gd name="connsiteX2" fmla="*/ 2735123 w 2735123"/>
              <a:gd name="connsiteY2" fmla="*/ 10219 h 2991743"/>
              <a:gd name="connsiteX3" fmla="*/ 2728532 w 2735123"/>
              <a:gd name="connsiteY3" fmla="*/ 2991743 h 2991743"/>
              <a:gd name="connsiteX4" fmla="*/ 874640 w 2735123"/>
              <a:gd name="connsiteY4" fmla="*/ 1695436 h 2991743"/>
              <a:gd name="connsiteX5" fmla="*/ 1648771 w 2735123"/>
              <a:gd name="connsiteY5" fmla="*/ 1163301 h 299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5123" h="2991743">
                <a:moveTo>
                  <a:pt x="0" y="0"/>
                </a:moveTo>
                <a:lnTo>
                  <a:pt x="2393842" y="0"/>
                </a:lnTo>
                <a:lnTo>
                  <a:pt x="2735123" y="10219"/>
                </a:lnTo>
                <a:lnTo>
                  <a:pt x="2728532" y="2991743"/>
                </a:lnTo>
                <a:lnTo>
                  <a:pt x="874640" y="1695436"/>
                </a:lnTo>
                <a:lnTo>
                  <a:pt x="1648771" y="1163301"/>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31">
            <a:extLst>
              <a:ext uri="{FF2B5EF4-FFF2-40B4-BE49-F238E27FC236}">
                <a16:creationId xmlns:a16="http://schemas.microsoft.com/office/drawing/2014/main" id="{B727618F-32CF-3243-8057-AFF188524A86}"/>
              </a:ext>
            </a:extLst>
          </p:cNvPr>
          <p:cNvSpPr/>
          <p:nvPr/>
        </p:nvSpPr>
        <p:spPr>
          <a:xfrm>
            <a:off x="10337082" y="1512082"/>
            <a:ext cx="1854918" cy="2543796"/>
          </a:xfrm>
          <a:custGeom>
            <a:avLst/>
            <a:gdLst>
              <a:gd name="connsiteX0" fmla="*/ 1854918 w 1854918"/>
              <a:gd name="connsiteY0" fmla="*/ 0 h 2543796"/>
              <a:gd name="connsiteX1" fmla="*/ 1854918 w 1854918"/>
              <a:gd name="connsiteY1" fmla="*/ 2543796 h 2543796"/>
              <a:gd name="connsiteX2" fmla="*/ 0 w 1854918"/>
              <a:gd name="connsiteY2" fmla="*/ 1255203 h 2543796"/>
            </a:gdLst>
            <a:ahLst/>
            <a:cxnLst>
              <a:cxn ang="0">
                <a:pos x="connsiteX0" y="connsiteY0"/>
              </a:cxn>
              <a:cxn ang="0">
                <a:pos x="connsiteX1" y="connsiteY1"/>
              </a:cxn>
              <a:cxn ang="0">
                <a:pos x="connsiteX2" y="connsiteY2"/>
              </a:cxn>
            </a:cxnLst>
            <a:rect l="l" t="t" r="r" b="b"/>
            <a:pathLst>
              <a:path w="1854918" h="2543796">
                <a:moveTo>
                  <a:pt x="1854918" y="0"/>
                </a:moveTo>
                <a:lnTo>
                  <a:pt x="1854918" y="2543796"/>
                </a:lnTo>
                <a:lnTo>
                  <a:pt x="0" y="1255203"/>
                </a:ln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5" name="Graphic 34">
            <a:extLst>
              <a:ext uri="{FF2B5EF4-FFF2-40B4-BE49-F238E27FC236}">
                <a16:creationId xmlns:a16="http://schemas.microsoft.com/office/drawing/2014/main" id="{B37650CE-A0E9-2A46-93CB-3BEAC2511C5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4" name="Picture Placeholder 16">
            <a:extLst>
              <a:ext uri="{FF2B5EF4-FFF2-40B4-BE49-F238E27FC236}">
                <a16:creationId xmlns:a16="http://schemas.microsoft.com/office/drawing/2014/main" id="{DFB4B834-C56F-490A-BC1C-C54AB928B9E4}"/>
              </a:ext>
            </a:extLst>
          </p:cNvPr>
          <p:cNvSpPr>
            <a:spLocks noGrp="1"/>
          </p:cNvSpPr>
          <p:nvPr>
            <p:ph type="pic" sz="quarter" idx="36"/>
          </p:nvPr>
        </p:nvSpPr>
        <p:spPr>
          <a:xfrm>
            <a:off x="5561536" y="1518536"/>
            <a:ext cx="1063380" cy="1497008"/>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4">
              <a:extLst>
                <a:ext uri="{96DAC541-7B7A-43D3-8B79-37D633B846F1}">
                  <asvg:svgBlip xmlns:asvg="http://schemas.microsoft.com/office/drawing/2016/SVG/main" r:embed="rId5"/>
                </a:ext>
              </a:extLst>
            </a:blip>
            <a:srcRect/>
            <a:stretch>
              <a:fillRect/>
            </a:stretch>
          </a:blipFill>
          <a:ln w="15875">
            <a:solidFill>
              <a:srgbClr val="00AECF"/>
            </a:solidFill>
          </a:ln>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a:t>Click icon to add picture</a:t>
            </a:r>
            <a:endParaRPr lang="en-GB" dirty="0"/>
          </a:p>
        </p:txBody>
      </p:sp>
      <p:sp>
        <p:nvSpPr>
          <p:cNvPr id="15" name="Footer Placeholder 3">
            <a:extLst>
              <a:ext uri="{FF2B5EF4-FFF2-40B4-BE49-F238E27FC236}">
                <a16:creationId xmlns:a16="http://schemas.microsoft.com/office/drawing/2014/main" id="{1CF07C63-A834-4BF2-9FCB-33E559B5F40A}"/>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6" name="TextBox 15">
            <a:extLst>
              <a:ext uri="{FF2B5EF4-FFF2-40B4-BE49-F238E27FC236}">
                <a16:creationId xmlns:a16="http://schemas.microsoft.com/office/drawing/2014/main" id="{9AB678BD-E31D-4A5B-A4E4-810EC221D828}"/>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3831604945"/>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Full 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EB9B8EA-2AC0-486B-955D-5AFD90844EB5}"/>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5" name="TextBox 4">
            <a:extLst>
              <a:ext uri="{FF2B5EF4-FFF2-40B4-BE49-F238E27FC236}">
                <a16:creationId xmlns:a16="http://schemas.microsoft.com/office/drawing/2014/main" id="{38E7F6BA-6FF3-4807-A992-128446656EBE}"/>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339964228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exagon Graphic">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145BBAF5-9F92-4F54-8CD3-F45AB97454E0}"/>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reeform: Shape 3">
            <a:extLst>
              <a:ext uri="{FF2B5EF4-FFF2-40B4-BE49-F238E27FC236}">
                <a16:creationId xmlns:a16="http://schemas.microsoft.com/office/drawing/2014/main" id="{998EA4DB-4218-498A-AEC4-23CC43FE457F}"/>
              </a:ext>
            </a:extLst>
          </p:cNvPr>
          <p:cNvSpPr/>
          <p:nvPr/>
        </p:nvSpPr>
        <p:spPr>
          <a:xfrm>
            <a:off x="4490359" y="2049775"/>
            <a:ext cx="1592941" cy="1808204"/>
          </a:xfrm>
          <a:custGeom>
            <a:avLst/>
            <a:gdLst>
              <a:gd name="connsiteX0" fmla="*/ 1606503 w 1592941"/>
              <a:gd name="connsiteY0" fmla="*/ 0 h 1808203"/>
              <a:gd name="connsiteX1" fmla="*/ 1606503 w 1592941"/>
              <a:gd name="connsiteY1" fmla="*/ 1358090 h 1808203"/>
              <a:gd name="connsiteX2" fmla="*/ 972555 w 1592941"/>
              <a:gd name="connsiteY2" fmla="*/ 1804114 h 1808203"/>
              <a:gd name="connsiteX3" fmla="*/ 972555 w 1592941"/>
              <a:gd name="connsiteY3" fmla="*/ 1809065 h 1808203"/>
              <a:gd name="connsiteX4" fmla="*/ 0 w 1592941"/>
              <a:gd name="connsiteY4" fmla="*/ 1130127 h 1808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941" h="1808203">
                <a:moveTo>
                  <a:pt x="1606503" y="0"/>
                </a:moveTo>
                <a:lnTo>
                  <a:pt x="1606503" y="1358090"/>
                </a:lnTo>
                <a:lnTo>
                  <a:pt x="972555" y="1804114"/>
                </a:lnTo>
                <a:lnTo>
                  <a:pt x="972555" y="1809065"/>
                </a:lnTo>
                <a:lnTo>
                  <a:pt x="0" y="1130127"/>
                </a:lnTo>
                <a:close/>
              </a:path>
            </a:pathLst>
          </a:custGeom>
          <a:solidFill>
            <a:schemeClr val="accent3"/>
          </a:solidFill>
          <a:ln w="9525" cap="flat">
            <a:noFill/>
            <a:prstDash val="solid"/>
            <a:miter/>
          </a:ln>
        </p:spPr>
        <p:txBody>
          <a:bodyPr rtlCol="0" anchor="ctr">
            <a:noAutofit/>
          </a:bodyPr>
          <a:lstStyle/>
          <a:p>
            <a:pPr lvl="0"/>
            <a:endParaRPr lang="en-US" dirty="0"/>
          </a:p>
        </p:txBody>
      </p:sp>
      <p:sp>
        <p:nvSpPr>
          <p:cNvPr id="5" name="Freeform: Shape 4">
            <a:extLst>
              <a:ext uri="{FF2B5EF4-FFF2-40B4-BE49-F238E27FC236}">
                <a16:creationId xmlns:a16="http://schemas.microsoft.com/office/drawing/2014/main" id="{568B9C2E-6668-4C07-95F1-CB22EEC5D65E}"/>
              </a:ext>
            </a:extLst>
          </p:cNvPr>
          <p:cNvSpPr/>
          <p:nvPr/>
        </p:nvSpPr>
        <p:spPr>
          <a:xfrm>
            <a:off x="6096862" y="2046977"/>
            <a:ext cx="1614467" cy="1808204"/>
          </a:xfrm>
          <a:custGeom>
            <a:avLst/>
            <a:gdLst>
              <a:gd name="connsiteX0" fmla="*/ 1615113 w 1614467"/>
              <a:gd name="connsiteY0" fmla="*/ 1138953 h 1808203"/>
              <a:gd name="connsiteX1" fmla="*/ 1615113 w 1614467"/>
              <a:gd name="connsiteY1" fmla="*/ 1139168 h 1808203"/>
              <a:gd name="connsiteX2" fmla="*/ 633947 w 1614467"/>
              <a:gd name="connsiteY2" fmla="*/ 1818321 h 1808203"/>
              <a:gd name="connsiteX3" fmla="*/ 633947 w 1614467"/>
              <a:gd name="connsiteY3" fmla="*/ 1806912 h 1808203"/>
              <a:gd name="connsiteX4" fmla="*/ 1507 w 1614467"/>
              <a:gd name="connsiteY4" fmla="*/ 1359812 h 1808203"/>
              <a:gd name="connsiteX5" fmla="*/ 0 w 1614467"/>
              <a:gd name="connsiteY5" fmla="*/ 1360889 h 1808203"/>
              <a:gd name="connsiteX6" fmla="*/ 0 w 1614467"/>
              <a:gd name="connsiteY6" fmla="*/ 2798 h 1808203"/>
              <a:gd name="connsiteX7" fmla="*/ 3875 w 1614467"/>
              <a:gd name="connsiteY7" fmla="*/ 0 h 180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4467" h="1808203">
                <a:moveTo>
                  <a:pt x="1615113" y="1138953"/>
                </a:moveTo>
                <a:lnTo>
                  <a:pt x="1615113" y="1139168"/>
                </a:lnTo>
                <a:lnTo>
                  <a:pt x="633947" y="1818321"/>
                </a:lnTo>
                <a:lnTo>
                  <a:pt x="633947" y="1806912"/>
                </a:lnTo>
                <a:lnTo>
                  <a:pt x="1507" y="1359812"/>
                </a:lnTo>
                <a:lnTo>
                  <a:pt x="0" y="1360889"/>
                </a:lnTo>
                <a:lnTo>
                  <a:pt x="0" y="2798"/>
                </a:lnTo>
                <a:lnTo>
                  <a:pt x="3875" y="0"/>
                </a:lnTo>
                <a:close/>
              </a:path>
            </a:pathLst>
          </a:custGeom>
          <a:solidFill>
            <a:schemeClr val="accent1"/>
          </a:solidFill>
          <a:ln w="21510" cap="flat">
            <a:noFill/>
            <a:prstDash val="solid"/>
            <a:miter/>
          </a:ln>
        </p:spPr>
        <p:txBody>
          <a:bodyPr rtlCol="0" anchor="ctr">
            <a:noAutofit/>
          </a:bodyPr>
          <a:lstStyle/>
          <a:p>
            <a:endParaRPr lang="en-US" dirty="0"/>
          </a:p>
        </p:txBody>
      </p:sp>
      <p:sp>
        <p:nvSpPr>
          <p:cNvPr id="6" name="Freeform: Shape 5">
            <a:extLst>
              <a:ext uri="{FF2B5EF4-FFF2-40B4-BE49-F238E27FC236}">
                <a16:creationId xmlns:a16="http://schemas.microsoft.com/office/drawing/2014/main" id="{742C4371-8AB2-4223-BBB9-9B8FF4C11085}"/>
              </a:ext>
            </a:extLst>
          </p:cNvPr>
          <p:cNvSpPr/>
          <p:nvPr/>
        </p:nvSpPr>
        <p:spPr>
          <a:xfrm>
            <a:off x="6722414" y="3186145"/>
            <a:ext cx="968680" cy="2238728"/>
          </a:xfrm>
          <a:custGeom>
            <a:avLst/>
            <a:gdLst>
              <a:gd name="connsiteX0" fmla="*/ 989561 w 968680"/>
              <a:gd name="connsiteY0" fmla="*/ 0 h 2238728"/>
              <a:gd name="connsiteX1" fmla="*/ 989561 w 968680"/>
              <a:gd name="connsiteY1" fmla="*/ 2238083 h 2238728"/>
              <a:gd name="connsiteX2" fmla="*/ 986117 w 968680"/>
              <a:gd name="connsiteY2" fmla="*/ 2240451 h 2238728"/>
              <a:gd name="connsiteX3" fmla="*/ 0 w 968680"/>
              <a:gd name="connsiteY3" fmla="*/ 1552041 h 2238728"/>
              <a:gd name="connsiteX4" fmla="*/ 8395 w 968680"/>
              <a:gd name="connsiteY4" fmla="*/ 1546229 h 2238728"/>
              <a:gd name="connsiteX5" fmla="*/ 8395 w 968680"/>
              <a:gd name="connsiteY5" fmla="*/ 679153 h 22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8680" h="2238728">
                <a:moveTo>
                  <a:pt x="989561" y="0"/>
                </a:moveTo>
                <a:lnTo>
                  <a:pt x="989561" y="2238083"/>
                </a:lnTo>
                <a:lnTo>
                  <a:pt x="986117" y="2240451"/>
                </a:lnTo>
                <a:lnTo>
                  <a:pt x="0" y="1552041"/>
                </a:lnTo>
                <a:lnTo>
                  <a:pt x="8395" y="1546229"/>
                </a:lnTo>
                <a:lnTo>
                  <a:pt x="8395" y="679153"/>
                </a:lnTo>
                <a:close/>
              </a:path>
            </a:pathLst>
          </a:custGeom>
          <a:solidFill>
            <a:schemeClr val="accent2"/>
          </a:solidFill>
          <a:ln w="21510" cap="flat">
            <a:noFill/>
            <a:prstDash val="solid"/>
            <a:miter/>
          </a:ln>
        </p:spPr>
        <p:txBody>
          <a:bodyPr rtlCol="0" anchor="ctr">
            <a:noAutofit/>
          </a:bodyPr>
          <a:lstStyle/>
          <a:p>
            <a:endParaRPr lang="en-US" dirty="0"/>
          </a:p>
        </p:txBody>
      </p:sp>
      <p:sp>
        <p:nvSpPr>
          <p:cNvPr id="7" name="Freeform: Shape 6">
            <a:extLst>
              <a:ext uri="{FF2B5EF4-FFF2-40B4-BE49-F238E27FC236}">
                <a16:creationId xmlns:a16="http://schemas.microsoft.com/office/drawing/2014/main" id="{714ECC8C-1257-4D1B-B1F3-8689EED79010}"/>
              </a:ext>
            </a:extLst>
          </p:cNvPr>
          <p:cNvSpPr/>
          <p:nvPr/>
        </p:nvSpPr>
        <p:spPr>
          <a:xfrm>
            <a:off x="6096862" y="4738186"/>
            <a:ext cx="1592941" cy="1765151"/>
          </a:xfrm>
          <a:custGeom>
            <a:avLst/>
            <a:gdLst>
              <a:gd name="connsiteX0" fmla="*/ 1611669 w 1592941"/>
              <a:gd name="connsiteY0" fmla="*/ 688409 h 1765151"/>
              <a:gd name="connsiteX1" fmla="*/ 0 w 1592941"/>
              <a:gd name="connsiteY1" fmla="*/ 1785386 h 1765151"/>
              <a:gd name="connsiteX2" fmla="*/ 0 w 1592941"/>
              <a:gd name="connsiteY2" fmla="*/ 425574 h 1765151"/>
              <a:gd name="connsiteX3" fmla="*/ 625552 w 1592941"/>
              <a:gd name="connsiteY3" fmla="*/ 0 h 1765151"/>
            </a:gdLst>
            <a:ahLst/>
            <a:cxnLst>
              <a:cxn ang="0">
                <a:pos x="connsiteX0" y="connsiteY0"/>
              </a:cxn>
              <a:cxn ang="0">
                <a:pos x="connsiteX1" y="connsiteY1"/>
              </a:cxn>
              <a:cxn ang="0">
                <a:pos x="connsiteX2" y="connsiteY2"/>
              </a:cxn>
              <a:cxn ang="0">
                <a:pos x="connsiteX3" y="connsiteY3"/>
              </a:cxn>
            </a:cxnLst>
            <a:rect l="l" t="t" r="r" b="b"/>
            <a:pathLst>
              <a:path w="1592941" h="1765151">
                <a:moveTo>
                  <a:pt x="1611669" y="688409"/>
                </a:moveTo>
                <a:lnTo>
                  <a:pt x="0" y="1785386"/>
                </a:lnTo>
                <a:lnTo>
                  <a:pt x="0" y="425574"/>
                </a:lnTo>
                <a:lnTo>
                  <a:pt x="625552" y="0"/>
                </a:lnTo>
                <a:close/>
              </a:path>
            </a:pathLst>
          </a:custGeom>
          <a:solidFill>
            <a:schemeClr val="accent3"/>
          </a:solidFill>
          <a:ln w="9525" cap="flat">
            <a:noFill/>
            <a:prstDash val="solid"/>
            <a:miter/>
          </a:ln>
        </p:spPr>
        <p:txBody>
          <a:bodyPr rtlCol="0" anchor="ctr">
            <a:noAutofit/>
          </a:bodyPr>
          <a:lstStyle/>
          <a:p>
            <a:pPr lvl="0"/>
            <a:endParaRPr lang="en-US" dirty="0"/>
          </a:p>
        </p:txBody>
      </p:sp>
      <p:sp>
        <p:nvSpPr>
          <p:cNvPr id="8" name="Freeform: Shape 7">
            <a:extLst>
              <a:ext uri="{FF2B5EF4-FFF2-40B4-BE49-F238E27FC236}">
                <a16:creationId xmlns:a16="http://schemas.microsoft.com/office/drawing/2014/main" id="{6D7F8349-ACC4-4383-99B6-33AAF0248346}"/>
              </a:ext>
            </a:extLst>
          </p:cNvPr>
          <p:cNvSpPr/>
          <p:nvPr/>
        </p:nvSpPr>
        <p:spPr>
          <a:xfrm>
            <a:off x="4489713" y="4734957"/>
            <a:ext cx="1592941" cy="1786677"/>
          </a:xfrm>
          <a:custGeom>
            <a:avLst/>
            <a:gdLst>
              <a:gd name="connsiteX0" fmla="*/ 1607149 w 1592941"/>
              <a:gd name="connsiteY0" fmla="*/ 428803 h 1786677"/>
              <a:gd name="connsiteX1" fmla="*/ 1607149 w 1592941"/>
              <a:gd name="connsiteY1" fmla="*/ 1788615 h 1786677"/>
              <a:gd name="connsiteX2" fmla="*/ 0 w 1592941"/>
              <a:gd name="connsiteY2" fmla="*/ 681521 h 1786677"/>
              <a:gd name="connsiteX3" fmla="*/ 984610 w 1592941"/>
              <a:gd name="connsiteY3" fmla="*/ 0 h 1786677"/>
            </a:gdLst>
            <a:ahLst/>
            <a:cxnLst>
              <a:cxn ang="0">
                <a:pos x="connsiteX0" y="connsiteY0"/>
              </a:cxn>
              <a:cxn ang="0">
                <a:pos x="connsiteX1" y="connsiteY1"/>
              </a:cxn>
              <a:cxn ang="0">
                <a:pos x="connsiteX2" y="connsiteY2"/>
              </a:cxn>
              <a:cxn ang="0">
                <a:pos x="connsiteX3" y="connsiteY3"/>
              </a:cxn>
            </a:cxnLst>
            <a:rect l="l" t="t" r="r" b="b"/>
            <a:pathLst>
              <a:path w="1592941" h="1786677">
                <a:moveTo>
                  <a:pt x="1607149" y="428803"/>
                </a:moveTo>
                <a:lnTo>
                  <a:pt x="1607149" y="1788615"/>
                </a:lnTo>
                <a:lnTo>
                  <a:pt x="0" y="681521"/>
                </a:lnTo>
                <a:lnTo>
                  <a:pt x="984610" y="0"/>
                </a:lnTo>
                <a:close/>
              </a:path>
            </a:pathLst>
          </a:custGeom>
          <a:solidFill>
            <a:schemeClr val="accent1"/>
          </a:solidFill>
          <a:ln w="21510" cap="flat">
            <a:noFill/>
            <a:prstDash val="solid"/>
            <a:miter/>
          </a:ln>
        </p:spPr>
        <p:txBody>
          <a:bodyPr rtlCol="0" anchor="ctr">
            <a:noAutofit/>
          </a:bodyPr>
          <a:lstStyle/>
          <a:p>
            <a:endParaRPr lang="en-US" dirty="0"/>
          </a:p>
        </p:txBody>
      </p:sp>
      <p:sp>
        <p:nvSpPr>
          <p:cNvPr id="9" name="Freeform: Shape 8">
            <a:extLst>
              <a:ext uri="{FF2B5EF4-FFF2-40B4-BE49-F238E27FC236}">
                <a16:creationId xmlns:a16="http://schemas.microsoft.com/office/drawing/2014/main" id="{E1F91A86-A4FE-4EEA-95A9-ABA2D725D4B1}"/>
              </a:ext>
            </a:extLst>
          </p:cNvPr>
          <p:cNvSpPr/>
          <p:nvPr/>
        </p:nvSpPr>
        <p:spPr>
          <a:xfrm>
            <a:off x="4481748" y="3179902"/>
            <a:ext cx="990207" cy="2217202"/>
          </a:xfrm>
          <a:custGeom>
            <a:avLst/>
            <a:gdLst>
              <a:gd name="connsiteX0" fmla="*/ 992575 w 990206"/>
              <a:gd name="connsiteY0" fmla="*/ 1555055 h 2217202"/>
              <a:gd name="connsiteX1" fmla="*/ 7965 w 990206"/>
              <a:gd name="connsiteY1" fmla="*/ 2236576 h 2217202"/>
              <a:gd name="connsiteX2" fmla="*/ 0 w 990206"/>
              <a:gd name="connsiteY2" fmla="*/ 2231194 h 2217202"/>
              <a:gd name="connsiteX3" fmla="*/ 0 w 990206"/>
              <a:gd name="connsiteY3" fmla="*/ 6027 h 2217202"/>
              <a:gd name="connsiteX4" fmla="*/ 8610 w 990206"/>
              <a:gd name="connsiteY4" fmla="*/ 0 h 2217202"/>
              <a:gd name="connsiteX5" fmla="*/ 981166 w 990206"/>
              <a:gd name="connsiteY5" fmla="*/ 678937 h 2217202"/>
              <a:gd name="connsiteX6" fmla="*/ 981166 w 990206"/>
              <a:gd name="connsiteY6" fmla="*/ 1547091 h 221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206" h="2217202">
                <a:moveTo>
                  <a:pt x="992575" y="1555055"/>
                </a:moveTo>
                <a:lnTo>
                  <a:pt x="7965" y="2236576"/>
                </a:lnTo>
                <a:lnTo>
                  <a:pt x="0" y="2231194"/>
                </a:lnTo>
                <a:lnTo>
                  <a:pt x="0" y="6027"/>
                </a:lnTo>
                <a:lnTo>
                  <a:pt x="8610" y="0"/>
                </a:lnTo>
                <a:lnTo>
                  <a:pt x="981166" y="678937"/>
                </a:lnTo>
                <a:lnTo>
                  <a:pt x="981166" y="1547091"/>
                </a:lnTo>
                <a:close/>
              </a:path>
            </a:pathLst>
          </a:custGeom>
          <a:solidFill>
            <a:schemeClr val="accent2"/>
          </a:solidFill>
          <a:ln w="21510" cap="flat">
            <a:noFill/>
            <a:prstDash val="solid"/>
            <a:miter/>
          </a:ln>
        </p:spPr>
        <p:txBody>
          <a:bodyPr rtlCol="0" anchor="ctr">
            <a:noAutofit/>
          </a:bodyPr>
          <a:lstStyle/>
          <a:p>
            <a:endParaRPr lang="en-US" dirty="0"/>
          </a:p>
        </p:txBody>
      </p:sp>
      <p:pic>
        <p:nvPicPr>
          <p:cNvPr id="67" name="Graphic 66">
            <a:extLst>
              <a:ext uri="{FF2B5EF4-FFF2-40B4-BE49-F238E27FC236}">
                <a16:creationId xmlns:a16="http://schemas.microsoft.com/office/drawing/2014/main" id="{F71D921D-E815-F843-8D83-B6C3C16439D7}"/>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37" name="Title 3">
            <a:extLst>
              <a:ext uri="{FF2B5EF4-FFF2-40B4-BE49-F238E27FC236}">
                <a16:creationId xmlns:a16="http://schemas.microsoft.com/office/drawing/2014/main" id="{4A622850-460D-49C9-AA98-72BC2DF62D24}"/>
              </a:ext>
            </a:extLst>
          </p:cNvPr>
          <p:cNvSpPr>
            <a:spLocks noGrp="1"/>
          </p:cNvSpPr>
          <p:nvPr>
            <p:ph type="title" hasCustomPrompt="1"/>
          </p:nvPr>
        </p:nvSpPr>
        <p:spPr>
          <a:xfrm>
            <a:off x="442799" y="388845"/>
            <a:ext cx="11300453" cy="990000"/>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8" name="Text Placeholder 22">
            <a:extLst>
              <a:ext uri="{FF2B5EF4-FFF2-40B4-BE49-F238E27FC236}">
                <a16:creationId xmlns:a16="http://schemas.microsoft.com/office/drawing/2014/main" id="{9ACE5228-E42C-4767-9300-5CF463D09131}"/>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9" name="Text Placeholder 22">
            <a:extLst>
              <a:ext uri="{FF2B5EF4-FFF2-40B4-BE49-F238E27FC236}">
                <a16:creationId xmlns:a16="http://schemas.microsoft.com/office/drawing/2014/main" id="{9C2C73CC-7BBA-4AB5-9F31-7A9948DD02C7}"/>
              </a:ext>
            </a:extLst>
          </p:cNvPr>
          <p:cNvSpPr>
            <a:spLocks noGrp="1"/>
          </p:cNvSpPr>
          <p:nvPr>
            <p:ph type="body" sz="quarter" idx="15" hasCustomPrompt="1"/>
          </p:nvPr>
        </p:nvSpPr>
        <p:spPr>
          <a:xfrm>
            <a:off x="442799" y="207336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3"/>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40" name="Text Placeholder 22">
            <a:extLst>
              <a:ext uri="{FF2B5EF4-FFF2-40B4-BE49-F238E27FC236}">
                <a16:creationId xmlns:a16="http://schemas.microsoft.com/office/drawing/2014/main" id="{ACF8BC36-C25E-4E14-81DD-43E6AD7F43ED}"/>
              </a:ext>
            </a:extLst>
          </p:cNvPr>
          <p:cNvSpPr>
            <a:spLocks noGrp="1"/>
          </p:cNvSpPr>
          <p:nvPr>
            <p:ph type="body" sz="quarter" idx="13" hasCustomPrompt="1"/>
          </p:nvPr>
        </p:nvSpPr>
        <p:spPr>
          <a:xfrm>
            <a:off x="442799" y="2430780"/>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47" name="Text Placeholder 22">
            <a:extLst>
              <a:ext uri="{FF2B5EF4-FFF2-40B4-BE49-F238E27FC236}">
                <a16:creationId xmlns:a16="http://schemas.microsoft.com/office/drawing/2014/main" id="{8ED2000C-3948-4295-8AB2-77B8EA5FC36E}"/>
              </a:ext>
            </a:extLst>
          </p:cNvPr>
          <p:cNvSpPr>
            <a:spLocks noGrp="1"/>
          </p:cNvSpPr>
          <p:nvPr>
            <p:ph type="body" sz="quarter" idx="36" hasCustomPrompt="1"/>
          </p:nvPr>
        </p:nvSpPr>
        <p:spPr>
          <a:xfrm>
            <a:off x="442799" y="3620123"/>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2"/>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49" name="Text Placeholder 22">
            <a:extLst>
              <a:ext uri="{FF2B5EF4-FFF2-40B4-BE49-F238E27FC236}">
                <a16:creationId xmlns:a16="http://schemas.microsoft.com/office/drawing/2014/main" id="{CAEC8480-4C52-4DF4-9AA5-B6002C4CF189}"/>
              </a:ext>
            </a:extLst>
          </p:cNvPr>
          <p:cNvSpPr>
            <a:spLocks noGrp="1"/>
          </p:cNvSpPr>
          <p:nvPr>
            <p:ph type="body" sz="quarter" idx="35" hasCustomPrompt="1"/>
          </p:nvPr>
        </p:nvSpPr>
        <p:spPr>
          <a:xfrm>
            <a:off x="442799" y="3977537"/>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0" name="Text Placeholder 22">
            <a:extLst>
              <a:ext uri="{FF2B5EF4-FFF2-40B4-BE49-F238E27FC236}">
                <a16:creationId xmlns:a16="http://schemas.microsoft.com/office/drawing/2014/main" id="{CC93A6C9-814A-45DA-9A94-78668198253B}"/>
              </a:ext>
            </a:extLst>
          </p:cNvPr>
          <p:cNvSpPr>
            <a:spLocks noGrp="1"/>
          </p:cNvSpPr>
          <p:nvPr>
            <p:ph type="body" sz="quarter" idx="38" hasCustomPrompt="1"/>
          </p:nvPr>
        </p:nvSpPr>
        <p:spPr>
          <a:xfrm>
            <a:off x="442799" y="5173980"/>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1"/>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51" name="Text Placeholder 22">
            <a:extLst>
              <a:ext uri="{FF2B5EF4-FFF2-40B4-BE49-F238E27FC236}">
                <a16:creationId xmlns:a16="http://schemas.microsoft.com/office/drawing/2014/main" id="{BCC769DA-6390-4C7E-A4D7-0169214C1BD0}"/>
              </a:ext>
            </a:extLst>
          </p:cNvPr>
          <p:cNvSpPr>
            <a:spLocks noGrp="1"/>
          </p:cNvSpPr>
          <p:nvPr>
            <p:ph type="body" sz="quarter" idx="37" hasCustomPrompt="1"/>
          </p:nvPr>
        </p:nvSpPr>
        <p:spPr>
          <a:xfrm>
            <a:off x="442799" y="5531394"/>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2" name="Text Placeholder 22">
            <a:extLst>
              <a:ext uri="{FF2B5EF4-FFF2-40B4-BE49-F238E27FC236}">
                <a16:creationId xmlns:a16="http://schemas.microsoft.com/office/drawing/2014/main" id="{17FB0337-BD14-4336-B29B-3DCE71A60C79}"/>
              </a:ext>
            </a:extLst>
          </p:cNvPr>
          <p:cNvSpPr>
            <a:spLocks noGrp="1"/>
          </p:cNvSpPr>
          <p:nvPr>
            <p:ph type="body" sz="quarter" idx="40" hasCustomPrompt="1"/>
          </p:nvPr>
        </p:nvSpPr>
        <p:spPr>
          <a:xfrm>
            <a:off x="8316410" y="207336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1"/>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53" name="Text Placeholder 22">
            <a:extLst>
              <a:ext uri="{FF2B5EF4-FFF2-40B4-BE49-F238E27FC236}">
                <a16:creationId xmlns:a16="http://schemas.microsoft.com/office/drawing/2014/main" id="{663F0B75-7DCF-4676-8D96-0F13787305EA}"/>
              </a:ext>
            </a:extLst>
          </p:cNvPr>
          <p:cNvSpPr>
            <a:spLocks noGrp="1"/>
          </p:cNvSpPr>
          <p:nvPr>
            <p:ph type="body" sz="quarter" idx="39" hasCustomPrompt="1"/>
          </p:nvPr>
        </p:nvSpPr>
        <p:spPr>
          <a:xfrm>
            <a:off x="8316410" y="2430780"/>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4" name="Text Placeholder 22">
            <a:extLst>
              <a:ext uri="{FF2B5EF4-FFF2-40B4-BE49-F238E27FC236}">
                <a16:creationId xmlns:a16="http://schemas.microsoft.com/office/drawing/2014/main" id="{772D1169-69D6-46E6-8422-F6D62FEC420F}"/>
              </a:ext>
            </a:extLst>
          </p:cNvPr>
          <p:cNvSpPr>
            <a:spLocks noGrp="1"/>
          </p:cNvSpPr>
          <p:nvPr>
            <p:ph type="body" sz="quarter" idx="42" hasCustomPrompt="1"/>
          </p:nvPr>
        </p:nvSpPr>
        <p:spPr>
          <a:xfrm>
            <a:off x="8316410" y="3620123"/>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2"/>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68" name="Text Placeholder 22">
            <a:extLst>
              <a:ext uri="{FF2B5EF4-FFF2-40B4-BE49-F238E27FC236}">
                <a16:creationId xmlns:a16="http://schemas.microsoft.com/office/drawing/2014/main" id="{7325DA6B-3F84-4F11-8E5F-18FF0C5E2C04}"/>
              </a:ext>
            </a:extLst>
          </p:cNvPr>
          <p:cNvSpPr>
            <a:spLocks noGrp="1"/>
          </p:cNvSpPr>
          <p:nvPr>
            <p:ph type="body" sz="quarter" idx="41" hasCustomPrompt="1"/>
          </p:nvPr>
        </p:nvSpPr>
        <p:spPr>
          <a:xfrm>
            <a:off x="8316410" y="3977537"/>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69" name="Text Placeholder 22">
            <a:extLst>
              <a:ext uri="{FF2B5EF4-FFF2-40B4-BE49-F238E27FC236}">
                <a16:creationId xmlns:a16="http://schemas.microsoft.com/office/drawing/2014/main" id="{F3D91CB9-9423-4706-8307-13B75842526C}"/>
              </a:ext>
            </a:extLst>
          </p:cNvPr>
          <p:cNvSpPr>
            <a:spLocks noGrp="1"/>
          </p:cNvSpPr>
          <p:nvPr>
            <p:ph type="body" sz="quarter" idx="44" hasCustomPrompt="1"/>
          </p:nvPr>
        </p:nvSpPr>
        <p:spPr>
          <a:xfrm>
            <a:off x="8316410" y="5173980"/>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3"/>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70" name="Text Placeholder 22">
            <a:extLst>
              <a:ext uri="{FF2B5EF4-FFF2-40B4-BE49-F238E27FC236}">
                <a16:creationId xmlns:a16="http://schemas.microsoft.com/office/drawing/2014/main" id="{BBDBFD81-3F25-45C4-931C-C83C44642FA1}"/>
              </a:ext>
            </a:extLst>
          </p:cNvPr>
          <p:cNvSpPr>
            <a:spLocks noGrp="1"/>
          </p:cNvSpPr>
          <p:nvPr>
            <p:ph type="body" sz="quarter" idx="43" hasCustomPrompt="1"/>
          </p:nvPr>
        </p:nvSpPr>
        <p:spPr>
          <a:xfrm>
            <a:off x="8316410" y="5531394"/>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71" name="Text Placeholder 22">
            <a:extLst>
              <a:ext uri="{FF2B5EF4-FFF2-40B4-BE49-F238E27FC236}">
                <a16:creationId xmlns:a16="http://schemas.microsoft.com/office/drawing/2014/main" id="{8AF38639-9E42-4E6E-B553-2E71FACE72C6}"/>
              </a:ext>
            </a:extLst>
          </p:cNvPr>
          <p:cNvSpPr>
            <a:spLocks noGrp="1"/>
          </p:cNvSpPr>
          <p:nvPr>
            <p:ph type="body" sz="quarter" idx="21" hasCustomPrompt="1"/>
          </p:nvPr>
        </p:nvSpPr>
        <p:spPr>
          <a:xfrm rot="19506392">
            <a:off x="4707211" y="2532499"/>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2" name="Text Placeholder 22">
            <a:extLst>
              <a:ext uri="{FF2B5EF4-FFF2-40B4-BE49-F238E27FC236}">
                <a16:creationId xmlns:a16="http://schemas.microsoft.com/office/drawing/2014/main" id="{79D5FF8B-3DD9-4FCF-BC25-11B5B708C5C5}"/>
              </a:ext>
            </a:extLst>
          </p:cNvPr>
          <p:cNvSpPr>
            <a:spLocks noGrp="1"/>
          </p:cNvSpPr>
          <p:nvPr>
            <p:ph type="body" sz="quarter" idx="22" hasCustomPrompt="1"/>
          </p:nvPr>
        </p:nvSpPr>
        <p:spPr>
          <a:xfrm rot="2116930">
            <a:off x="5943838" y="2523716"/>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3" name="Text Placeholder 22">
            <a:extLst>
              <a:ext uri="{FF2B5EF4-FFF2-40B4-BE49-F238E27FC236}">
                <a16:creationId xmlns:a16="http://schemas.microsoft.com/office/drawing/2014/main" id="{D62B37A5-61DE-4BC5-AC73-372745F00D33}"/>
              </a:ext>
            </a:extLst>
          </p:cNvPr>
          <p:cNvSpPr>
            <a:spLocks noGrp="1"/>
          </p:cNvSpPr>
          <p:nvPr>
            <p:ph type="body" sz="quarter" idx="23" hasCustomPrompt="1"/>
          </p:nvPr>
        </p:nvSpPr>
        <p:spPr>
          <a:xfrm rot="5400000">
            <a:off x="6525291" y="3822312"/>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4" name="Text Placeholder 22">
            <a:extLst>
              <a:ext uri="{FF2B5EF4-FFF2-40B4-BE49-F238E27FC236}">
                <a16:creationId xmlns:a16="http://schemas.microsoft.com/office/drawing/2014/main" id="{BF3E3C32-F259-4D5B-A786-01B702121B05}"/>
              </a:ext>
            </a:extLst>
          </p:cNvPr>
          <p:cNvSpPr>
            <a:spLocks noGrp="1"/>
          </p:cNvSpPr>
          <p:nvPr>
            <p:ph type="body" sz="quarter" idx="25" hasCustomPrompt="1"/>
          </p:nvPr>
        </p:nvSpPr>
        <p:spPr>
          <a:xfrm rot="19561147">
            <a:off x="5958993" y="5100396"/>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5" name="Text Placeholder 22">
            <a:extLst>
              <a:ext uri="{FF2B5EF4-FFF2-40B4-BE49-F238E27FC236}">
                <a16:creationId xmlns:a16="http://schemas.microsoft.com/office/drawing/2014/main" id="{C177F396-C670-417E-A13A-5F5DC906BB47}"/>
              </a:ext>
            </a:extLst>
          </p:cNvPr>
          <p:cNvSpPr>
            <a:spLocks noGrp="1"/>
          </p:cNvSpPr>
          <p:nvPr>
            <p:ph type="body" sz="quarter" idx="26" hasCustomPrompt="1"/>
          </p:nvPr>
        </p:nvSpPr>
        <p:spPr>
          <a:xfrm rot="2089401">
            <a:off x="4714637" y="5104414"/>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6" name="Text Placeholder 22">
            <a:extLst>
              <a:ext uri="{FF2B5EF4-FFF2-40B4-BE49-F238E27FC236}">
                <a16:creationId xmlns:a16="http://schemas.microsoft.com/office/drawing/2014/main" id="{4B383110-BE85-43CD-BC20-B568C760864C}"/>
              </a:ext>
            </a:extLst>
          </p:cNvPr>
          <p:cNvSpPr>
            <a:spLocks noGrp="1"/>
          </p:cNvSpPr>
          <p:nvPr>
            <p:ph type="body" sz="quarter" idx="24" hasCustomPrompt="1"/>
          </p:nvPr>
        </p:nvSpPr>
        <p:spPr>
          <a:xfrm rot="16200000">
            <a:off x="4110812" y="3845473"/>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7" name="Text Placeholder 2">
            <a:extLst>
              <a:ext uri="{FF2B5EF4-FFF2-40B4-BE49-F238E27FC236}">
                <a16:creationId xmlns:a16="http://schemas.microsoft.com/office/drawing/2014/main" id="{1272E3C2-33B0-42F0-98CB-8C8C243BF377}"/>
              </a:ext>
            </a:extLst>
          </p:cNvPr>
          <p:cNvSpPr>
            <a:spLocks noGrp="1"/>
          </p:cNvSpPr>
          <p:nvPr>
            <p:ph type="body" sz="quarter" idx="14"/>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41" name="Rectangle 40">
            <a:extLst>
              <a:ext uri="{FF2B5EF4-FFF2-40B4-BE49-F238E27FC236}">
                <a16:creationId xmlns:a16="http://schemas.microsoft.com/office/drawing/2014/main" id="{55932FE3-8F5C-4BA9-985F-B47DD345C519}"/>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45" name="Freeform: Shape 44">
            <a:extLst>
              <a:ext uri="{FF2B5EF4-FFF2-40B4-BE49-F238E27FC236}">
                <a16:creationId xmlns:a16="http://schemas.microsoft.com/office/drawing/2014/main" id="{6052DF19-9D96-4A54-8FA3-46C146C0B5FE}"/>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48" name="Freeform: Shape 47">
            <a:extLst>
              <a:ext uri="{FF2B5EF4-FFF2-40B4-BE49-F238E27FC236}">
                <a16:creationId xmlns:a16="http://schemas.microsoft.com/office/drawing/2014/main" id="{F5943707-01DA-43C9-BA1F-E7EE0E7D2359}"/>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42" name="Footer Placeholder 3">
            <a:extLst>
              <a:ext uri="{FF2B5EF4-FFF2-40B4-BE49-F238E27FC236}">
                <a16:creationId xmlns:a16="http://schemas.microsoft.com/office/drawing/2014/main" id="{70C02C76-34C0-477D-9B7A-973364A4E2D7}"/>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43" name="TextBox 42">
            <a:extLst>
              <a:ext uri="{FF2B5EF4-FFF2-40B4-BE49-F238E27FC236}">
                <a16:creationId xmlns:a16="http://schemas.microsoft.com/office/drawing/2014/main" id="{95A932B5-1139-4503-A7E7-6CD9AAADD065}"/>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149346669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spTree>
      <p:nvGrpSpPr>
        <p:cNvPr id="1" name=""/>
        <p:cNvGrpSpPr/>
        <p:nvPr/>
      </p:nvGrpSpPr>
      <p:grpSpPr>
        <a:xfrm>
          <a:off x="0" y="0"/>
          <a:ext cx="0" cy="0"/>
          <a:chOff x="0" y="0"/>
          <a:chExt cx="0" cy="0"/>
        </a:xfrm>
      </p:grpSpPr>
      <p:sp>
        <p:nvSpPr>
          <p:cNvPr id="13" name="Right Triangle 12">
            <a:extLst>
              <a:ext uri="{FF2B5EF4-FFF2-40B4-BE49-F238E27FC236}">
                <a16:creationId xmlns:a16="http://schemas.microsoft.com/office/drawing/2014/main" id="{0AF48DA9-E99B-4AAD-8AED-1F315BB61CAB}"/>
              </a:ext>
            </a:extLst>
          </p:cNvPr>
          <p:cNvSpPr/>
          <p:nvPr/>
        </p:nvSpPr>
        <p:spPr>
          <a:xfrm rot="5400000">
            <a:off x="0" y="1"/>
            <a:ext cx="3815466" cy="381546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Picture Placeholder 16">
            <a:extLst>
              <a:ext uri="{FF2B5EF4-FFF2-40B4-BE49-F238E27FC236}">
                <a16:creationId xmlns:a16="http://schemas.microsoft.com/office/drawing/2014/main" id="{17132858-3690-C942-AE55-74072A035C61}"/>
              </a:ext>
            </a:extLst>
          </p:cNvPr>
          <p:cNvSpPr>
            <a:spLocks noGrp="1"/>
          </p:cNvSpPr>
          <p:nvPr>
            <p:ph type="pic" sz="quarter" idx="17"/>
          </p:nvPr>
        </p:nvSpPr>
        <p:spPr>
          <a:xfrm>
            <a:off x="1" y="1"/>
            <a:ext cx="5711211" cy="6857999"/>
          </a:xfrm>
          <a:custGeom>
            <a:avLst/>
            <a:gdLst>
              <a:gd name="connsiteX0" fmla="*/ 3888681 w 5711211"/>
              <a:gd name="connsiteY0" fmla="*/ 0 h 6857999"/>
              <a:gd name="connsiteX1" fmla="*/ 5711211 w 5711211"/>
              <a:gd name="connsiteY1" fmla="*/ 0 h 6857999"/>
              <a:gd name="connsiteX2" fmla="*/ 5711211 w 5711211"/>
              <a:gd name="connsiteY2" fmla="*/ 4103993 h 6857999"/>
              <a:gd name="connsiteX3" fmla="*/ 1739709 w 5711211"/>
              <a:gd name="connsiteY3" fmla="*/ 6857999 h 6857999"/>
              <a:gd name="connsiteX4" fmla="*/ 0 w 5711211"/>
              <a:gd name="connsiteY4" fmla="*/ 6857999 h 6857999"/>
              <a:gd name="connsiteX5" fmla="*/ 0 w 5711211"/>
              <a:gd name="connsiteY5" fmla="*/ 271410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1211" h="6857999">
                <a:moveTo>
                  <a:pt x="3888681" y="0"/>
                </a:moveTo>
                <a:lnTo>
                  <a:pt x="5711211" y="0"/>
                </a:lnTo>
                <a:lnTo>
                  <a:pt x="5711211" y="4103993"/>
                </a:lnTo>
                <a:lnTo>
                  <a:pt x="1739709" y="6857999"/>
                </a:lnTo>
                <a:lnTo>
                  <a:pt x="0" y="6857999"/>
                </a:lnTo>
                <a:lnTo>
                  <a:pt x="0" y="2714106"/>
                </a:lnTo>
                <a:close/>
              </a:path>
            </a:pathLst>
          </a:custGeom>
          <a:solidFill>
            <a:schemeClr val="accent6"/>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60" name="Text Placeholder 10">
            <a:extLst>
              <a:ext uri="{FF2B5EF4-FFF2-40B4-BE49-F238E27FC236}">
                <a16:creationId xmlns:a16="http://schemas.microsoft.com/office/drawing/2014/main" id="{86B13E25-8F4C-4776-AE12-AE1FB57ACDAC}"/>
              </a:ext>
            </a:extLst>
          </p:cNvPr>
          <p:cNvSpPr>
            <a:spLocks noGrp="1"/>
          </p:cNvSpPr>
          <p:nvPr>
            <p:ph type="body" sz="quarter" idx="16" hasCustomPrompt="1"/>
          </p:nvPr>
        </p:nvSpPr>
        <p:spPr>
          <a:xfrm>
            <a:off x="6942414" y="2259127"/>
            <a:ext cx="4004633" cy="381000"/>
          </a:xfrm>
          <a:prstGeom prst="rect">
            <a:avLst/>
          </a:prstGeom>
        </p:spPr>
        <p:txBody>
          <a:bodyPr lIns="0" anchor="b">
            <a:noAutofit/>
          </a:bodyPr>
          <a:lstStyle>
            <a:lvl1pPr marL="0" indent="0">
              <a:buNone/>
              <a:tabLst>
                <a:tab pos="2509838" algn="l"/>
              </a:tabLst>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Subtitle goes here</a:t>
            </a:r>
            <a:endParaRPr lang="en-US" dirty="0"/>
          </a:p>
        </p:txBody>
      </p:sp>
      <p:pic>
        <p:nvPicPr>
          <p:cNvPr id="12" name="Graphic 11">
            <a:extLst>
              <a:ext uri="{FF2B5EF4-FFF2-40B4-BE49-F238E27FC236}">
                <a16:creationId xmlns:a16="http://schemas.microsoft.com/office/drawing/2014/main" id="{F2D878DF-45CE-48C4-ADBA-897AA41158B7}"/>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32620" y="387487"/>
            <a:ext cx="2189142" cy="910132"/>
          </a:xfrm>
          <a:prstGeom prst="rect">
            <a:avLst/>
          </a:prstGeom>
        </p:spPr>
      </p:pic>
      <p:sp>
        <p:nvSpPr>
          <p:cNvPr id="11" name="Title 1">
            <a:extLst>
              <a:ext uri="{FF2B5EF4-FFF2-40B4-BE49-F238E27FC236}">
                <a16:creationId xmlns:a16="http://schemas.microsoft.com/office/drawing/2014/main" id="{7F0A4E75-D008-4A3D-9E2B-EFA56AA2C7A3}"/>
              </a:ext>
            </a:extLst>
          </p:cNvPr>
          <p:cNvSpPr>
            <a:spLocks noGrp="1"/>
          </p:cNvSpPr>
          <p:nvPr>
            <p:ph type="title" hasCustomPrompt="1"/>
          </p:nvPr>
        </p:nvSpPr>
        <p:spPr>
          <a:xfrm>
            <a:off x="6942415" y="3100375"/>
            <a:ext cx="4004632" cy="990000"/>
          </a:xfrm>
        </p:spPr>
        <p:txBody>
          <a:bodyPr vert="horz" lIns="0" tIns="0" rIns="0" bIns="0" rtlCol="0" anchor="b">
            <a:noAutofit/>
          </a:bodyPr>
          <a:lstStyle>
            <a:lvl1pPr>
              <a:defRPr lang="en-GB" sz="4000" b="0">
                <a:solidFill>
                  <a:schemeClr val="tx2"/>
                </a:solidFill>
              </a:defRPr>
            </a:lvl1pPr>
          </a:lstStyle>
          <a:p>
            <a:pPr marR="0" lvl="0" fontAlgn="auto">
              <a:lnSpc>
                <a:spcPct val="90000"/>
              </a:lnSpc>
              <a:spcBef>
                <a:spcPts val="1000"/>
              </a:spcBef>
              <a:spcAft>
                <a:spcPts val="0"/>
              </a:spcAft>
              <a:buClrTx/>
              <a:buSzTx/>
              <a:tabLst/>
            </a:pPr>
            <a:r>
              <a:rPr lang="en-US" dirty="0"/>
              <a:t>Title of the deck</a:t>
            </a:r>
            <a:endParaRPr lang="en-GB" dirty="0"/>
          </a:p>
        </p:txBody>
      </p:sp>
      <p:sp>
        <p:nvSpPr>
          <p:cNvPr id="9" name="Text Placeholder 10">
            <a:extLst>
              <a:ext uri="{FF2B5EF4-FFF2-40B4-BE49-F238E27FC236}">
                <a16:creationId xmlns:a16="http://schemas.microsoft.com/office/drawing/2014/main" id="{E850966A-A907-44E5-AD4A-B2C25296B1D2}"/>
              </a:ext>
            </a:extLst>
          </p:cNvPr>
          <p:cNvSpPr>
            <a:spLocks noGrp="1"/>
          </p:cNvSpPr>
          <p:nvPr>
            <p:ph type="body" sz="quarter" idx="15" hasCustomPrompt="1"/>
          </p:nvPr>
        </p:nvSpPr>
        <p:spPr>
          <a:xfrm>
            <a:off x="6942415" y="4550622"/>
            <a:ext cx="4004632" cy="581046"/>
          </a:xfrm>
          <a:prstGeom prst="rect">
            <a:avLst/>
          </a:prstGeom>
        </p:spPr>
        <p:txBody>
          <a:bodyPr lIns="0" anchor="t">
            <a:noAutofit/>
          </a:bodyPr>
          <a:lstStyle>
            <a:lvl1pPr marL="0" indent="0">
              <a:buNone/>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sp>
        <p:nvSpPr>
          <p:cNvPr id="15" name="Freeform: Shape 38">
            <a:extLst>
              <a:ext uri="{FF2B5EF4-FFF2-40B4-BE49-F238E27FC236}">
                <a16:creationId xmlns:a16="http://schemas.microsoft.com/office/drawing/2014/main" id="{CF0C42AB-56AB-4CD9-BC29-E642601C21CA}"/>
              </a:ext>
            </a:extLst>
          </p:cNvPr>
          <p:cNvSpPr/>
          <p:nvPr/>
        </p:nvSpPr>
        <p:spPr>
          <a:xfrm>
            <a:off x="1173742" y="4827938"/>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1">
                  <a:alpha val="1000"/>
                </a:schemeClr>
              </a:gs>
              <a:gs pos="74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Freeform: Shape 38">
            <a:extLst>
              <a:ext uri="{FF2B5EF4-FFF2-40B4-BE49-F238E27FC236}">
                <a16:creationId xmlns:a16="http://schemas.microsoft.com/office/drawing/2014/main" id="{64FAF79B-779C-47A3-89F1-134187E543EF}"/>
              </a:ext>
            </a:extLst>
          </p:cNvPr>
          <p:cNvSpPr/>
          <p:nvPr/>
        </p:nvSpPr>
        <p:spPr>
          <a:xfrm rot="10800000">
            <a:off x="137450" y="1"/>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2">
                  <a:alpha val="0"/>
                </a:schemeClr>
              </a:gs>
              <a:gs pos="74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Footer Placeholder 1">
            <a:extLst>
              <a:ext uri="{FF2B5EF4-FFF2-40B4-BE49-F238E27FC236}">
                <a16:creationId xmlns:a16="http://schemas.microsoft.com/office/drawing/2014/main" id="{1D96DC3D-7488-477F-B5D0-C4E18D0F845B}"/>
              </a:ext>
            </a:extLst>
          </p:cNvPr>
          <p:cNvSpPr>
            <a:spLocks noGrp="1"/>
          </p:cNvSpPr>
          <p:nvPr>
            <p:ph type="ftr" sz="quarter" idx="18"/>
          </p:nvPr>
        </p:nvSpPr>
        <p:spPr>
          <a:xfrm>
            <a:off x="9325244" y="6480000"/>
            <a:ext cx="2396518" cy="123111"/>
          </a:xfrm>
        </p:spPr>
        <p:txBody>
          <a:bodyPr/>
          <a:lstStyle/>
          <a:p>
            <a:endParaRPr lang="en-US"/>
          </a:p>
        </p:txBody>
      </p:sp>
    </p:spTree>
    <p:extLst>
      <p:ext uri="{BB962C8B-B14F-4D97-AF65-F5344CB8AC3E}">
        <p14:creationId xmlns:p14="http://schemas.microsoft.com/office/powerpoint/2010/main" val="185996381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Rhombus Graphic">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8514DF3-2565-4D9A-BBC5-70C09D78F24E}"/>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1" name="Text Placeholder 2">
            <a:extLst>
              <a:ext uri="{FF2B5EF4-FFF2-40B4-BE49-F238E27FC236}">
                <a16:creationId xmlns:a16="http://schemas.microsoft.com/office/drawing/2014/main" id="{236ECACE-04EC-47DB-846A-29FC6D87FAEB}"/>
              </a:ext>
            </a:extLst>
          </p:cNvPr>
          <p:cNvSpPr>
            <a:spLocks noGrp="1"/>
          </p:cNvSpPr>
          <p:nvPr>
            <p:ph type="body" sz="quarter" idx="51"/>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pic>
        <p:nvPicPr>
          <p:cNvPr id="34" name="Picture 33">
            <a:extLst>
              <a:ext uri="{FF2B5EF4-FFF2-40B4-BE49-F238E27FC236}">
                <a16:creationId xmlns:a16="http://schemas.microsoft.com/office/drawing/2014/main" id="{810E4203-08E6-4418-AD09-B8D9334C0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109" name="Text Placeholder 22">
            <a:extLst>
              <a:ext uri="{FF2B5EF4-FFF2-40B4-BE49-F238E27FC236}">
                <a16:creationId xmlns:a16="http://schemas.microsoft.com/office/drawing/2014/main" id="{FBCEB81F-942E-4E7A-BE5F-A71E6B6C7C8F}"/>
              </a:ext>
            </a:extLst>
          </p:cNvPr>
          <p:cNvSpPr>
            <a:spLocks noGrp="1"/>
          </p:cNvSpPr>
          <p:nvPr>
            <p:ph type="body" sz="quarter" idx="50" hasCustomPrompt="1"/>
          </p:nvPr>
        </p:nvSpPr>
        <p:spPr>
          <a:xfrm rot="19531667">
            <a:off x="6418611" y="429946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105" name="Text Placeholder 22">
            <a:extLst>
              <a:ext uri="{FF2B5EF4-FFF2-40B4-BE49-F238E27FC236}">
                <a16:creationId xmlns:a16="http://schemas.microsoft.com/office/drawing/2014/main" id="{593B0717-10AC-4D8A-AC3E-9AE479780851}"/>
              </a:ext>
            </a:extLst>
          </p:cNvPr>
          <p:cNvSpPr>
            <a:spLocks noGrp="1"/>
          </p:cNvSpPr>
          <p:nvPr>
            <p:ph type="body" sz="quarter" idx="48" hasCustomPrompt="1"/>
          </p:nvPr>
        </p:nvSpPr>
        <p:spPr>
          <a:xfrm>
            <a:off x="8332196" y="4249909"/>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3"/>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108" name="Text Placeholder 22">
            <a:extLst>
              <a:ext uri="{FF2B5EF4-FFF2-40B4-BE49-F238E27FC236}">
                <a16:creationId xmlns:a16="http://schemas.microsoft.com/office/drawing/2014/main" id="{F4A672A1-DF33-4339-9EF7-E3C45D01E870}"/>
              </a:ext>
            </a:extLst>
          </p:cNvPr>
          <p:cNvSpPr>
            <a:spLocks noGrp="1"/>
          </p:cNvSpPr>
          <p:nvPr>
            <p:ph type="body" sz="quarter" idx="49" hasCustomPrompt="1"/>
          </p:nvPr>
        </p:nvSpPr>
        <p:spPr>
          <a:xfrm>
            <a:off x="8327895" y="4605233"/>
            <a:ext cx="3429000" cy="1512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04" name="Text Placeholder 22">
            <a:extLst>
              <a:ext uri="{FF2B5EF4-FFF2-40B4-BE49-F238E27FC236}">
                <a16:creationId xmlns:a16="http://schemas.microsoft.com/office/drawing/2014/main" id="{5739B760-04F1-4E96-9625-86162A24023A}"/>
              </a:ext>
            </a:extLst>
          </p:cNvPr>
          <p:cNvSpPr>
            <a:spLocks noGrp="1"/>
          </p:cNvSpPr>
          <p:nvPr>
            <p:ph type="body" sz="quarter" idx="47" hasCustomPrompt="1"/>
          </p:nvPr>
        </p:nvSpPr>
        <p:spPr>
          <a:xfrm rot="2012338">
            <a:off x="4209576" y="426907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102" name="Text Placeholder 22">
            <a:extLst>
              <a:ext uri="{FF2B5EF4-FFF2-40B4-BE49-F238E27FC236}">
                <a16:creationId xmlns:a16="http://schemas.microsoft.com/office/drawing/2014/main" id="{C2EE9E2F-F363-41F8-ADFC-EBD072BF96B7}"/>
              </a:ext>
            </a:extLst>
          </p:cNvPr>
          <p:cNvSpPr>
            <a:spLocks noGrp="1"/>
          </p:cNvSpPr>
          <p:nvPr>
            <p:ph type="body" sz="quarter" idx="45" hasCustomPrompt="1"/>
          </p:nvPr>
        </p:nvSpPr>
        <p:spPr>
          <a:xfrm>
            <a:off x="442799" y="4249909"/>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3"/>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103" name="Text Placeholder 22">
            <a:extLst>
              <a:ext uri="{FF2B5EF4-FFF2-40B4-BE49-F238E27FC236}">
                <a16:creationId xmlns:a16="http://schemas.microsoft.com/office/drawing/2014/main" id="{3D6F4B72-C43F-4B3C-ABB9-9CEEE7866602}"/>
              </a:ext>
            </a:extLst>
          </p:cNvPr>
          <p:cNvSpPr>
            <a:spLocks noGrp="1"/>
          </p:cNvSpPr>
          <p:nvPr>
            <p:ph type="body" sz="quarter" idx="46" hasCustomPrompt="1"/>
          </p:nvPr>
        </p:nvSpPr>
        <p:spPr>
          <a:xfrm>
            <a:off x="442799" y="4605233"/>
            <a:ext cx="3429000" cy="1512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97" name="Text Placeholder 22">
            <a:extLst>
              <a:ext uri="{FF2B5EF4-FFF2-40B4-BE49-F238E27FC236}">
                <a16:creationId xmlns:a16="http://schemas.microsoft.com/office/drawing/2014/main" id="{474ED7E6-58E4-4601-9048-F4C3A2B3CCD0}"/>
              </a:ext>
            </a:extLst>
          </p:cNvPr>
          <p:cNvSpPr>
            <a:spLocks noGrp="1"/>
          </p:cNvSpPr>
          <p:nvPr>
            <p:ph type="body" sz="quarter" idx="41" hasCustomPrompt="1"/>
          </p:nvPr>
        </p:nvSpPr>
        <p:spPr>
          <a:xfrm rot="2090804">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96" name="Text Placeholder 22">
            <a:extLst>
              <a:ext uri="{FF2B5EF4-FFF2-40B4-BE49-F238E27FC236}">
                <a16:creationId xmlns:a16="http://schemas.microsoft.com/office/drawing/2014/main" id="{50A1ADE9-2549-4891-9B36-D502692420AB}"/>
              </a:ext>
            </a:extLst>
          </p:cNvPr>
          <p:cNvSpPr>
            <a:spLocks noGrp="1"/>
          </p:cNvSpPr>
          <p:nvPr>
            <p:ph type="body" sz="quarter" idx="40" hasCustomPrompt="1"/>
          </p:nvPr>
        </p:nvSpPr>
        <p:spPr>
          <a:xfrm>
            <a:off x="8332196" y="2430779"/>
            <a:ext cx="3429000" cy="1512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95" name="Text Placeholder 22">
            <a:extLst>
              <a:ext uri="{FF2B5EF4-FFF2-40B4-BE49-F238E27FC236}">
                <a16:creationId xmlns:a16="http://schemas.microsoft.com/office/drawing/2014/main" id="{AB8EFFC8-24E8-432B-ABA7-F06504E127A0}"/>
              </a:ext>
            </a:extLst>
          </p:cNvPr>
          <p:cNvSpPr>
            <a:spLocks noGrp="1"/>
          </p:cNvSpPr>
          <p:nvPr>
            <p:ph type="body" sz="quarter" idx="39" hasCustomPrompt="1"/>
          </p:nvPr>
        </p:nvSpPr>
        <p:spPr>
          <a:xfrm>
            <a:off x="8332196" y="207336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3"/>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57" name="Text Placeholder 22">
            <a:extLst>
              <a:ext uri="{FF2B5EF4-FFF2-40B4-BE49-F238E27FC236}">
                <a16:creationId xmlns:a16="http://schemas.microsoft.com/office/drawing/2014/main" id="{62163FF3-A63D-42A2-B8D8-9D1C745B0538}"/>
              </a:ext>
            </a:extLst>
          </p:cNvPr>
          <p:cNvSpPr>
            <a:spLocks noGrp="1"/>
          </p:cNvSpPr>
          <p:nvPr>
            <p:ph type="body" sz="quarter" idx="27" hasCustomPrompt="1"/>
          </p:nvPr>
        </p:nvSpPr>
        <p:spPr>
          <a:xfrm rot="19584229">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6" name="Text Placeholder 22">
            <a:extLst>
              <a:ext uri="{FF2B5EF4-FFF2-40B4-BE49-F238E27FC236}">
                <a16:creationId xmlns:a16="http://schemas.microsoft.com/office/drawing/2014/main" id="{C634C98C-2B5D-422B-A0BD-272C413DE54A}"/>
              </a:ext>
            </a:extLst>
          </p:cNvPr>
          <p:cNvSpPr>
            <a:spLocks noGrp="1"/>
          </p:cNvSpPr>
          <p:nvPr>
            <p:ph type="body" sz="quarter" idx="26" hasCustomPrompt="1"/>
          </p:nvPr>
        </p:nvSpPr>
        <p:spPr>
          <a:xfrm>
            <a:off x="442799" y="2430779"/>
            <a:ext cx="3429000" cy="1512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5" name="Text Placeholder 22">
            <a:extLst>
              <a:ext uri="{FF2B5EF4-FFF2-40B4-BE49-F238E27FC236}">
                <a16:creationId xmlns:a16="http://schemas.microsoft.com/office/drawing/2014/main" id="{3BF591C3-ADE9-4134-8B02-CAB23C94CB3D}"/>
              </a:ext>
            </a:extLst>
          </p:cNvPr>
          <p:cNvSpPr>
            <a:spLocks noGrp="1"/>
          </p:cNvSpPr>
          <p:nvPr>
            <p:ph type="body" sz="quarter" idx="25" hasCustomPrompt="1"/>
          </p:nvPr>
        </p:nvSpPr>
        <p:spPr>
          <a:xfrm>
            <a:off x="442799" y="207336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3"/>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pic>
        <p:nvPicPr>
          <p:cNvPr id="67" name="Graphic 66">
            <a:extLst>
              <a:ext uri="{FF2B5EF4-FFF2-40B4-BE49-F238E27FC236}">
                <a16:creationId xmlns:a16="http://schemas.microsoft.com/office/drawing/2014/main" id="{F71D921D-E815-F843-8D83-B6C3C16439D7}"/>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37" name="Title 3">
            <a:extLst>
              <a:ext uri="{FF2B5EF4-FFF2-40B4-BE49-F238E27FC236}">
                <a16:creationId xmlns:a16="http://schemas.microsoft.com/office/drawing/2014/main" id="{4A622850-460D-49C9-AA98-72BC2DF62D24}"/>
              </a:ext>
            </a:extLst>
          </p:cNvPr>
          <p:cNvSpPr>
            <a:spLocks noGrp="1"/>
          </p:cNvSpPr>
          <p:nvPr>
            <p:ph type="title" hasCustomPrompt="1"/>
          </p:nvPr>
        </p:nvSpPr>
        <p:spPr>
          <a:xfrm>
            <a:off x="442799" y="388845"/>
            <a:ext cx="11300453" cy="990000"/>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8" name="Text Placeholder 22">
            <a:extLst>
              <a:ext uri="{FF2B5EF4-FFF2-40B4-BE49-F238E27FC236}">
                <a16:creationId xmlns:a16="http://schemas.microsoft.com/office/drawing/2014/main" id="{9ACE5228-E42C-4767-9300-5CF463D09131}"/>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Rectangle 40">
            <a:extLst>
              <a:ext uri="{FF2B5EF4-FFF2-40B4-BE49-F238E27FC236}">
                <a16:creationId xmlns:a16="http://schemas.microsoft.com/office/drawing/2014/main" id="{55932FE3-8F5C-4BA9-985F-B47DD345C519}"/>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 name="Freeform: Shape 1">
            <a:extLst>
              <a:ext uri="{FF2B5EF4-FFF2-40B4-BE49-F238E27FC236}">
                <a16:creationId xmlns:a16="http://schemas.microsoft.com/office/drawing/2014/main" id="{DF03B141-FBCC-436D-AD9E-F8C15119CD63}"/>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 name="Freeform: Shape 2">
            <a:extLst>
              <a:ext uri="{FF2B5EF4-FFF2-40B4-BE49-F238E27FC236}">
                <a16:creationId xmlns:a16="http://schemas.microsoft.com/office/drawing/2014/main" id="{70AE0952-39FD-4454-AAE2-8F8D40805849}"/>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6" name="Footer Placeholder 3">
            <a:extLst>
              <a:ext uri="{FF2B5EF4-FFF2-40B4-BE49-F238E27FC236}">
                <a16:creationId xmlns:a16="http://schemas.microsoft.com/office/drawing/2014/main" id="{166203CE-87B2-4997-9914-45C7469F3EC0}"/>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27" name="TextBox 26">
            <a:extLst>
              <a:ext uri="{FF2B5EF4-FFF2-40B4-BE49-F238E27FC236}">
                <a16:creationId xmlns:a16="http://schemas.microsoft.com/office/drawing/2014/main" id="{8BF824F2-B806-4A94-975B-1090A1358668}"/>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Tree>
    <p:extLst>
      <p:ext uri="{BB962C8B-B14F-4D97-AF65-F5344CB8AC3E}">
        <p14:creationId xmlns:p14="http://schemas.microsoft.com/office/powerpoint/2010/main" val="31088964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our Squares Graphic">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20435A45-8C6C-4A21-A06B-488E748A9CE8}"/>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1" name="Text Placeholder 2">
            <a:extLst>
              <a:ext uri="{FF2B5EF4-FFF2-40B4-BE49-F238E27FC236}">
                <a16:creationId xmlns:a16="http://schemas.microsoft.com/office/drawing/2014/main" id="{236ECACE-04EC-47DB-846A-29FC6D87FAEB}"/>
              </a:ext>
            </a:extLst>
          </p:cNvPr>
          <p:cNvSpPr>
            <a:spLocks noGrp="1"/>
          </p:cNvSpPr>
          <p:nvPr>
            <p:ph type="body" sz="quarter" idx="51"/>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105" name="Text Placeholder 22">
            <a:extLst>
              <a:ext uri="{FF2B5EF4-FFF2-40B4-BE49-F238E27FC236}">
                <a16:creationId xmlns:a16="http://schemas.microsoft.com/office/drawing/2014/main" id="{593B0717-10AC-4D8A-AC3E-9AE479780851}"/>
              </a:ext>
            </a:extLst>
          </p:cNvPr>
          <p:cNvSpPr>
            <a:spLocks noGrp="1"/>
          </p:cNvSpPr>
          <p:nvPr>
            <p:ph type="body" sz="quarter" idx="48" hasCustomPrompt="1"/>
          </p:nvPr>
        </p:nvSpPr>
        <p:spPr>
          <a:xfrm>
            <a:off x="8332196" y="4246307"/>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bg2"/>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108" name="Text Placeholder 22">
            <a:extLst>
              <a:ext uri="{FF2B5EF4-FFF2-40B4-BE49-F238E27FC236}">
                <a16:creationId xmlns:a16="http://schemas.microsoft.com/office/drawing/2014/main" id="{F4A672A1-DF33-4339-9EF7-E3C45D01E870}"/>
              </a:ext>
            </a:extLst>
          </p:cNvPr>
          <p:cNvSpPr>
            <a:spLocks noGrp="1"/>
          </p:cNvSpPr>
          <p:nvPr>
            <p:ph type="body" sz="quarter" idx="49" hasCustomPrompt="1"/>
          </p:nvPr>
        </p:nvSpPr>
        <p:spPr>
          <a:xfrm>
            <a:off x="8327895" y="4678307"/>
            <a:ext cx="3429000" cy="1440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02" name="Text Placeholder 22">
            <a:extLst>
              <a:ext uri="{FF2B5EF4-FFF2-40B4-BE49-F238E27FC236}">
                <a16:creationId xmlns:a16="http://schemas.microsoft.com/office/drawing/2014/main" id="{C2EE9E2F-F363-41F8-ADFC-EBD072BF96B7}"/>
              </a:ext>
            </a:extLst>
          </p:cNvPr>
          <p:cNvSpPr>
            <a:spLocks noGrp="1"/>
          </p:cNvSpPr>
          <p:nvPr>
            <p:ph type="body" sz="quarter" idx="45" hasCustomPrompt="1"/>
          </p:nvPr>
        </p:nvSpPr>
        <p:spPr>
          <a:xfrm>
            <a:off x="442799" y="4246307"/>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rgbClr val="00AECF"/>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103" name="Text Placeholder 22">
            <a:extLst>
              <a:ext uri="{FF2B5EF4-FFF2-40B4-BE49-F238E27FC236}">
                <a16:creationId xmlns:a16="http://schemas.microsoft.com/office/drawing/2014/main" id="{3D6F4B72-C43F-4B3C-ABB9-9CEEE7866602}"/>
              </a:ext>
            </a:extLst>
          </p:cNvPr>
          <p:cNvSpPr>
            <a:spLocks noGrp="1"/>
          </p:cNvSpPr>
          <p:nvPr>
            <p:ph type="body" sz="quarter" idx="46" hasCustomPrompt="1"/>
          </p:nvPr>
        </p:nvSpPr>
        <p:spPr>
          <a:xfrm>
            <a:off x="442799" y="4678307"/>
            <a:ext cx="3429000" cy="1440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96" name="Text Placeholder 22">
            <a:extLst>
              <a:ext uri="{FF2B5EF4-FFF2-40B4-BE49-F238E27FC236}">
                <a16:creationId xmlns:a16="http://schemas.microsoft.com/office/drawing/2014/main" id="{50A1ADE9-2549-4891-9B36-D502692420AB}"/>
              </a:ext>
            </a:extLst>
          </p:cNvPr>
          <p:cNvSpPr>
            <a:spLocks noGrp="1"/>
          </p:cNvSpPr>
          <p:nvPr>
            <p:ph type="body" sz="quarter" idx="40" hasCustomPrompt="1"/>
          </p:nvPr>
        </p:nvSpPr>
        <p:spPr>
          <a:xfrm>
            <a:off x="8332196" y="2664878"/>
            <a:ext cx="3429000" cy="1440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95" name="Text Placeholder 22">
            <a:extLst>
              <a:ext uri="{FF2B5EF4-FFF2-40B4-BE49-F238E27FC236}">
                <a16:creationId xmlns:a16="http://schemas.microsoft.com/office/drawing/2014/main" id="{AB8EFFC8-24E8-432B-ABA7-F06504E127A0}"/>
              </a:ext>
            </a:extLst>
          </p:cNvPr>
          <p:cNvSpPr>
            <a:spLocks noGrp="1"/>
          </p:cNvSpPr>
          <p:nvPr>
            <p:ph type="body" sz="quarter" idx="39" hasCustomPrompt="1"/>
          </p:nvPr>
        </p:nvSpPr>
        <p:spPr>
          <a:xfrm>
            <a:off x="8332196" y="2232878"/>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rgbClr val="10548C"/>
                </a:solidFill>
                <a:latin typeface="+mj-lt"/>
                <a:ea typeface="Cambria" panose="02040503050406030204" pitchFamily="18" charset="0"/>
              </a:defRPr>
            </a:lvl1pPr>
          </a:lstStyle>
          <a:p>
            <a:pPr lvl="0"/>
            <a:r>
              <a:rPr lang="en-US" dirty="0"/>
              <a:t>Lorem ipsum dolor sit </a:t>
            </a:r>
            <a:r>
              <a:rPr lang="en-US" dirty="0" err="1"/>
              <a:t>amet</a:t>
            </a:r>
            <a:endParaRPr lang="en-US" dirty="0"/>
          </a:p>
        </p:txBody>
      </p:sp>
      <p:sp>
        <p:nvSpPr>
          <p:cNvPr id="56" name="Text Placeholder 22">
            <a:extLst>
              <a:ext uri="{FF2B5EF4-FFF2-40B4-BE49-F238E27FC236}">
                <a16:creationId xmlns:a16="http://schemas.microsoft.com/office/drawing/2014/main" id="{C634C98C-2B5D-422B-A0BD-272C413DE54A}"/>
              </a:ext>
            </a:extLst>
          </p:cNvPr>
          <p:cNvSpPr>
            <a:spLocks noGrp="1"/>
          </p:cNvSpPr>
          <p:nvPr>
            <p:ph type="body" sz="quarter" idx="26" hasCustomPrompt="1"/>
          </p:nvPr>
        </p:nvSpPr>
        <p:spPr>
          <a:xfrm>
            <a:off x="442799" y="2664878"/>
            <a:ext cx="3429000" cy="1440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tx2"/>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5" name="Text Placeholder 22">
            <a:extLst>
              <a:ext uri="{FF2B5EF4-FFF2-40B4-BE49-F238E27FC236}">
                <a16:creationId xmlns:a16="http://schemas.microsoft.com/office/drawing/2014/main" id="{3BF591C3-ADE9-4134-8B02-CAB23C94CB3D}"/>
              </a:ext>
            </a:extLst>
          </p:cNvPr>
          <p:cNvSpPr>
            <a:spLocks noGrp="1"/>
          </p:cNvSpPr>
          <p:nvPr>
            <p:ph type="body" sz="quarter" idx="25" hasCustomPrompt="1"/>
          </p:nvPr>
        </p:nvSpPr>
        <p:spPr>
          <a:xfrm>
            <a:off x="442799" y="2232878"/>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rgbClr val="FF555F"/>
                </a:solidFill>
                <a:latin typeface="+mj-lt"/>
                <a:ea typeface="Cambria" panose="02040503050406030204" pitchFamily="18" charset="0"/>
              </a:defRPr>
            </a:lvl1pPr>
          </a:lstStyle>
          <a:p>
            <a:pPr lvl="0"/>
            <a:r>
              <a:rPr lang="en-US" dirty="0"/>
              <a:t>Lorem ipsum dolor sit </a:t>
            </a:r>
            <a:r>
              <a:rPr lang="en-US" dirty="0" err="1"/>
              <a:t>amet</a:t>
            </a:r>
            <a:endParaRPr lang="en-US" dirty="0"/>
          </a:p>
        </p:txBody>
      </p:sp>
      <p:sp>
        <p:nvSpPr>
          <p:cNvPr id="37" name="Title 3">
            <a:extLst>
              <a:ext uri="{FF2B5EF4-FFF2-40B4-BE49-F238E27FC236}">
                <a16:creationId xmlns:a16="http://schemas.microsoft.com/office/drawing/2014/main" id="{4A622850-460D-49C9-AA98-72BC2DF62D24}"/>
              </a:ext>
            </a:extLst>
          </p:cNvPr>
          <p:cNvSpPr>
            <a:spLocks noGrp="1"/>
          </p:cNvSpPr>
          <p:nvPr>
            <p:ph type="title" hasCustomPrompt="1"/>
          </p:nvPr>
        </p:nvSpPr>
        <p:spPr>
          <a:xfrm>
            <a:off x="442799" y="388845"/>
            <a:ext cx="11300453" cy="990000"/>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8" name="Text Placeholder 22">
            <a:extLst>
              <a:ext uri="{FF2B5EF4-FFF2-40B4-BE49-F238E27FC236}">
                <a16:creationId xmlns:a16="http://schemas.microsoft.com/office/drawing/2014/main" id="{9ACE5228-E42C-4767-9300-5CF463D09131}"/>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Rectangle 40">
            <a:extLst>
              <a:ext uri="{FF2B5EF4-FFF2-40B4-BE49-F238E27FC236}">
                <a16:creationId xmlns:a16="http://schemas.microsoft.com/office/drawing/2014/main" id="{55932FE3-8F5C-4BA9-985F-B47DD345C519}"/>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4" name="Text Placeholder 3">
            <a:extLst>
              <a:ext uri="{FF2B5EF4-FFF2-40B4-BE49-F238E27FC236}">
                <a16:creationId xmlns:a16="http://schemas.microsoft.com/office/drawing/2014/main" id="{BD6B5300-F1CB-4EEB-8CC9-08A24B4A917F}"/>
              </a:ext>
            </a:extLst>
          </p:cNvPr>
          <p:cNvSpPr>
            <a:spLocks noGrp="1"/>
          </p:cNvSpPr>
          <p:nvPr>
            <p:ph type="body" sz="quarter" idx="52" hasCustomPrompt="1"/>
          </p:nvPr>
        </p:nvSpPr>
        <p:spPr>
          <a:xfrm>
            <a:off x="4088657" y="2232878"/>
            <a:ext cx="1944000" cy="1872000"/>
          </a:xfrm>
          <a:prstGeom prst="rect">
            <a:avLst/>
          </a:prstGeom>
          <a:solidFill>
            <a:schemeClr val="accent2"/>
          </a:solidFill>
        </p:spPr>
        <p:txBody>
          <a:bodyPr vert="horz" wrap="square" lIns="0" tIns="45720" rIns="91440" bIns="45720" rtlCol="0" anchor="ctr" anchorCtr="1">
            <a:noAutofit/>
          </a:bodyPr>
          <a:lstStyle>
            <a:lvl1pPr>
              <a:defRPr lang="en-US" sz="1800" b="1" dirty="0">
                <a:solidFill>
                  <a:schemeClr val="bg1"/>
                </a:solidFill>
                <a:latin typeface="+mj-lt"/>
                <a:ea typeface="+mn-ea"/>
                <a:cs typeface="+mn-cs"/>
              </a:defRPr>
            </a:lvl1pPr>
          </a:lstStyle>
          <a:p>
            <a:pPr marR="0" lvl="0" algn="ctr" fontAlgn="auto">
              <a:lnSpc>
                <a:spcPct val="100000"/>
              </a:lnSpc>
              <a:spcBef>
                <a:spcPts val="0"/>
              </a:spcBef>
              <a:buClrTx/>
              <a:buSzTx/>
              <a:buFontTx/>
              <a:tabLst/>
            </a:pPr>
            <a:r>
              <a:rPr lang="da-DK" dirty="0"/>
              <a:t>Lorem ipsum dolor sit amet</a:t>
            </a:r>
          </a:p>
        </p:txBody>
      </p:sp>
      <p:pic>
        <p:nvPicPr>
          <p:cNvPr id="21" name="Graphic 20">
            <a:extLst>
              <a:ext uri="{FF2B5EF4-FFF2-40B4-BE49-F238E27FC236}">
                <a16:creationId xmlns:a16="http://schemas.microsoft.com/office/drawing/2014/main" id="{E8187A81-DCD4-420F-A0D8-52FE345F755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31" name="Freeform: Shape 30">
            <a:extLst>
              <a:ext uri="{FF2B5EF4-FFF2-40B4-BE49-F238E27FC236}">
                <a16:creationId xmlns:a16="http://schemas.microsoft.com/office/drawing/2014/main" id="{B7E4039A-915B-41DC-A4D1-8E2D00283E4E}"/>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2" name="Freeform: Shape 31">
            <a:extLst>
              <a:ext uri="{FF2B5EF4-FFF2-40B4-BE49-F238E27FC236}">
                <a16:creationId xmlns:a16="http://schemas.microsoft.com/office/drawing/2014/main" id="{F5BD438B-55CB-42C1-B923-77D8B42E6907}"/>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4" name="Footer Placeholder 3">
            <a:extLst>
              <a:ext uri="{FF2B5EF4-FFF2-40B4-BE49-F238E27FC236}">
                <a16:creationId xmlns:a16="http://schemas.microsoft.com/office/drawing/2014/main" id="{D0E62E42-E5B5-4D67-854C-182B2B1B94F7}"/>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29" name="TextBox 28">
            <a:extLst>
              <a:ext uri="{FF2B5EF4-FFF2-40B4-BE49-F238E27FC236}">
                <a16:creationId xmlns:a16="http://schemas.microsoft.com/office/drawing/2014/main" id="{2E9E16FD-31D4-403C-98C8-58ACE1EB9DC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30" name="Text Placeholder 3">
            <a:extLst>
              <a:ext uri="{FF2B5EF4-FFF2-40B4-BE49-F238E27FC236}">
                <a16:creationId xmlns:a16="http://schemas.microsoft.com/office/drawing/2014/main" id="{3614C4F9-57DD-410E-BC94-BCE40DDA85E4}"/>
              </a:ext>
            </a:extLst>
          </p:cNvPr>
          <p:cNvSpPr>
            <a:spLocks noGrp="1"/>
          </p:cNvSpPr>
          <p:nvPr>
            <p:ph type="body" sz="quarter" idx="53" hasCustomPrompt="1"/>
          </p:nvPr>
        </p:nvSpPr>
        <p:spPr>
          <a:xfrm>
            <a:off x="6181219" y="2232878"/>
            <a:ext cx="1944000" cy="1872000"/>
          </a:xfrm>
          <a:prstGeom prst="rect">
            <a:avLst/>
          </a:prstGeom>
          <a:solidFill>
            <a:schemeClr val="accent3"/>
          </a:solidFill>
        </p:spPr>
        <p:txBody>
          <a:bodyPr vert="horz" wrap="square" lIns="0" tIns="45720" rIns="91440" bIns="45720" rtlCol="0" anchor="ctr" anchorCtr="1">
            <a:noAutofit/>
          </a:bodyPr>
          <a:lstStyle>
            <a:lvl1pPr>
              <a:defRPr lang="en-US" sz="1800" b="1" dirty="0">
                <a:solidFill>
                  <a:schemeClr val="bg1"/>
                </a:solidFill>
                <a:latin typeface="+mj-lt"/>
                <a:ea typeface="+mn-ea"/>
                <a:cs typeface="+mn-cs"/>
              </a:defRPr>
            </a:lvl1pPr>
          </a:lstStyle>
          <a:p>
            <a:pPr marR="0" lvl="0" algn="ctr" fontAlgn="auto">
              <a:lnSpc>
                <a:spcPct val="100000"/>
              </a:lnSpc>
              <a:spcBef>
                <a:spcPts val="0"/>
              </a:spcBef>
              <a:buClrTx/>
              <a:buSzTx/>
              <a:buFontTx/>
              <a:tabLst/>
            </a:pPr>
            <a:r>
              <a:rPr lang="da-DK" dirty="0"/>
              <a:t>Lorem ipsum dolor sit amet</a:t>
            </a:r>
          </a:p>
        </p:txBody>
      </p:sp>
      <p:sp>
        <p:nvSpPr>
          <p:cNvPr id="33" name="Text Placeholder 3">
            <a:extLst>
              <a:ext uri="{FF2B5EF4-FFF2-40B4-BE49-F238E27FC236}">
                <a16:creationId xmlns:a16="http://schemas.microsoft.com/office/drawing/2014/main" id="{8397A3EC-F218-4325-BAC9-F15E16EFBDE6}"/>
              </a:ext>
            </a:extLst>
          </p:cNvPr>
          <p:cNvSpPr>
            <a:spLocks noGrp="1"/>
          </p:cNvSpPr>
          <p:nvPr>
            <p:ph type="body" sz="quarter" idx="54" hasCustomPrompt="1"/>
          </p:nvPr>
        </p:nvSpPr>
        <p:spPr>
          <a:xfrm>
            <a:off x="4088657" y="4246307"/>
            <a:ext cx="1944000" cy="1872000"/>
          </a:xfrm>
          <a:prstGeom prst="rect">
            <a:avLst/>
          </a:prstGeom>
          <a:solidFill>
            <a:schemeClr val="accent1"/>
          </a:solidFill>
        </p:spPr>
        <p:txBody>
          <a:bodyPr vert="horz" wrap="square" lIns="0" tIns="45720" rIns="91440" bIns="45720" rtlCol="0" anchor="ctr" anchorCtr="1">
            <a:noAutofit/>
          </a:bodyPr>
          <a:lstStyle>
            <a:lvl1pPr>
              <a:defRPr lang="en-US" sz="1800" b="1" dirty="0">
                <a:solidFill>
                  <a:schemeClr val="bg1"/>
                </a:solidFill>
                <a:latin typeface="+mj-lt"/>
                <a:ea typeface="+mn-ea"/>
                <a:cs typeface="+mn-cs"/>
              </a:defRPr>
            </a:lvl1pPr>
          </a:lstStyle>
          <a:p>
            <a:pPr marR="0" lvl="0" algn="ctr" fontAlgn="auto">
              <a:lnSpc>
                <a:spcPct val="100000"/>
              </a:lnSpc>
              <a:spcBef>
                <a:spcPts val="0"/>
              </a:spcBef>
              <a:buClrTx/>
              <a:buSzTx/>
              <a:buFontTx/>
              <a:tabLst/>
            </a:pPr>
            <a:r>
              <a:rPr lang="da-DK" dirty="0"/>
              <a:t>Lorem ipsum dolor sit amet</a:t>
            </a:r>
          </a:p>
        </p:txBody>
      </p:sp>
      <p:sp>
        <p:nvSpPr>
          <p:cNvPr id="34" name="Text Placeholder 3">
            <a:extLst>
              <a:ext uri="{FF2B5EF4-FFF2-40B4-BE49-F238E27FC236}">
                <a16:creationId xmlns:a16="http://schemas.microsoft.com/office/drawing/2014/main" id="{BF840943-A169-4345-A64D-496EA67778E9}"/>
              </a:ext>
            </a:extLst>
          </p:cNvPr>
          <p:cNvSpPr>
            <a:spLocks noGrp="1"/>
          </p:cNvSpPr>
          <p:nvPr>
            <p:ph type="body" sz="quarter" idx="55" hasCustomPrompt="1"/>
          </p:nvPr>
        </p:nvSpPr>
        <p:spPr>
          <a:xfrm>
            <a:off x="6181219" y="4246307"/>
            <a:ext cx="1944000" cy="1872000"/>
          </a:xfrm>
          <a:prstGeom prst="rect">
            <a:avLst/>
          </a:prstGeom>
          <a:solidFill>
            <a:schemeClr val="bg2"/>
          </a:solidFill>
        </p:spPr>
        <p:txBody>
          <a:bodyPr vert="horz" wrap="square" lIns="0" tIns="45720" rIns="91440" bIns="45720" rtlCol="0" anchor="ctr" anchorCtr="1">
            <a:noAutofit/>
          </a:bodyPr>
          <a:lstStyle>
            <a:lvl1pPr>
              <a:defRPr lang="en-US" sz="1800" b="1" dirty="0">
                <a:solidFill>
                  <a:schemeClr val="bg1"/>
                </a:solidFill>
                <a:latin typeface="+mj-lt"/>
                <a:ea typeface="+mn-ea"/>
                <a:cs typeface="+mn-cs"/>
              </a:defRPr>
            </a:lvl1pPr>
          </a:lstStyle>
          <a:p>
            <a:pPr marR="0" lvl="0" algn="ctr" fontAlgn="auto">
              <a:lnSpc>
                <a:spcPct val="100000"/>
              </a:lnSpc>
              <a:spcBef>
                <a:spcPts val="0"/>
              </a:spcBef>
              <a:buClrTx/>
              <a:buSzTx/>
              <a:buFontTx/>
              <a:tabLst/>
            </a:pPr>
            <a:r>
              <a:rPr lang="da-DK" dirty="0"/>
              <a:t>Lorem ipsum dolor sit amet</a:t>
            </a:r>
          </a:p>
        </p:txBody>
      </p:sp>
    </p:spTree>
    <p:extLst>
      <p:ext uri="{BB962C8B-B14F-4D97-AF65-F5344CB8AC3E}">
        <p14:creationId xmlns:p14="http://schemas.microsoft.com/office/powerpoint/2010/main" val="396216325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Images &amp; Text Boxes">
    <p:spTree>
      <p:nvGrpSpPr>
        <p:cNvPr id="1" name=""/>
        <p:cNvGrpSpPr/>
        <p:nvPr/>
      </p:nvGrpSpPr>
      <p:grpSpPr>
        <a:xfrm>
          <a:off x="0" y="0"/>
          <a:ext cx="0" cy="0"/>
          <a:chOff x="0" y="0"/>
          <a:chExt cx="0" cy="0"/>
        </a:xfrm>
      </p:grpSpPr>
      <p:sp>
        <p:nvSpPr>
          <p:cNvPr id="47" name="Freeform: Shape 46">
            <a:extLst>
              <a:ext uri="{FF2B5EF4-FFF2-40B4-BE49-F238E27FC236}">
                <a16:creationId xmlns:a16="http://schemas.microsoft.com/office/drawing/2014/main" id="{CD05D69A-5D1E-41AB-A32E-404585972AA7}"/>
              </a:ext>
            </a:extLst>
          </p:cNvPr>
          <p:cNvSpPr/>
          <p:nvPr/>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a:extLst>
              <a:ext uri="{FF2B5EF4-FFF2-40B4-BE49-F238E27FC236}">
                <a16:creationId xmlns:a16="http://schemas.microsoft.com/office/drawing/2014/main" id="{C340F2F0-C5F1-4AB4-8DA4-3433AB32CA09}"/>
              </a:ext>
            </a:extLst>
          </p:cNvPr>
          <p:cNvSpPr/>
          <p:nvPr/>
        </p:nvSpPr>
        <p:spPr>
          <a:xfrm>
            <a:off x="442800" y="3969892"/>
            <a:ext cx="2592000" cy="2146211"/>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Picture Placeholder 2">
            <a:extLst>
              <a:ext uri="{FF2B5EF4-FFF2-40B4-BE49-F238E27FC236}">
                <a16:creationId xmlns:a16="http://schemas.microsoft.com/office/drawing/2014/main" id="{FED55F9B-215F-46F1-8BF2-58FAE022CE9C}"/>
              </a:ext>
            </a:extLst>
          </p:cNvPr>
          <p:cNvSpPr>
            <a:spLocks noGrp="1"/>
          </p:cNvSpPr>
          <p:nvPr>
            <p:ph type="pic" sz="quarter" idx="15"/>
          </p:nvPr>
        </p:nvSpPr>
        <p:spPr>
          <a:xfrm>
            <a:off x="442799" y="2250000"/>
            <a:ext cx="2592000" cy="1692954"/>
          </a:xfrm>
          <a:prstGeom prst="rect">
            <a:avLst/>
          </a:prstGeom>
          <a:solidFill>
            <a:schemeClr val="bg1">
              <a:lumMod val="95000"/>
            </a:schemeClr>
          </a:solidFill>
        </p:spPr>
        <p:txBody>
          <a:bodyPr anchor="ctr" anchorCtr="0">
            <a:noAutofit/>
          </a:bodyPr>
          <a:lstStyle>
            <a:lvl1pPr marL="0" indent="0" algn="ctr">
              <a:buNone/>
              <a:defRPr b="0">
                <a:solidFill>
                  <a:schemeClr val="accent3"/>
                </a:solidFill>
                <a:latin typeface="+mn-lt"/>
              </a:defRPr>
            </a:lvl1pPr>
          </a:lstStyle>
          <a:p>
            <a:r>
              <a:rPr lang="en-US"/>
              <a:t>Click icon to add picture</a:t>
            </a:r>
            <a:endParaRPr lang="en-IN" dirty="0"/>
          </a:p>
        </p:txBody>
      </p:sp>
      <p:sp>
        <p:nvSpPr>
          <p:cNvPr id="58" name="Picture Placeholder 2">
            <a:extLst>
              <a:ext uri="{FF2B5EF4-FFF2-40B4-BE49-F238E27FC236}">
                <a16:creationId xmlns:a16="http://schemas.microsoft.com/office/drawing/2014/main" id="{E10A83AB-065A-479D-832E-DAF6AA362A5E}"/>
              </a:ext>
            </a:extLst>
          </p:cNvPr>
          <p:cNvSpPr>
            <a:spLocks noGrp="1"/>
          </p:cNvSpPr>
          <p:nvPr>
            <p:ph type="pic" sz="quarter" idx="18"/>
          </p:nvPr>
        </p:nvSpPr>
        <p:spPr>
          <a:xfrm>
            <a:off x="3345617" y="2250000"/>
            <a:ext cx="2592000" cy="1692954"/>
          </a:xfrm>
          <a:prstGeom prst="rect">
            <a:avLst/>
          </a:prstGeom>
          <a:solidFill>
            <a:schemeClr val="bg1">
              <a:lumMod val="95000"/>
            </a:schemeClr>
          </a:solidFill>
        </p:spPr>
        <p:txBody>
          <a:bodyPr anchor="ctr" anchorCtr="0">
            <a:noAutofit/>
          </a:bodyPr>
          <a:lstStyle>
            <a:lvl1pPr marL="0" indent="0" algn="ctr">
              <a:buNone/>
              <a:defRPr b="0">
                <a:solidFill>
                  <a:schemeClr val="accent3"/>
                </a:solidFill>
                <a:latin typeface="+mn-lt"/>
              </a:defRPr>
            </a:lvl1pPr>
          </a:lstStyle>
          <a:p>
            <a:r>
              <a:rPr lang="en-US"/>
              <a:t>Click icon to add picture</a:t>
            </a:r>
            <a:endParaRPr lang="en-IN" dirty="0"/>
          </a:p>
        </p:txBody>
      </p:sp>
      <p:sp>
        <p:nvSpPr>
          <p:cNvPr id="62" name="Picture Placeholder 2">
            <a:extLst>
              <a:ext uri="{FF2B5EF4-FFF2-40B4-BE49-F238E27FC236}">
                <a16:creationId xmlns:a16="http://schemas.microsoft.com/office/drawing/2014/main" id="{9ED5828F-8F6F-4738-BC10-43B225486D50}"/>
              </a:ext>
            </a:extLst>
          </p:cNvPr>
          <p:cNvSpPr>
            <a:spLocks noGrp="1"/>
          </p:cNvSpPr>
          <p:nvPr>
            <p:ph type="pic" sz="quarter" idx="21"/>
          </p:nvPr>
        </p:nvSpPr>
        <p:spPr>
          <a:xfrm>
            <a:off x="6240364" y="2250000"/>
            <a:ext cx="2592000" cy="1692954"/>
          </a:xfrm>
          <a:prstGeom prst="rect">
            <a:avLst/>
          </a:prstGeom>
          <a:solidFill>
            <a:schemeClr val="bg1">
              <a:lumMod val="95000"/>
            </a:schemeClr>
          </a:solidFill>
        </p:spPr>
        <p:txBody>
          <a:bodyPr anchor="ctr" anchorCtr="0">
            <a:noAutofit/>
          </a:bodyPr>
          <a:lstStyle>
            <a:lvl1pPr marL="0" indent="0" algn="ctr">
              <a:buNone/>
              <a:defRPr b="0">
                <a:solidFill>
                  <a:schemeClr val="accent3"/>
                </a:solidFill>
                <a:latin typeface="+mn-lt"/>
              </a:defRPr>
            </a:lvl1pPr>
          </a:lstStyle>
          <a:p>
            <a:r>
              <a:rPr lang="en-US"/>
              <a:t>Click icon to add picture</a:t>
            </a:r>
            <a:endParaRPr lang="en-IN" dirty="0"/>
          </a:p>
        </p:txBody>
      </p:sp>
      <p:sp>
        <p:nvSpPr>
          <p:cNvPr id="66" name="Picture Placeholder 2">
            <a:extLst>
              <a:ext uri="{FF2B5EF4-FFF2-40B4-BE49-F238E27FC236}">
                <a16:creationId xmlns:a16="http://schemas.microsoft.com/office/drawing/2014/main" id="{E738D5B4-41AD-47FF-B2C3-F953D2665BB5}"/>
              </a:ext>
            </a:extLst>
          </p:cNvPr>
          <p:cNvSpPr>
            <a:spLocks noGrp="1"/>
          </p:cNvSpPr>
          <p:nvPr>
            <p:ph type="pic" sz="quarter" idx="24"/>
          </p:nvPr>
        </p:nvSpPr>
        <p:spPr>
          <a:xfrm>
            <a:off x="9151252" y="2250000"/>
            <a:ext cx="2592000" cy="1692954"/>
          </a:xfrm>
          <a:prstGeom prst="rect">
            <a:avLst/>
          </a:prstGeom>
          <a:solidFill>
            <a:schemeClr val="bg1">
              <a:lumMod val="95000"/>
            </a:schemeClr>
          </a:solidFill>
        </p:spPr>
        <p:txBody>
          <a:bodyPr anchor="ctr" anchorCtr="0">
            <a:noAutofit/>
          </a:bodyPr>
          <a:lstStyle>
            <a:lvl1pPr marL="0" indent="0" algn="ctr">
              <a:buNone/>
              <a:defRPr b="0">
                <a:solidFill>
                  <a:schemeClr val="accent3"/>
                </a:solidFill>
                <a:latin typeface="+mn-lt"/>
              </a:defRPr>
            </a:lvl1pPr>
          </a:lstStyle>
          <a:p>
            <a:r>
              <a:rPr lang="en-US"/>
              <a:t>Click icon to add picture</a:t>
            </a:r>
            <a:endParaRPr lang="en-IN" dirty="0"/>
          </a:p>
        </p:txBody>
      </p:sp>
      <p:cxnSp>
        <p:nvCxnSpPr>
          <p:cNvPr id="69" name="Straight Connector 68">
            <a:extLst>
              <a:ext uri="{FF2B5EF4-FFF2-40B4-BE49-F238E27FC236}">
                <a16:creationId xmlns:a16="http://schemas.microsoft.com/office/drawing/2014/main" id="{263F5F59-A06F-4A43-B481-AC3D078E4175}"/>
              </a:ext>
            </a:extLst>
          </p:cNvPr>
          <p:cNvCxnSpPr>
            <a:cxnSpLocks/>
          </p:cNvCxnSpPr>
          <p:nvPr/>
        </p:nvCxnSpPr>
        <p:spPr>
          <a:xfrm>
            <a:off x="595799" y="4443378"/>
            <a:ext cx="2286000" cy="0"/>
          </a:xfrm>
          <a:prstGeom prst="line">
            <a:avLst/>
          </a:prstGeom>
          <a:ln w="22225" cap="rnd">
            <a:gradFill flip="none" rotWithShape="1">
              <a:gsLst>
                <a:gs pos="0">
                  <a:schemeClr val="bg1"/>
                </a:gs>
                <a:gs pos="100000">
                  <a:schemeClr val="bg1">
                    <a:alpha val="0"/>
                  </a:schemeClr>
                </a:gs>
                <a:gs pos="88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itle 3">
            <a:extLst>
              <a:ext uri="{FF2B5EF4-FFF2-40B4-BE49-F238E27FC236}">
                <a16:creationId xmlns:a16="http://schemas.microsoft.com/office/drawing/2014/main" id="{880895D5-6A9D-45D9-84A5-B48C071FA691}"/>
              </a:ext>
            </a:extLst>
          </p:cNvPr>
          <p:cNvSpPr>
            <a:spLocks noGrp="1"/>
          </p:cNvSpPr>
          <p:nvPr>
            <p:ph type="title" hasCustomPrompt="1"/>
          </p:nvPr>
        </p:nvSpPr>
        <p:spPr>
          <a:xfrm>
            <a:off x="442799" y="388845"/>
            <a:ext cx="11300453" cy="990000"/>
          </a:xfrm>
        </p:spPr>
        <p:txBody>
          <a:bodyPr vert="horz" lIns="0" tIns="45720" rIns="91440" bIns="45720" rtlCol="0" anchor="ctr" anchorCtr="0">
            <a:noAutofit/>
          </a:bodyPr>
          <a:lstStyle>
            <a:lvl1pPr>
              <a:defRPr lang="en-GB" dirty="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5" name="Text Placeholder 22">
            <a:extLst>
              <a:ext uri="{FF2B5EF4-FFF2-40B4-BE49-F238E27FC236}">
                <a16:creationId xmlns:a16="http://schemas.microsoft.com/office/drawing/2014/main" id="{17A71A41-DCC6-44B5-8D6D-901E7A96F64C}"/>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tx2"/>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7" name="Text Placeholder 22">
            <a:extLst>
              <a:ext uri="{FF2B5EF4-FFF2-40B4-BE49-F238E27FC236}">
                <a16:creationId xmlns:a16="http://schemas.microsoft.com/office/drawing/2014/main" id="{B7ADF330-AE85-40DE-835E-B49449314A2D}"/>
              </a:ext>
            </a:extLst>
          </p:cNvPr>
          <p:cNvSpPr>
            <a:spLocks noGrp="1"/>
          </p:cNvSpPr>
          <p:nvPr>
            <p:ph type="body" sz="quarter" idx="13" hasCustomPrompt="1"/>
          </p:nvPr>
        </p:nvSpPr>
        <p:spPr>
          <a:xfrm>
            <a:off x="579173" y="4073611"/>
            <a:ext cx="2319251" cy="305726"/>
          </a:xfrm>
          <a:prstGeom prst="rect">
            <a:avLst/>
          </a:prstGeom>
        </p:spPr>
        <p:txBody>
          <a:bodyPr lIns="0" tIns="46800" bIns="46800" anchor="ctr">
            <a:spAutoFit/>
          </a:bodyPr>
          <a:lstStyle>
            <a:lvl1pPr marL="0" indent="0" algn="l">
              <a:buClr>
                <a:srgbClr val="FF545F"/>
              </a:buClr>
              <a:buFont typeface="Arial" panose="020B0604020202020204" pitchFamily="34" charset="0"/>
              <a:buNone/>
              <a:defRPr sz="1400" b="0">
                <a:solidFill>
                  <a:schemeClr val="bg1"/>
                </a:solidFill>
                <a:latin typeface="Georgia" panose="02040502050405020303" pitchFamily="18" charset="0"/>
              </a:defRPr>
            </a:lvl1pPr>
          </a:lstStyle>
          <a:p>
            <a:pPr lvl="0"/>
            <a:r>
              <a:rPr lang="en-US" dirty="0"/>
              <a:t>Lorem ipsum dolor sit amet</a:t>
            </a:r>
          </a:p>
        </p:txBody>
      </p:sp>
      <p:sp>
        <p:nvSpPr>
          <p:cNvPr id="38" name="Text Placeholder 22">
            <a:extLst>
              <a:ext uri="{FF2B5EF4-FFF2-40B4-BE49-F238E27FC236}">
                <a16:creationId xmlns:a16="http://schemas.microsoft.com/office/drawing/2014/main" id="{D17ECCBE-9451-4EF2-9377-41ED7F99FD93}"/>
              </a:ext>
            </a:extLst>
          </p:cNvPr>
          <p:cNvSpPr>
            <a:spLocks noGrp="1"/>
          </p:cNvSpPr>
          <p:nvPr>
            <p:ph type="body" sz="quarter" idx="16" hasCustomPrompt="1"/>
          </p:nvPr>
        </p:nvSpPr>
        <p:spPr>
          <a:xfrm>
            <a:off x="579173" y="4507419"/>
            <a:ext cx="2319251" cy="1440000"/>
          </a:xfrm>
          <a:prstGeom prst="rect">
            <a:avLst/>
          </a:prstGeom>
        </p:spPr>
        <p:txBody>
          <a:bodyPr lIns="0" tIns="46800" bIns="46800">
            <a:noAutofit/>
          </a:bodyPr>
          <a:lstStyle>
            <a:lvl1pPr marL="0" indent="0">
              <a:buClr>
                <a:srgbClr val="FF545F"/>
              </a:buClr>
              <a:buFont typeface="Arial" panose="020B0604020202020204" pitchFamily="34" charset="0"/>
              <a:buNone/>
              <a:defRPr sz="1200" b="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46" name="Text Placeholder 2">
            <a:extLst>
              <a:ext uri="{FF2B5EF4-FFF2-40B4-BE49-F238E27FC236}">
                <a16:creationId xmlns:a16="http://schemas.microsoft.com/office/drawing/2014/main" id="{93BA6191-995D-4A8B-8097-1BCD8EA9EC85}"/>
              </a:ext>
            </a:extLst>
          </p:cNvPr>
          <p:cNvSpPr>
            <a:spLocks noGrp="1"/>
          </p:cNvSpPr>
          <p:nvPr>
            <p:ph type="body" sz="quarter" idx="26"/>
          </p:nvPr>
        </p:nvSpPr>
        <p:spPr>
          <a:xfrm>
            <a:off x="442799"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a:t>Click to edit Master text styles</a:t>
            </a:r>
          </a:p>
        </p:txBody>
      </p:sp>
      <p:sp>
        <p:nvSpPr>
          <p:cNvPr id="36" name="Rectangle 35">
            <a:extLst>
              <a:ext uri="{FF2B5EF4-FFF2-40B4-BE49-F238E27FC236}">
                <a16:creationId xmlns:a16="http://schemas.microsoft.com/office/drawing/2014/main" id="{42E4D74C-410E-483B-833E-4D7AE804ABE2}"/>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48" name="Freeform: Shape 47">
            <a:extLst>
              <a:ext uri="{FF2B5EF4-FFF2-40B4-BE49-F238E27FC236}">
                <a16:creationId xmlns:a16="http://schemas.microsoft.com/office/drawing/2014/main" id="{883744C2-8338-4510-922E-8171C1DBABCE}"/>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49" name="Freeform: Shape 48">
            <a:extLst>
              <a:ext uri="{FF2B5EF4-FFF2-40B4-BE49-F238E27FC236}">
                <a16:creationId xmlns:a16="http://schemas.microsoft.com/office/drawing/2014/main" id="{B42B4048-3937-457B-8213-80A2A3628E05}"/>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45" name="Footer Placeholder 3">
            <a:extLst>
              <a:ext uri="{FF2B5EF4-FFF2-40B4-BE49-F238E27FC236}">
                <a16:creationId xmlns:a16="http://schemas.microsoft.com/office/drawing/2014/main" id="{D9EBCE9F-1CDE-44DC-9CF1-533B6C497731}"/>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50" name="TextBox 49">
            <a:extLst>
              <a:ext uri="{FF2B5EF4-FFF2-40B4-BE49-F238E27FC236}">
                <a16:creationId xmlns:a16="http://schemas.microsoft.com/office/drawing/2014/main" id="{BD7BBE5E-1B61-4CA3-801A-918DA43350A6}"/>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51" name="Rectangle 50">
            <a:extLst>
              <a:ext uri="{FF2B5EF4-FFF2-40B4-BE49-F238E27FC236}">
                <a16:creationId xmlns:a16="http://schemas.microsoft.com/office/drawing/2014/main" id="{DAD6BED7-E2E8-48E7-B6C3-3D790921CE02}"/>
              </a:ext>
            </a:extLst>
          </p:cNvPr>
          <p:cNvSpPr/>
          <p:nvPr/>
        </p:nvSpPr>
        <p:spPr>
          <a:xfrm>
            <a:off x="3341581" y="3969892"/>
            <a:ext cx="2592000" cy="214621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52" name="Straight Connector 51">
            <a:extLst>
              <a:ext uri="{FF2B5EF4-FFF2-40B4-BE49-F238E27FC236}">
                <a16:creationId xmlns:a16="http://schemas.microsoft.com/office/drawing/2014/main" id="{F48163F1-E4CF-4E7D-A5AC-7F557B9F9888}"/>
              </a:ext>
            </a:extLst>
          </p:cNvPr>
          <p:cNvCxnSpPr>
            <a:cxnSpLocks/>
          </p:cNvCxnSpPr>
          <p:nvPr/>
        </p:nvCxnSpPr>
        <p:spPr>
          <a:xfrm>
            <a:off x="3493053" y="4443378"/>
            <a:ext cx="2286000" cy="0"/>
          </a:xfrm>
          <a:prstGeom prst="line">
            <a:avLst/>
          </a:prstGeom>
          <a:ln w="22225" cap="rnd">
            <a:gradFill flip="none" rotWithShape="1">
              <a:gsLst>
                <a:gs pos="0">
                  <a:schemeClr val="bg1"/>
                </a:gs>
                <a:gs pos="100000">
                  <a:schemeClr val="bg1">
                    <a:alpha val="0"/>
                  </a:schemeClr>
                </a:gs>
                <a:gs pos="88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3" name="Text Placeholder 22">
            <a:extLst>
              <a:ext uri="{FF2B5EF4-FFF2-40B4-BE49-F238E27FC236}">
                <a16:creationId xmlns:a16="http://schemas.microsoft.com/office/drawing/2014/main" id="{D4DD34B9-07B3-45D6-A5BF-05306FFE4DA7}"/>
              </a:ext>
            </a:extLst>
          </p:cNvPr>
          <p:cNvSpPr>
            <a:spLocks noGrp="1"/>
          </p:cNvSpPr>
          <p:nvPr>
            <p:ph type="body" sz="quarter" idx="27" hasCustomPrompt="1"/>
          </p:nvPr>
        </p:nvSpPr>
        <p:spPr>
          <a:xfrm>
            <a:off x="3476428" y="4073611"/>
            <a:ext cx="2319251" cy="305726"/>
          </a:xfrm>
          <a:prstGeom prst="rect">
            <a:avLst/>
          </a:prstGeom>
        </p:spPr>
        <p:txBody>
          <a:bodyPr lIns="0" tIns="46800" bIns="46800" anchor="ctr">
            <a:spAutoFit/>
          </a:bodyPr>
          <a:lstStyle>
            <a:lvl1pPr marL="0" indent="0" algn="l">
              <a:buClr>
                <a:srgbClr val="FF545F"/>
              </a:buClr>
              <a:buFont typeface="Arial" panose="020B0604020202020204" pitchFamily="34" charset="0"/>
              <a:buNone/>
              <a:defRPr sz="1400" b="0">
                <a:solidFill>
                  <a:schemeClr val="bg1"/>
                </a:solidFill>
                <a:latin typeface="Georgia" panose="02040502050405020303" pitchFamily="18" charset="0"/>
              </a:defRPr>
            </a:lvl1pPr>
          </a:lstStyle>
          <a:p>
            <a:pPr lvl="0"/>
            <a:r>
              <a:rPr lang="en-US" dirty="0"/>
              <a:t>Lorem ipsum dolor sit amet</a:t>
            </a:r>
          </a:p>
        </p:txBody>
      </p:sp>
      <p:sp>
        <p:nvSpPr>
          <p:cNvPr id="54" name="Text Placeholder 22">
            <a:extLst>
              <a:ext uri="{FF2B5EF4-FFF2-40B4-BE49-F238E27FC236}">
                <a16:creationId xmlns:a16="http://schemas.microsoft.com/office/drawing/2014/main" id="{445A936B-6A9C-4882-8BF5-60F2E1365B2B}"/>
              </a:ext>
            </a:extLst>
          </p:cNvPr>
          <p:cNvSpPr>
            <a:spLocks noGrp="1"/>
          </p:cNvSpPr>
          <p:nvPr>
            <p:ph type="body" sz="quarter" idx="28" hasCustomPrompt="1"/>
          </p:nvPr>
        </p:nvSpPr>
        <p:spPr>
          <a:xfrm>
            <a:off x="3476428" y="4507419"/>
            <a:ext cx="2319251" cy="1440000"/>
          </a:xfrm>
          <a:prstGeom prst="rect">
            <a:avLst/>
          </a:prstGeom>
        </p:spPr>
        <p:txBody>
          <a:bodyPr lIns="0" tIns="46800" bIns="46800">
            <a:noAutofit/>
          </a:bodyPr>
          <a:lstStyle>
            <a:lvl1pPr marL="0" indent="0">
              <a:buClr>
                <a:srgbClr val="FF545F"/>
              </a:buClr>
              <a:buFont typeface="Arial" panose="020B0604020202020204" pitchFamily="34" charset="0"/>
              <a:buNone/>
              <a:defRPr sz="1200" b="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55" name="Rectangle 54">
            <a:extLst>
              <a:ext uri="{FF2B5EF4-FFF2-40B4-BE49-F238E27FC236}">
                <a16:creationId xmlns:a16="http://schemas.microsoft.com/office/drawing/2014/main" id="{7818D70A-6530-4BDD-B6BD-0AF00ED04C6D}"/>
              </a:ext>
            </a:extLst>
          </p:cNvPr>
          <p:cNvSpPr/>
          <p:nvPr/>
        </p:nvSpPr>
        <p:spPr>
          <a:xfrm>
            <a:off x="6240362" y="3969892"/>
            <a:ext cx="2592000" cy="2146211"/>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57" name="Straight Connector 56">
            <a:extLst>
              <a:ext uri="{FF2B5EF4-FFF2-40B4-BE49-F238E27FC236}">
                <a16:creationId xmlns:a16="http://schemas.microsoft.com/office/drawing/2014/main" id="{E3D0D619-ECCB-4AFE-A59F-858FA4BFBE68}"/>
              </a:ext>
            </a:extLst>
          </p:cNvPr>
          <p:cNvCxnSpPr>
            <a:cxnSpLocks/>
          </p:cNvCxnSpPr>
          <p:nvPr/>
        </p:nvCxnSpPr>
        <p:spPr>
          <a:xfrm>
            <a:off x="6393363" y="4443378"/>
            <a:ext cx="2286000" cy="0"/>
          </a:xfrm>
          <a:prstGeom prst="line">
            <a:avLst/>
          </a:prstGeom>
          <a:ln w="22225" cap="rnd">
            <a:gradFill flip="none" rotWithShape="1">
              <a:gsLst>
                <a:gs pos="0">
                  <a:schemeClr val="bg1"/>
                </a:gs>
                <a:gs pos="100000">
                  <a:schemeClr val="bg1">
                    <a:alpha val="0"/>
                  </a:schemeClr>
                </a:gs>
                <a:gs pos="88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9" name="Text Placeholder 22">
            <a:extLst>
              <a:ext uri="{FF2B5EF4-FFF2-40B4-BE49-F238E27FC236}">
                <a16:creationId xmlns:a16="http://schemas.microsoft.com/office/drawing/2014/main" id="{F1F9C027-3BB0-4222-86AF-4FB620642C2C}"/>
              </a:ext>
            </a:extLst>
          </p:cNvPr>
          <p:cNvSpPr>
            <a:spLocks noGrp="1"/>
          </p:cNvSpPr>
          <p:nvPr>
            <p:ph type="body" sz="quarter" idx="29" hasCustomPrompt="1"/>
          </p:nvPr>
        </p:nvSpPr>
        <p:spPr>
          <a:xfrm>
            <a:off x="6376738" y="4073611"/>
            <a:ext cx="2319251" cy="305726"/>
          </a:xfrm>
          <a:prstGeom prst="rect">
            <a:avLst/>
          </a:prstGeom>
        </p:spPr>
        <p:txBody>
          <a:bodyPr lIns="0" tIns="46800" bIns="46800" anchor="ctr">
            <a:spAutoFit/>
          </a:bodyPr>
          <a:lstStyle>
            <a:lvl1pPr marL="0" indent="0" algn="l">
              <a:buClr>
                <a:srgbClr val="FF545F"/>
              </a:buClr>
              <a:buFont typeface="Arial" panose="020B0604020202020204" pitchFamily="34" charset="0"/>
              <a:buNone/>
              <a:defRPr sz="1400" b="0">
                <a:solidFill>
                  <a:schemeClr val="bg1"/>
                </a:solidFill>
                <a:latin typeface="Georgia" panose="02040502050405020303" pitchFamily="18" charset="0"/>
              </a:defRPr>
            </a:lvl1pPr>
          </a:lstStyle>
          <a:p>
            <a:pPr lvl="0"/>
            <a:r>
              <a:rPr lang="en-US" dirty="0"/>
              <a:t>Lorem ipsum dolor sit amet</a:t>
            </a:r>
          </a:p>
        </p:txBody>
      </p:sp>
      <p:sp>
        <p:nvSpPr>
          <p:cNvPr id="61" name="Text Placeholder 22">
            <a:extLst>
              <a:ext uri="{FF2B5EF4-FFF2-40B4-BE49-F238E27FC236}">
                <a16:creationId xmlns:a16="http://schemas.microsoft.com/office/drawing/2014/main" id="{13334C41-9D92-43F9-9466-EC60629C93AD}"/>
              </a:ext>
            </a:extLst>
          </p:cNvPr>
          <p:cNvSpPr>
            <a:spLocks noGrp="1"/>
          </p:cNvSpPr>
          <p:nvPr>
            <p:ph type="body" sz="quarter" idx="30" hasCustomPrompt="1"/>
          </p:nvPr>
        </p:nvSpPr>
        <p:spPr>
          <a:xfrm>
            <a:off x="6376738" y="4507419"/>
            <a:ext cx="2319251" cy="1440000"/>
          </a:xfrm>
          <a:prstGeom prst="rect">
            <a:avLst/>
          </a:prstGeom>
        </p:spPr>
        <p:txBody>
          <a:bodyPr lIns="0" tIns="46800" bIns="46800">
            <a:noAutofit/>
          </a:bodyPr>
          <a:lstStyle>
            <a:lvl1pPr marL="0" indent="0">
              <a:buClr>
                <a:srgbClr val="FF545F"/>
              </a:buClr>
              <a:buFont typeface="Arial" panose="020B0604020202020204" pitchFamily="34" charset="0"/>
              <a:buNone/>
              <a:defRPr sz="1200" b="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63" name="Rectangle 62">
            <a:extLst>
              <a:ext uri="{FF2B5EF4-FFF2-40B4-BE49-F238E27FC236}">
                <a16:creationId xmlns:a16="http://schemas.microsoft.com/office/drawing/2014/main" id="{07251D0E-07EF-48AE-B28B-8B7FE9960262}"/>
              </a:ext>
            </a:extLst>
          </p:cNvPr>
          <p:cNvSpPr/>
          <p:nvPr/>
        </p:nvSpPr>
        <p:spPr>
          <a:xfrm>
            <a:off x="9139143" y="3969892"/>
            <a:ext cx="2592000" cy="2146211"/>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5" name="Straight Connector 64">
            <a:extLst>
              <a:ext uri="{FF2B5EF4-FFF2-40B4-BE49-F238E27FC236}">
                <a16:creationId xmlns:a16="http://schemas.microsoft.com/office/drawing/2014/main" id="{9E8C4562-237D-43E7-9629-0C9E2F6F24A4}"/>
              </a:ext>
            </a:extLst>
          </p:cNvPr>
          <p:cNvCxnSpPr>
            <a:cxnSpLocks/>
          </p:cNvCxnSpPr>
          <p:nvPr/>
        </p:nvCxnSpPr>
        <p:spPr>
          <a:xfrm>
            <a:off x="9292143" y="4443378"/>
            <a:ext cx="2286000" cy="0"/>
          </a:xfrm>
          <a:prstGeom prst="line">
            <a:avLst/>
          </a:prstGeom>
          <a:ln w="22225" cap="rnd">
            <a:gradFill flip="none" rotWithShape="1">
              <a:gsLst>
                <a:gs pos="0">
                  <a:schemeClr val="bg1"/>
                </a:gs>
                <a:gs pos="100000">
                  <a:schemeClr val="bg1">
                    <a:alpha val="0"/>
                  </a:schemeClr>
                </a:gs>
                <a:gs pos="88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7" name="Text Placeholder 22">
            <a:extLst>
              <a:ext uri="{FF2B5EF4-FFF2-40B4-BE49-F238E27FC236}">
                <a16:creationId xmlns:a16="http://schemas.microsoft.com/office/drawing/2014/main" id="{181F6102-B745-4818-A0BA-504371F2668E}"/>
              </a:ext>
            </a:extLst>
          </p:cNvPr>
          <p:cNvSpPr>
            <a:spLocks noGrp="1"/>
          </p:cNvSpPr>
          <p:nvPr>
            <p:ph type="body" sz="quarter" idx="31" hasCustomPrompt="1"/>
          </p:nvPr>
        </p:nvSpPr>
        <p:spPr>
          <a:xfrm>
            <a:off x="9275518" y="4073611"/>
            <a:ext cx="2319251" cy="305726"/>
          </a:xfrm>
          <a:prstGeom prst="rect">
            <a:avLst/>
          </a:prstGeom>
        </p:spPr>
        <p:txBody>
          <a:bodyPr lIns="0" tIns="46800" bIns="46800" anchor="ctr">
            <a:spAutoFit/>
          </a:bodyPr>
          <a:lstStyle>
            <a:lvl1pPr marL="0" indent="0" algn="l">
              <a:buClr>
                <a:srgbClr val="FF545F"/>
              </a:buClr>
              <a:buFont typeface="Arial" panose="020B0604020202020204" pitchFamily="34" charset="0"/>
              <a:buNone/>
              <a:defRPr sz="1400" b="0">
                <a:solidFill>
                  <a:schemeClr val="bg1"/>
                </a:solidFill>
                <a:latin typeface="Georgia" panose="02040502050405020303" pitchFamily="18" charset="0"/>
              </a:defRPr>
            </a:lvl1pPr>
          </a:lstStyle>
          <a:p>
            <a:pPr lvl="0"/>
            <a:r>
              <a:rPr lang="en-US" dirty="0"/>
              <a:t>Lorem ipsum dolor sit amet</a:t>
            </a:r>
          </a:p>
        </p:txBody>
      </p:sp>
      <p:sp>
        <p:nvSpPr>
          <p:cNvPr id="68" name="Text Placeholder 22">
            <a:extLst>
              <a:ext uri="{FF2B5EF4-FFF2-40B4-BE49-F238E27FC236}">
                <a16:creationId xmlns:a16="http://schemas.microsoft.com/office/drawing/2014/main" id="{72C37B76-7729-4001-A7C4-B08D2F989718}"/>
              </a:ext>
            </a:extLst>
          </p:cNvPr>
          <p:cNvSpPr>
            <a:spLocks noGrp="1"/>
          </p:cNvSpPr>
          <p:nvPr>
            <p:ph type="body" sz="quarter" idx="32" hasCustomPrompt="1"/>
          </p:nvPr>
        </p:nvSpPr>
        <p:spPr>
          <a:xfrm>
            <a:off x="9275518" y="4507419"/>
            <a:ext cx="2319251" cy="1440000"/>
          </a:xfrm>
          <a:prstGeom prst="rect">
            <a:avLst/>
          </a:prstGeom>
        </p:spPr>
        <p:txBody>
          <a:bodyPr lIns="0" tIns="46800" bIns="46800">
            <a:noAutofit/>
          </a:bodyPr>
          <a:lstStyle>
            <a:lvl1pPr marL="0" indent="0">
              <a:buClr>
                <a:srgbClr val="FF545F"/>
              </a:buClr>
              <a:buFont typeface="Arial" panose="020B0604020202020204" pitchFamily="34" charset="0"/>
              <a:buNone/>
              <a:defRPr sz="1200" b="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Tree>
    <p:extLst>
      <p:ext uri="{BB962C8B-B14F-4D97-AF65-F5344CB8AC3E}">
        <p14:creationId xmlns:p14="http://schemas.microsoft.com/office/powerpoint/2010/main" val="1238761254"/>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ase Study w/ Icons">
    <p:bg>
      <p:bgPr>
        <a:solidFill>
          <a:schemeClr val="tx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701FB85-C272-4F67-9376-36F249DCAFBF}"/>
              </a:ext>
            </a:extLst>
          </p:cNvPr>
          <p:cNvSpPr/>
          <p:nvPr/>
        </p:nvSpPr>
        <p:spPr>
          <a:xfrm>
            <a:off x="3020406" y="0"/>
            <a:ext cx="917159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1" name="Text Placeholder 2">
            <a:extLst>
              <a:ext uri="{FF2B5EF4-FFF2-40B4-BE49-F238E27FC236}">
                <a16:creationId xmlns:a16="http://schemas.microsoft.com/office/drawing/2014/main" id="{D1ED8F4F-C0B6-428A-8156-2EAE02418D26}"/>
              </a:ext>
            </a:extLst>
          </p:cNvPr>
          <p:cNvSpPr>
            <a:spLocks noGrp="1"/>
          </p:cNvSpPr>
          <p:nvPr>
            <p:ph type="body" sz="quarter" idx="14"/>
          </p:nvPr>
        </p:nvSpPr>
        <p:spPr>
          <a:xfrm>
            <a:off x="5920764" y="2408983"/>
            <a:ext cx="5220000" cy="1692000"/>
          </a:xfrm>
          <a:prstGeom prst="rect">
            <a:avLst/>
          </a:prstGeom>
        </p:spPr>
        <p:txBody>
          <a:bodyPr/>
          <a:lstStyle>
            <a:lvl1pPr>
              <a:spcAft>
                <a:spcPts val="1200"/>
              </a:spcAft>
              <a:defRPr sz="1400" b="1">
                <a:solidFill>
                  <a:schemeClr val="accent3"/>
                </a:solidFill>
                <a:latin typeface="+mj-lt"/>
              </a:defRPr>
            </a:lvl1pPr>
            <a:lvl2pPr marL="252000" indent="-252000" algn="l" defTabSz="914400" rtl="0" eaLnBrk="1" latinLnBrk="0" hangingPunct="1">
              <a:lnSpc>
                <a:spcPct val="100000"/>
              </a:lnSpc>
              <a:spcBef>
                <a:spcPts val="200"/>
              </a:spcBef>
              <a:spcAft>
                <a:spcPts val="200"/>
              </a:spcAft>
              <a:buClr>
                <a:schemeClr val="tx2"/>
              </a:buClr>
              <a:buSzPct val="100000"/>
              <a:buFont typeface="Arial" panose="020B0604020202020204" pitchFamily="34" charset="0"/>
              <a:buChar char="■"/>
              <a:defRPr lang="en-US" sz="1400" kern="1200" dirty="0">
                <a:solidFill>
                  <a:schemeClr val="tx2"/>
                </a:solidFill>
                <a:latin typeface="+mn-lt"/>
                <a:ea typeface="Cambria" panose="02040503050406030204" pitchFamily="18" charset="0"/>
                <a:cs typeface="Calibri" panose="020F0502020204030204" pitchFamily="34" charset="0"/>
              </a:defRPr>
            </a:lvl2pPr>
          </a:lstStyle>
          <a:p>
            <a:pPr lvl="0"/>
            <a:r>
              <a:rPr lang="en-US"/>
              <a:t>Click to edit Master text styles</a:t>
            </a:r>
          </a:p>
          <a:p>
            <a:pPr lvl="1"/>
            <a:r>
              <a:rPr lang="en-US"/>
              <a:t>Second level</a:t>
            </a:r>
          </a:p>
        </p:txBody>
      </p:sp>
      <p:sp>
        <p:nvSpPr>
          <p:cNvPr id="42" name="Text Placeholder 2">
            <a:extLst>
              <a:ext uri="{FF2B5EF4-FFF2-40B4-BE49-F238E27FC236}">
                <a16:creationId xmlns:a16="http://schemas.microsoft.com/office/drawing/2014/main" id="{22219E8E-B81B-42A6-9777-5061C48EBFD2}"/>
              </a:ext>
            </a:extLst>
          </p:cNvPr>
          <p:cNvSpPr>
            <a:spLocks noGrp="1"/>
          </p:cNvSpPr>
          <p:nvPr>
            <p:ph type="body" sz="quarter" idx="15"/>
          </p:nvPr>
        </p:nvSpPr>
        <p:spPr>
          <a:xfrm>
            <a:off x="5948473" y="4427669"/>
            <a:ext cx="5220000" cy="1692000"/>
          </a:xfrm>
          <a:prstGeom prst="rect">
            <a:avLst/>
          </a:prstGeom>
        </p:spPr>
        <p:txBody>
          <a:bodyPr/>
          <a:lstStyle>
            <a:lvl1pPr>
              <a:spcAft>
                <a:spcPts val="1200"/>
              </a:spcAft>
              <a:defRPr sz="1400" b="1">
                <a:solidFill>
                  <a:schemeClr val="accent2"/>
                </a:solidFill>
                <a:latin typeface="+mj-lt"/>
              </a:defRPr>
            </a:lvl1pPr>
            <a:lvl2pPr marL="252000" indent="-252000" algn="l" defTabSz="914400" rtl="0" eaLnBrk="1" latinLnBrk="0" hangingPunct="1">
              <a:lnSpc>
                <a:spcPct val="100000"/>
              </a:lnSpc>
              <a:spcBef>
                <a:spcPts val="200"/>
              </a:spcBef>
              <a:spcAft>
                <a:spcPts val="200"/>
              </a:spcAft>
              <a:buClr>
                <a:schemeClr val="accent2"/>
              </a:buClr>
              <a:buSzPct val="100000"/>
              <a:buFont typeface="Arial" panose="020B0604020202020204" pitchFamily="34" charset="0"/>
              <a:buChar char="■"/>
              <a:defRPr lang="en-US" sz="1400" kern="1200" dirty="0">
                <a:solidFill>
                  <a:schemeClr val="tx2"/>
                </a:solidFill>
                <a:latin typeface="+mn-lt"/>
                <a:ea typeface="Cambria" panose="02040503050406030204" pitchFamily="18" charset="0"/>
                <a:cs typeface="Calibri" panose="020F0502020204030204" pitchFamily="34" charset="0"/>
              </a:defRPr>
            </a:lvl2pPr>
          </a:lstStyle>
          <a:p>
            <a:pPr lvl="0"/>
            <a:r>
              <a:rPr lang="en-US"/>
              <a:t>Click to edit Master text styles</a:t>
            </a:r>
          </a:p>
          <a:p>
            <a:pPr lvl="1"/>
            <a:r>
              <a:rPr lang="en-US"/>
              <a:t>Second level</a:t>
            </a:r>
          </a:p>
        </p:txBody>
      </p:sp>
      <p:sp>
        <p:nvSpPr>
          <p:cNvPr id="3" name="Text Placeholder 2">
            <a:extLst>
              <a:ext uri="{FF2B5EF4-FFF2-40B4-BE49-F238E27FC236}">
                <a16:creationId xmlns:a16="http://schemas.microsoft.com/office/drawing/2014/main" id="{090D3371-D5A0-444B-8039-E662C6EABFF2}"/>
              </a:ext>
            </a:extLst>
          </p:cNvPr>
          <p:cNvSpPr>
            <a:spLocks noGrp="1"/>
          </p:cNvSpPr>
          <p:nvPr>
            <p:ph type="body" sz="quarter" idx="13"/>
          </p:nvPr>
        </p:nvSpPr>
        <p:spPr>
          <a:xfrm>
            <a:off x="5920764" y="390296"/>
            <a:ext cx="5220000" cy="1692000"/>
          </a:xfrm>
          <a:prstGeom prst="rect">
            <a:avLst/>
          </a:prstGeom>
        </p:spPr>
        <p:txBody>
          <a:bodyPr/>
          <a:lstStyle>
            <a:lvl1pPr>
              <a:spcAft>
                <a:spcPts val="1200"/>
              </a:spcAft>
              <a:defRPr b="1">
                <a:solidFill>
                  <a:schemeClr val="accent1"/>
                </a:solidFill>
                <a:latin typeface="+mj-lt"/>
              </a:defRPr>
            </a:lvl1pPr>
            <a:lvl2pPr marL="252000" indent="-252000" algn="l" defTabSz="914400" rtl="0" eaLnBrk="1" latinLnBrk="0" hangingPunct="1">
              <a:lnSpc>
                <a:spcPct val="100000"/>
              </a:lnSpc>
              <a:spcBef>
                <a:spcPts val="200"/>
              </a:spcBef>
              <a:spcAft>
                <a:spcPts val="200"/>
              </a:spcAft>
              <a:buClr>
                <a:schemeClr val="accent1"/>
              </a:buClr>
              <a:buSzPct val="100000"/>
              <a:buFont typeface="Arial" panose="020B0604020202020204" pitchFamily="34" charset="0"/>
              <a:buChar char="■"/>
              <a:defRPr lang="en-US" sz="1400" kern="1200" dirty="0">
                <a:solidFill>
                  <a:schemeClr val="tx2"/>
                </a:solidFill>
                <a:latin typeface="+mn-lt"/>
                <a:ea typeface="Cambria" panose="02040503050406030204" pitchFamily="18" charset="0"/>
                <a:cs typeface="Calibri" panose="020F0502020204030204" pitchFamily="34" charset="0"/>
              </a:defRPr>
            </a:lvl2pPr>
          </a:lstStyle>
          <a:p>
            <a:pPr lvl="0"/>
            <a:r>
              <a:rPr lang="en-US"/>
              <a:t>Click to edit Master text styles</a:t>
            </a:r>
          </a:p>
          <a:p>
            <a:pPr lvl="1"/>
            <a:r>
              <a:rPr lang="en-US"/>
              <a:t>Second level</a:t>
            </a:r>
          </a:p>
        </p:txBody>
      </p:sp>
      <p:sp>
        <p:nvSpPr>
          <p:cNvPr id="16" name="Picture Placeholder 9">
            <a:extLst>
              <a:ext uri="{FF2B5EF4-FFF2-40B4-BE49-F238E27FC236}">
                <a16:creationId xmlns:a16="http://schemas.microsoft.com/office/drawing/2014/main" id="{D25BC452-1F24-4688-8C24-691D5A22230A}"/>
              </a:ext>
            </a:extLst>
          </p:cNvPr>
          <p:cNvSpPr>
            <a:spLocks noGrp="1"/>
          </p:cNvSpPr>
          <p:nvPr>
            <p:ph type="pic" sz="quarter" idx="10"/>
          </p:nvPr>
        </p:nvSpPr>
        <p:spPr>
          <a:xfrm>
            <a:off x="2997948" y="0"/>
            <a:ext cx="1780140" cy="6858000"/>
          </a:xfrm>
          <a:custGeom>
            <a:avLst/>
            <a:gdLst>
              <a:gd name="connsiteX0" fmla="*/ 0 w 5396955"/>
              <a:gd name="connsiteY0" fmla="*/ 0 h 5449171"/>
              <a:gd name="connsiteX1" fmla="*/ 531609 w 5396955"/>
              <a:gd name="connsiteY1" fmla="*/ 0 h 5449171"/>
              <a:gd name="connsiteX2" fmla="*/ 1495853 w 5396955"/>
              <a:gd name="connsiteY2" fmla="*/ 0 h 5449171"/>
              <a:gd name="connsiteX3" fmla="*/ 2323617 w 5396955"/>
              <a:gd name="connsiteY3" fmla="*/ 0 h 5449171"/>
              <a:gd name="connsiteX4" fmla="*/ 3297432 w 5396955"/>
              <a:gd name="connsiteY4" fmla="*/ 0 h 5449171"/>
              <a:gd name="connsiteX5" fmla="*/ 4125195 w 5396955"/>
              <a:gd name="connsiteY5" fmla="*/ 0 h 5449171"/>
              <a:gd name="connsiteX6" fmla="*/ 5093137 w 5396955"/>
              <a:gd name="connsiteY6" fmla="*/ 0 h 5449171"/>
              <a:gd name="connsiteX7" fmla="*/ 5396955 w 5396955"/>
              <a:gd name="connsiteY7" fmla="*/ 0 h 5449171"/>
              <a:gd name="connsiteX8" fmla="*/ 5396955 w 5396955"/>
              <a:gd name="connsiteY8" fmla="*/ 3579235 h 5449171"/>
              <a:gd name="connsiteX9" fmla="*/ 2706371 w 5396955"/>
              <a:gd name="connsiteY9" fmla="*/ 5449171 h 5449171"/>
              <a:gd name="connsiteX10" fmla="*/ 0 w 5396955"/>
              <a:gd name="connsiteY10" fmla="*/ 3568264 h 5449171"/>
              <a:gd name="connsiteX11" fmla="*/ 0 w 5396955"/>
              <a:gd name="connsiteY11" fmla="*/ 3027553 h 5449171"/>
              <a:gd name="connsiteX12" fmla="*/ 0 w 5396955"/>
              <a:gd name="connsiteY12" fmla="*/ 2387181 h 5449171"/>
              <a:gd name="connsiteX13" fmla="*/ 0 w 5396955"/>
              <a:gd name="connsiteY13" fmla="*/ 1839548 h 5449171"/>
              <a:gd name="connsiteX14" fmla="*/ 0 w 5396955"/>
              <a:gd name="connsiteY14" fmla="*/ 1195290 h 5449171"/>
              <a:gd name="connsiteX15" fmla="*/ 0 w 5396955"/>
              <a:gd name="connsiteY15" fmla="*/ 647657 h 5449171"/>
              <a:gd name="connsiteX16" fmla="*/ 0 w 5396955"/>
              <a:gd name="connsiteY16" fmla="*/ 9731 h 5449171"/>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68264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647657 h 3579235"/>
              <a:gd name="connsiteX15" fmla="*/ 0 w 5396955"/>
              <a:gd name="connsiteY15" fmla="*/ 9731 h 3579235"/>
              <a:gd name="connsiteX16" fmla="*/ 0 w 5396955"/>
              <a:gd name="connsiteY16"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647657 h 3579235"/>
              <a:gd name="connsiteX15" fmla="*/ 0 w 5396955"/>
              <a:gd name="connsiteY15" fmla="*/ 9731 h 3579235"/>
              <a:gd name="connsiteX16" fmla="*/ 0 w 5396955"/>
              <a:gd name="connsiteY16"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9731 h 3579235"/>
              <a:gd name="connsiteX15" fmla="*/ 0 w 5396955"/>
              <a:gd name="connsiteY15"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9731 h 3579235"/>
              <a:gd name="connsiteX14" fmla="*/ 0 w 5396955"/>
              <a:gd name="connsiteY14"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9731 h 3579235"/>
              <a:gd name="connsiteX13" fmla="*/ 0 w 5396955"/>
              <a:gd name="connsiteY13"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9731 h 3579235"/>
              <a:gd name="connsiteX12" fmla="*/ 0 w 5396955"/>
              <a:gd name="connsiteY12"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9731 h 3579235"/>
              <a:gd name="connsiteX11" fmla="*/ 0 w 5396955"/>
              <a:gd name="connsiteY11"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9731 h 3579235"/>
              <a:gd name="connsiteX11" fmla="*/ 0 w 5396955"/>
              <a:gd name="connsiteY11" fmla="*/ 0 h 3579235"/>
              <a:gd name="connsiteX0" fmla="*/ 0 w 5396955"/>
              <a:gd name="connsiteY0" fmla="*/ 0 h 3579235"/>
              <a:gd name="connsiteX1" fmla="*/ 1495853 w 5396955"/>
              <a:gd name="connsiteY1" fmla="*/ 0 h 3579235"/>
              <a:gd name="connsiteX2" fmla="*/ 2323617 w 5396955"/>
              <a:gd name="connsiteY2" fmla="*/ 0 h 3579235"/>
              <a:gd name="connsiteX3" fmla="*/ 3297432 w 5396955"/>
              <a:gd name="connsiteY3" fmla="*/ 0 h 3579235"/>
              <a:gd name="connsiteX4" fmla="*/ 4125195 w 5396955"/>
              <a:gd name="connsiteY4" fmla="*/ 0 h 3579235"/>
              <a:gd name="connsiteX5" fmla="*/ 5093137 w 5396955"/>
              <a:gd name="connsiteY5" fmla="*/ 0 h 3579235"/>
              <a:gd name="connsiteX6" fmla="*/ 5396955 w 5396955"/>
              <a:gd name="connsiteY6" fmla="*/ 0 h 3579235"/>
              <a:gd name="connsiteX7" fmla="*/ 5396955 w 5396955"/>
              <a:gd name="connsiteY7" fmla="*/ 3579235 h 3579235"/>
              <a:gd name="connsiteX8" fmla="*/ 0 w 5396955"/>
              <a:gd name="connsiteY8" fmla="*/ 3576209 h 3579235"/>
              <a:gd name="connsiteX9" fmla="*/ 0 w 5396955"/>
              <a:gd name="connsiteY9" fmla="*/ 9731 h 3579235"/>
              <a:gd name="connsiteX10" fmla="*/ 0 w 5396955"/>
              <a:gd name="connsiteY10" fmla="*/ 0 h 3579235"/>
              <a:gd name="connsiteX0" fmla="*/ 0 w 5396955"/>
              <a:gd name="connsiteY0" fmla="*/ 0 h 3579235"/>
              <a:gd name="connsiteX1" fmla="*/ 2323617 w 5396955"/>
              <a:gd name="connsiteY1" fmla="*/ 0 h 3579235"/>
              <a:gd name="connsiteX2" fmla="*/ 3297432 w 5396955"/>
              <a:gd name="connsiteY2" fmla="*/ 0 h 3579235"/>
              <a:gd name="connsiteX3" fmla="*/ 4125195 w 5396955"/>
              <a:gd name="connsiteY3" fmla="*/ 0 h 3579235"/>
              <a:gd name="connsiteX4" fmla="*/ 5093137 w 5396955"/>
              <a:gd name="connsiteY4" fmla="*/ 0 h 3579235"/>
              <a:gd name="connsiteX5" fmla="*/ 5396955 w 5396955"/>
              <a:gd name="connsiteY5" fmla="*/ 0 h 3579235"/>
              <a:gd name="connsiteX6" fmla="*/ 5396955 w 5396955"/>
              <a:gd name="connsiteY6" fmla="*/ 3579235 h 3579235"/>
              <a:gd name="connsiteX7" fmla="*/ 0 w 5396955"/>
              <a:gd name="connsiteY7" fmla="*/ 3576209 h 3579235"/>
              <a:gd name="connsiteX8" fmla="*/ 0 w 5396955"/>
              <a:gd name="connsiteY8" fmla="*/ 9731 h 3579235"/>
              <a:gd name="connsiteX9" fmla="*/ 0 w 5396955"/>
              <a:gd name="connsiteY9" fmla="*/ 0 h 3579235"/>
              <a:gd name="connsiteX0" fmla="*/ 0 w 5396955"/>
              <a:gd name="connsiteY0" fmla="*/ 0 h 3579235"/>
              <a:gd name="connsiteX1" fmla="*/ 3297432 w 5396955"/>
              <a:gd name="connsiteY1" fmla="*/ 0 h 3579235"/>
              <a:gd name="connsiteX2" fmla="*/ 4125195 w 5396955"/>
              <a:gd name="connsiteY2" fmla="*/ 0 h 3579235"/>
              <a:gd name="connsiteX3" fmla="*/ 5093137 w 5396955"/>
              <a:gd name="connsiteY3" fmla="*/ 0 h 3579235"/>
              <a:gd name="connsiteX4" fmla="*/ 5396955 w 5396955"/>
              <a:gd name="connsiteY4" fmla="*/ 0 h 3579235"/>
              <a:gd name="connsiteX5" fmla="*/ 5396955 w 5396955"/>
              <a:gd name="connsiteY5" fmla="*/ 3579235 h 3579235"/>
              <a:gd name="connsiteX6" fmla="*/ 0 w 5396955"/>
              <a:gd name="connsiteY6" fmla="*/ 3576209 h 3579235"/>
              <a:gd name="connsiteX7" fmla="*/ 0 w 5396955"/>
              <a:gd name="connsiteY7" fmla="*/ 9731 h 3579235"/>
              <a:gd name="connsiteX8" fmla="*/ 0 w 5396955"/>
              <a:gd name="connsiteY8" fmla="*/ 0 h 3579235"/>
              <a:gd name="connsiteX0" fmla="*/ 0 w 5396955"/>
              <a:gd name="connsiteY0" fmla="*/ 0 h 3579235"/>
              <a:gd name="connsiteX1" fmla="*/ 4125195 w 5396955"/>
              <a:gd name="connsiteY1" fmla="*/ 0 h 3579235"/>
              <a:gd name="connsiteX2" fmla="*/ 5093137 w 5396955"/>
              <a:gd name="connsiteY2" fmla="*/ 0 h 3579235"/>
              <a:gd name="connsiteX3" fmla="*/ 5396955 w 5396955"/>
              <a:gd name="connsiteY3" fmla="*/ 0 h 3579235"/>
              <a:gd name="connsiteX4" fmla="*/ 5396955 w 5396955"/>
              <a:gd name="connsiteY4" fmla="*/ 3579235 h 3579235"/>
              <a:gd name="connsiteX5" fmla="*/ 0 w 5396955"/>
              <a:gd name="connsiteY5" fmla="*/ 3576209 h 3579235"/>
              <a:gd name="connsiteX6" fmla="*/ 0 w 5396955"/>
              <a:gd name="connsiteY6" fmla="*/ 9731 h 3579235"/>
              <a:gd name="connsiteX7" fmla="*/ 0 w 5396955"/>
              <a:gd name="connsiteY7" fmla="*/ 0 h 3579235"/>
              <a:gd name="connsiteX0" fmla="*/ 0 w 5396955"/>
              <a:gd name="connsiteY0" fmla="*/ 0 h 3579235"/>
              <a:gd name="connsiteX1" fmla="*/ 5093137 w 5396955"/>
              <a:gd name="connsiteY1" fmla="*/ 0 h 3579235"/>
              <a:gd name="connsiteX2" fmla="*/ 5396955 w 5396955"/>
              <a:gd name="connsiteY2" fmla="*/ 0 h 3579235"/>
              <a:gd name="connsiteX3" fmla="*/ 5396955 w 5396955"/>
              <a:gd name="connsiteY3" fmla="*/ 3579235 h 3579235"/>
              <a:gd name="connsiteX4" fmla="*/ 0 w 5396955"/>
              <a:gd name="connsiteY4" fmla="*/ 3576209 h 3579235"/>
              <a:gd name="connsiteX5" fmla="*/ 0 w 5396955"/>
              <a:gd name="connsiteY5" fmla="*/ 9731 h 3579235"/>
              <a:gd name="connsiteX6" fmla="*/ 0 w 5396955"/>
              <a:gd name="connsiteY6" fmla="*/ 0 h 3579235"/>
              <a:gd name="connsiteX0" fmla="*/ 0 w 5396955"/>
              <a:gd name="connsiteY0" fmla="*/ 0 h 3579235"/>
              <a:gd name="connsiteX1" fmla="*/ 5396955 w 5396955"/>
              <a:gd name="connsiteY1" fmla="*/ 0 h 3579235"/>
              <a:gd name="connsiteX2" fmla="*/ 5396955 w 5396955"/>
              <a:gd name="connsiteY2" fmla="*/ 3579235 h 3579235"/>
              <a:gd name="connsiteX3" fmla="*/ 0 w 5396955"/>
              <a:gd name="connsiteY3" fmla="*/ 3576209 h 3579235"/>
              <a:gd name="connsiteX4" fmla="*/ 0 w 5396955"/>
              <a:gd name="connsiteY4" fmla="*/ 9731 h 3579235"/>
              <a:gd name="connsiteX5" fmla="*/ 0 w 5396955"/>
              <a:gd name="connsiteY5" fmla="*/ 0 h 357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6955" h="3579235">
                <a:moveTo>
                  <a:pt x="0" y="0"/>
                </a:moveTo>
                <a:lnTo>
                  <a:pt x="5396955" y="0"/>
                </a:lnTo>
                <a:lnTo>
                  <a:pt x="5396955" y="3579235"/>
                </a:lnTo>
                <a:lnTo>
                  <a:pt x="0" y="3576209"/>
                </a:lnTo>
                <a:lnTo>
                  <a:pt x="0" y="9731"/>
                </a:lnTo>
                <a:lnTo>
                  <a:pt x="0" y="0"/>
                </a:lnTo>
                <a:close/>
              </a:path>
            </a:pathLst>
          </a:custGeom>
          <a:solidFill>
            <a:schemeClr val="accent3"/>
          </a:solidFill>
        </p:spPr>
        <p:txBody>
          <a:bodyPr wrap="square" anchor="ctr" anchorCtr="0">
            <a:noAutofit/>
          </a:bodyPr>
          <a:lstStyle>
            <a:lvl1pPr>
              <a:defRPr lang="en-GB" sz="1800" dirty="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pic>
        <p:nvPicPr>
          <p:cNvPr id="33" name="Graphic 32">
            <a:extLst>
              <a:ext uri="{FF2B5EF4-FFF2-40B4-BE49-F238E27FC236}">
                <a16:creationId xmlns:a16="http://schemas.microsoft.com/office/drawing/2014/main" id="{000D3F3F-CEDE-AA4A-B072-12C37EE83EF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2" name="Freeform: Shape 21">
            <a:extLst>
              <a:ext uri="{FF2B5EF4-FFF2-40B4-BE49-F238E27FC236}">
                <a16:creationId xmlns:a16="http://schemas.microsoft.com/office/drawing/2014/main" id="{6A23EC76-A22A-47BD-BB6E-CAADBA2F82AF}"/>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5" name="Freeform: Shape 24">
            <a:extLst>
              <a:ext uri="{FF2B5EF4-FFF2-40B4-BE49-F238E27FC236}">
                <a16:creationId xmlns:a16="http://schemas.microsoft.com/office/drawing/2014/main" id="{64671103-7E79-47FF-8825-80F398220656}"/>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8" name="Freeform: Shape 27">
            <a:extLst>
              <a:ext uri="{FF2B5EF4-FFF2-40B4-BE49-F238E27FC236}">
                <a16:creationId xmlns:a16="http://schemas.microsoft.com/office/drawing/2014/main" id="{109B9F4C-9DEC-4C04-B351-C0AF80F0C2A2}"/>
              </a:ext>
            </a:extLst>
          </p:cNvPr>
          <p:cNvSpPr/>
          <p:nvPr/>
        </p:nvSpPr>
        <p:spPr>
          <a:xfrm>
            <a:off x="5348713" y="369031"/>
            <a:ext cx="377904" cy="521508"/>
          </a:xfrm>
          <a:custGeom>
            <a:avLst/>
            <a:gdLst>
              <a:gd name="connsiteX0" fmla="*/ 0 w 1600010"/>
              <a:gd name="connsiteY0" fmla="*/ 564484 h 2208014"/>
              <a:gd name="connsiteX1" fmla="*/ 801499 w 1600010"/>
              <a:gd name="connsiteY1" fmla="*/ 0 h 2208014"/>
              <a:gd name="connsiteX2" fmla="*/ 1600650 w 1600010"/>
              <a:gd name="connsiteY2" fmla="*/ 564484 h 2208014"/>
              <a:gd name="connsiteX3" fmla="*/ 1600650 w 1600010"/>
              <a:gd name="connsiteY3" fmla="*/ 1673611 h 2208014"/>
              <a:gd name="connsiteX4" fmla="*/ 800325 w 1600010"/>
              <a:gd name="connsiteY4" fmla="*/ 2218361 h 2208014"/>
              <a:gd name="connsiteX5" fmla="*/ 0 w 1600010"/>
              <a:gd name="connsiteY5" fmla="*/ 1666998 h 2208014"/>
              <a:gd name="connsiteX6" fmla="*/ 0 w 1600010"/>
              <a:gd name="connsiteY6" fmla="*/ 564484 h 2208014"/>
              <a:gd name="connsiteX7" fmla="*/ 0 w 1600010"/>
              <a:gd name="connsiteY7" fmla="*/ 564484 h 220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0010" h="2208014">
                <a:moveTo>
                  <a:pt x="0" y="564484"/>
                </a:moveTo>
                <a:lnTo>
                  <a:pt x="801499" y="0"/>
                </a:lnTo>
                <a:lnTo>
                  <a:pt x="1600650" y="564484"/>
                </a:lnTo>
                <a:lnTo>
                  <a:pt x="1600650" y="1673611"/>
                </a:lnTo>
                <a:lnTo>
                  <a:pt x="800325" y="2218361"/>
                </a:lnTo>
                <a:lnTo>
                  <a:pt x="0" y="1666998"/>
                </a:lnTo>
                <a:lnTo>
                  <a:pt x="0" y="564484"/>
                </a:lnTo>
                <a:lnTo>
                  <a:pt x="0" y="564484"/>
                </a:lnTo>
                <a:close/>
              </a:path>
            </a:pathLst>
          </a:cu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wordArtVert"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a:ea typeface="Cambria" panose="02040503050406030204" pitchFamily="18" charset="0"/>
              <a:cs typeface="+mn-cs"/>
            </a:endParaRPr>
          </a:p>
        </p:txBody>
      </p:sp>
      <p:pic>
        <p:nvPicPr>
          <p:cNvPr id="36" name="Graphic 35">
            <a:extLst>
              <a:ext uri="{FF2B5EF4-FFF2-40B4-BE49-F238E27FC236}">
                <a16:creationId xmlns:a16="http://schemas.microsoft.com/office/drawing/2014/main" id="{1F1A1A7D-1BE7-41E8-AC2D-AE6B08947B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04315" y="477385"/>
            <a:ext cx="266700" cy="304800"/>
          </a:xfrm>
          <a:prstGeom prst="rect">
            <a:avLst/>
          </a:prstGeom>
        </p:spPr>
      </p:pic>
      <p:grpSp>
        <p:nvGrpSpPr>
          <p:cNvPr id="5" name="Group 4">
            <a:extLst>
              <a:ext uri="{FF2B5EF4-FFF2-40B4-BE49-F238E27FC236}">
                <a16:creationId xmlns:a16="http://schemas.microsoft.com/office/drawing/2014/main" id="{DEE4C06B-38BA-4258-A35B-A740ADC05DF2}"/>
              </a:ext>
            </a:extLst>
          </p:cNvPr>
          <p:cNvGrpSpPr/>
          <p:nvPr/>
        </p:nvGrpSpPr>
        <p:grpSpPr>
          <a:xfrm>
            <a:off x="5376422" y="4427669"/>
            <a:ext cx="377904" cy="521508"/>
            <a:chOff x="5302993" y="4340636"/>
            <a:chExt cx="377904" cy="521508"/>
          </a:xfrm>
        </p:grpSpPr>
        <p:sp>
          <p:nvSpPr>
            <p:cNvPr id="34" name="Freeform: Shape 33">
              <a:extLst>
                <a:ext uri="{FF2B5EF4-FFF2-40B4-BE49-F238E27FC236}">
                  <a16:creationId xmlns:a16="http://schemas.microsoft.com/office/drawing/2014/main" id="{790BBA3B-007E-49C2-B8B9-A965F9165FC7}"/>
                </a:ext>
              </a:extLst>
            </p:cNvPr>
            <p:cNvSpPr/>
            <p:nvPr/>
          </p:nvSpPr>
          <p:spPr>
            <a:xfrm>
              <a:off x="5302993" y="4340636"/>
              <a:ext cx="377904" cy="521508"/>
            </a:xfrm>
            <a:custGeom>
              <a:avLst/>
              <a:gdLst>
                <a:gd name="connsiteX0" fmla="*/ 0 w 1600010"/>
                <a:gd name="connsiteY0" fmla="*/ 564484 h 2208014"/>
                <a:gd name="connsiteX1" fmla="*/ 801499 w 1600010"/>
                <a:gd name="connsiteY1" fmla="*/ 0 h 2208014"/>
                <a:gd name="connsiteX2" fmla="*/ 1600650 w 1600010"/>
                <a:gd name="connsiteY2" fmla="*/ 564484 h 2208014"/>
                <a:gd name="connsiteX3" fmla="*/ 1600650 w 1600010"/>
                <a:gd name="connsiteY3" fmla="*/ 1673611 h 2208014"/>
                <a:gd name="connsiteX4" fmla="*/ 800325 w 1600010"/>
                <a:gd name="connsiteY4" fmla="*/ 2218361 h 2208014"/>
                <a:gd name="connsiteX5" fmla="*/ 0 w 1600010"/>
                <a:gd name="connsiteY5" fmla="*/ 1666998 h 2208014"/>
                <a:gd name="connsiteX6" fmla="*/ 0 w 1600010"/>
                <a:gd name="connsiteY6" fmla="*/ 564484 h 2208014"/>
                <a:gd name="connsiteX7" fmla="*/ 0 w 1600010"/>
                <a:gd name="connsiteY7" fmla="*/ 564484 h 220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0010" h="2208014">
                  <a:moveTo>
                    <a:pt x="0" y="564484"/>
                  </a:moveTo>
                  <a:lnTo>
                    <a:pt x="801499" y="0"/>
                  </a:lnTo>
                  <a:lnTo>
                    <a:pt x="1600650" y="564484"/>
                  </a:lnTo>
                  <a:lnTo>
                    <a:pt x="1600650" y="1673611"/>
                  </a:lnTo>
                  <a:lnTo>
                    <a:pt x="800325" y="2218361"/>
                  </a:lnTo>
                  <a:lnTo>
                    <a:pt x="0" y="1666998"/>
                  </a:lnTo>
                  <a:lnTo>
                    <a:pt x="0" y="564484"/>
                  </a:lnTo>
                  <a:lnTo>
                    <a:pt x="0" y="564484"/>
                  </a:lnTo>
                  <a:close/>
                </a:path>
              </a:pathLst>
            </a:cu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a:ea typeface="Cambria" panose="02040503050406030204" pitchFamily="18" charset="0"/>
                <a:cs typeface="+mn-cs"/>
              </a:endParaRPr>
            </a:p>
          </p:txBody>
        </p:sp>
        <p:pic>
          <p:nvPicPr>
            <p:cNvPr id="37" name="Graphic 36">
              <a:extLst>
                <a:ext uri="{FF2B5EF4-FFF2-40B4-BE49-F238E27FC236}">
                  <a16:creationId xmlns:a16="http://schemas.microsoft.com/office/drawing/2014/main" id="{C0C001C4-EE98-4465-8B7B-D8A818ED6965}"/>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367950" y="4472435"/>
              <a:ext cx="247990" cy="257910"/>
            </a:xfrm>
            <a:prstGeom prst="rect">
              <a:avLst/>
            </a:prstGeom>
          </p:spPr>
        </p:pic>
      </p:grpSp>
      <p:grpSp>
        <p:nvGrpSpPr>
          <p:cNvPr id="4" name="Group 3">
            <a:extLst>
              <a:ext uri="{FF2B5EF4-FFF2-40B4-BE49-F238E27FC236}">
                <a16:creationId xmlns:a16="http://schemas.microsoft.com/office/drawing/2014/main" id="{5F5648FF-6840-4E1E-B545-5ECC7A2C57F2}"/>
              </a:ext>
            </a:extLst>
          </p:cNvPr>
          <p:cNvGrpSpPr/>
          <p:nvPr/>
        </p:nvGrpSpPr>
        <p:grpSpPr>
          <a:xfrm>
            <a:off x="5348713" y="2408983"/>
            <a:ext cx="377904" cy="521508"/>
            <a:chOff x="5302993" y="2446026"/>
            <a:chExt cx="377904" cy="521508"/>
          </a:xfrm>
        </p:grpSpPr>
        <p:sp>
          <p:nvSpPr>
            <p:cNvPr id="26" name="Freeform: Shape 25">
              <a:extLst>
                <a:ext uri="{FF2B5EF4-FFF2-40B4-BE49-F238E27FC236}">
                  <a16:creationId xmlns:a16="http://schemas.microsoft.com/office/drawing/2014/main" id="{2C056E5A-50B8-4FF1-9AD8-E4003692D263}"/>
                </a:ext>
              </a:extLst>
            </p:cNvPr>
            <p:cNvSpPr/>
            <p:nvPr/>
          </p:nvSpPr>
          <p:spPr>
            <a:xfrm>
              <a:off x="5302993" y="2446026"/>
              <a:ext cx="377904" cy="521508"/>
            </a:xfrm>
            <a:custGeom>
              <a:avLst/>
              <a:gdLst>
                <a:gd name="connsiteX0" fmla="*/ 0 w 1600010"/>
                <a:gd name="connsiteY0" fmla="*/ 564484 h 2208014"/>
                <a:gd name="connsiteX1" fmla="*/ 801499 w 1600010"/>
                <a:gd name="connsiteY1" fmla="*/ 0 h 2208014"/>
                <a:gd name="connsiteX2" fmla="*/ 1600650 w 1600010"/>
                <a:gd name="connsiteY2" fmla="*/ 564484 h 2208014"/>
                <a:gd name="connsiteX3" fmla="*/ 1600650 w 1600010"/>
                <a:gd name="connsiteY3" fmla="*/ 1673611 h 2208014"/>
                <a:gd name="connsiteX4" fmla="*/ 800325 w 1600010"/>
                <a:gd name="connsiteY4" fmla="*/ 2218361 h 2208014"/>
                <a:gd name="connsiteX5" fmla="*/ 0 w 1600010"/>
                <a:gd name="connsiteY5" fmla="*/ 1666998 h 2208014"/>
                <a:gd name="connsiteX6" fmla="*/ 0 w 1600010"/>
                <a:gd name="connsiteY6" fmla="*/ 564484 h 2208014"/>
                <a:gd name="connsiteX7" fmla="*/ 0 w 1600010"/>
                <a:gd name="connsiteY7" fmla="*/ 564484 h 220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0010" h="2208014">
                  <a:moveTo>
                    <a:pt x="0" y="564484"/>
                  </a:moveTo>
                  <a:lnTo>
                    <a:pt x="801499" y="0"/>
                  </a:lnTo>
                  <a:lnTo>
                    <a:pt x="1600650" y="564484"/>
                  </a:lnTo>
                  <a:lnTo>
                    <a:pt x="1600650" y="1673611"/>
                  </a:lnTo>
                  <a:lnTo>
                    <a:pt x="800325" y="2218361"/>
                  </a:lnTo>
                  <a:lnTo>
                    <a:pt x="0" y="1666998"/>
                  </a:lnTo>
                  <a:lnTo>
                    <a:pt x="0" y="564484"/>
                  </a:lnTo>
                  <a:lnTo>
                    <a:pt x="0" y="564484"/>
                  </a:lnTo>
                  <a:close/>
                </a:path>
              </a:pathLst>
            </a:cu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wordArtVert"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a:ea typeface="Cambria" panose="02040503050406030204" pitchFamily="18" charset="0"/>
                <a:cs typeface="+mn-cs"/>
              </a:endParaRPr>
            </a:p>
          </p:txBody>
        </p:sp>
        <p:pic>
          <p:nvPicPr>
            <p:cNvPr id="38" name="Graphic 37">
              <a:extLst>
                <a:ext uri="{FF2B5EF4-FFF2-40B4-BE49-F238E27FC236}">
                  <a16:creationId xmlns:a16="http://schemas.microsoft.com/office/drawing/2014/main" id="{D99936D8-E816-4D48-9BE0-BF3EFC24B9C5}"/>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5379372" y="2567719"/>
              <a:ext cx="225147" cy="278123"/>
            </a:xfrm>
            <a:prstGeom prst="rect">
              <a:avLst/>
            </a:prstGeom>
          </p:spPr>
        </p:pic>
      </p:grpSp>
      <p:sp>
        <p:nvSpPr>
          <p:cNvPr id="30" name="Freeform 29">
            <a:extLst>
              <a:ext uri="{FF2B5EF4-FFF2-40B4-BE49-F238E27FC236}">
                <a16:creationId xmlns:a16="http://schemas.microsoft.com/office/drawing/2014/main" id="{1A0F3B76-3382-9248-82C0-E233897683C1}"/>
              </a:ext>
            </a:extLst>
          </p:cNvPr>
          <p:cNvSpPr/>
          <p:nvPr/>
        </p:nvSpPr>
        <p:spPr>
          <a:xfrm>
            <a:off x="0" y="5458906"/>
            <a:ext cx="3131911" cy="1406635"/>
          </a:xfrm>
          <a:custGeom>
            <a:avLst/>
            <a:gdLst>
              <a:gd name="connsiteX0" fmla="*/ 1069980 w 3131911"/>
              <a:gd name="connsiteY0" fmla="*/ 0 h 1406635"/>
              <a:gd name="connsiteX1" fmla="*/ 3131911 w 3131911"/>
              <a:gd name="connsiteY1" fmla="*/ 1406635 h 1406635"/>
              <a:gd name="connsiteX2" fmla="*/ 0 w 3131911"/>
              <a:gd name="connsiteY2" fmla="*/ 1406635 h 1406635"/>
              <a:gd name="connsiteX3" fmla="*/ 0 w 3131911"/>
              <a:gd name="connsiteY3" fmla="*/ 751147 h 1406635"/>
            </a:gdLst>
            <a:ahLst/>
            <a:cxnLst>
              <a:cxn ang="0">
                <a:pos x="connsiteX0" y="connsiteY0"/>
              </a:cxn>
              <a:cxn ang="0">
                <a:pos x="connsiteX1" y="connsiteY1"/>
              </a:cxn>
              <a:cxn ang="0">
                <a:pos x="connsiteX2" y="connsiteY2"/>
              </a:cxn>
              <a:cxn ang="0">
                <a:pos x="connsiteX3" y="connsiteY3"/>
              </a:cxn>
            </a:cxnLst>
            <a:rect l="l" t="t" r="r" b="b"/>
            <a:pathLst>
              <a:path w="3131911" h="1406635">
                <a:moveTo>
                  <a:pt x="1069980" y="0"/>
                </a:moveTo>
                <a:lnTo>
                  <a:pt x="3131911" y="1406635"/>
                </a:lnTo>
                <a:lnTo>
                  <a:pt x="0" y="1406635"/>
                </a:lnTo>
                <a:lnTo>
                  <a:pt x="0" y="751147"/>
                </a:lnTo>
                <a:close/>
              </a:path>
            </a:pathLst>
          </a:custGeom>
          <a:gradFill>
            <a:gsLst>
              <a:gs pos="0">
                <a:srgbClr val="FF555F"/>
              </a:gs>
              <a:gs pos="93000">
                <a:srgbClr val="073262"/>
              </a:gs>
            </a:gsLst>
            <a:lin ang="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1" name="Freeform 30">
            <a:extLst>
              <a:ext uri="{FF2B5EF4-FFF2-40B4-BE49-F238E27FC236}">
                <a16:creationId xmlns:a16="http://schemas.microsoft.com/office/drawing/2014/main" id="{9B2D83E3-7F99-7D4F-8872-D013EB064C64}"/>
              </a:ext>
            </a:extLst>
          </p:cNvPr>
          <p:cNvSpPr/>
          <p:nvPr/>
        </p:nvSpPr>
        <p:spPr>
          <a:xfrm flipH="1">
            <a:off x="1463681" y="5720587"/>
            <a:ext cx="2037801" cy="1137413"/>
          </a:xfrm>
          <a:custGeom>
            <a:avLst/>
            <a:gdLst>
              <a:gd name="connsiteX0" fmla="*/ 1647526 w 2037801"/>
              <a:gd name="connsiteY0" fmla="*/ 0 h 1137413"/>
              <a:gd name="connsiteX1" fmla="*/ 0 w 2037801"/>
              <a:gd name="connsiteY1" fmla="*/ 1137412 h 1137413"/>
              <a:gd name="connsiteX2" fmla="*/ 4 w 2037801"/>
              <a:gd name="connsiteY2" fmla="*/ 1137413 h 1137413"/>
              <a:gd name="connsiteX3" fmla="*/ 763670 w 2037801"/>
              <a:gd name="connsiteY3" fmla="*/ 1137413 h 1137413"/>
              <a:gd name="connsiteX4" fmla="*/ 2037801 w 2037801"/>
              <a:gd name="connsiteY4" fmla="*/ 260147 h 1137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801" h="1137413">
                <a:moveTo>
                  <a:pt x="1647526" y="0"/>
                </a:moveTo>
                <a:lnTo>
                  <a:pt x="0" y="1137412"/>
                </a:lnTo>
                <a:lnTo>
                  <a:pt x="4" y="1137413"/>
                </a:lnTo>
                <a:lnTo>
                  <a:pt x="763670" y="1137413"/>
                </a:lnTo>
                <a:lnTo>
                  <a:pt x="2037801" y="260147"/>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sp>
        <p:nvSpPr>
          <p:cNvPr id="27" name="Footer Placeholder 3">
            <a:extLst>
              <a:ext uri="{FF2B5EF4-FFF2-40B4-BE49-F238E27FC236}">
                <a16:creationId xmlns:a16="http://schemas.microsoft.com/office/drawing/2014/main" id="{E794FE20-82FD-46D6-9711-962A1049DD81}"/>
              </a:ext>
            </a:extLst>
          </p:cNvPr>
          <p:cNvSpPr>
            <a:spLocks noGrp="1"/>
          </p:cNvSpPr>
          <p:nvPr>
            <p:ph type="ftr" sz="quarter" idx="3"/>
          </p:nvPr>
        </p:nvSpPr>
        <p:spPr>
          <a:xfrm>
            <a:off x="645429"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29" name="TextBox 28">
            <a:extLst>
              <a:ext uri="{FF2B5EF4-FFF2-40B4-BE49-F238E27FC236}">
                <a16:creationId xmlns:a16="http://schemas.microsoft.com/office/drawing/2014/main" id="{A1BAFECE-15A3-416B-B50A-EBF3EED088EC}"/>
              </a:ext>
            </a:extLst>
          </p:cNvPr>
          <p:cNvSpPr txBox="1"/>
          <p:nvPr/>
        </p:nvSpPr>
        <p:spPr>
          <a:xfrm>
            <a:off x="373516"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cxnSp>
        <p:nvCxnSpPr>
          <p:cNvPr id="15" name="Straight Connector 14">
            <a:extLst>
              <a:ext uri="{FF2B5EF4-FFF2-40B4-BE49-F238E27FC236}">
                <a16:creationId xmlns:a16="http://schemas.microsoft.com/office/drawing/2014/main" id="{27345E08-F03C-4412-AED1-380A48E88A38}"/>
              </a:ext>
            </a:extLst>
          </p:cNvPr>
          <p:cNvCxnSpPr>
            <a:cxnSpLocks/>
          </p:cNvCxnSpPr>
          <p:nvPr/>
        </p:nvCxnSpPr>
        <p:spPr>
          <a:xfrm>
            <a:off x="457198" y="4034177"/>
            <a:ext cx="2234261"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7EC097FF-BFAB-400E-9131-80689ABAFD81}"/>
              </a:ext>
            </a:extLst>
          </p:cNvPr>
          <p:cNvSpPr>
            <a:spLocks noGrp="1"/>
          </p:cNvSpPr>
          <p:nvPr>
            <p:ph type="title" hasCustomPrompt="1"/>
          </p:nvPr>
        </p:nvSpPr>
        <p:spPr>
          <a:xfrm>
            <a:off x="442799" y="1739830"/>
            <a:ext cx="2230714" cy="2166556"/>
          </a:xfrm>
        </p:spPr>
        <p:txBody>
          <a:bodyPr vert="horz" lIns="0" tIns="45720" rIns="91440" bIns="45720" rtlCol="0" anchor="ctr">
            <a:noAutofit/>
          </a:bodyPr>
          <a:lstStyle>
            <a:lvl1pPr>
              <a:defRPr lang="en-GB" sz="2800">
                <a:solidFill>
                  <a:schemeClr val="bg1"/>
                </a:solidFill>
              </a:defRPr>
            </a:lvl1pPr>
          </a:lstStyle>
          <a:p>
            <a:pPr lvl="0"/>
            <a:r>
              <a:rPr lang="en-US" dirty="0"/>
              <a:t>Lorem ipsum dolor sit </a:t>
            </a:r>
            <a:r>
              <a:rPr lang="en-US" dirty="0" err="1"/>
              <a:t>amet</a:t>
            </a:r>
            <a:endParaRPr lang="en-US" dirty="0"/>
          </a:p>
        </p:txBody>
      </p:sp>
      <p:sp>
        <p:nvSpPr>
          <p:cNvPr id="20" name="Text Placeholder 22">
            <a:extLst>
              <a:ext uri="{FF2B5EF4-FFF2-40B4-BE49-F238E27FC236}">
                <a16:creationId xmlns:a16="http://schemas.microsoft.com/office/drawing/2014/main" id="{AF9326D4-7167-4966-81BB-1BAB5CBC4A96}"/>
              </a:ext>
            </a:extLst>
          </p:cNvPr>
          <p:cNvSpPr>
            <a:spLocks noGrp="1"/>
          </p:cNvSpPr>
          <p:nvPr>
            <p:ph type="body" sz="quarter" idx="12" hasCustomPrompt="1"/>
          </p:nvPr>
        </p:nvSpPr>
        <p:spPr>
          <a:xfrm>
            <a:off x="442799" y="4173542"/>
            <a:ext cx="2234329" cy="533400"/>
          </a:xfrm>
          <a:prstGeom prst="rect">
            <a:avLst/>
          </a:prstGeom>
        </p:spPr>
        <p:txBody>
          <a:bodyPr lIns="0" anchor="t">
            <a:noAutofit/>
          </a:bodyPr>
          <a:lstStyle>
            <a:lvl1pPr marL="0" indent="0">
              <a:buNone/>
              <a:defRPr sz="1400" b="0">
                <a:solidFill>
                  <a:schemeClr val="bg1"/>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3" name="Text Placeholder 2">
            <a:extLst>
              <a:ext uri="{FF2B5EF4-FFF2-40B4-BE49-F238E27FC236}">
                <a16:creationId xmlns:a16="http://schemas.microsoft.com/office/drawing/2014/main" id="{CF541E08-79B1-4FB4-B040-44031CD657F5}"/>
              </a:ext>
            </a:extLst>
          </p:cNvPr>
          <p:cNvSpPr>
            <a:spLocks noGrp="1"/>
          </p:cNvSpPr>
          <p:nvPr>
            <p:ph type="body" sz="quarter" idx="16"/>
          </p:nvPr>
        </p:nvSpPr>
        <p:spPr>
          <a:xfrm>
            <a:off x="442799" y="1371866"/>
            <a:ext cx="2230714" cy="228600"/>
          </a:xfrm>
          <a:prstGeom prst="rect">
            <a:avLst/>
          </a:prstGeom>
        </p:spPr>
        <p:txBody>
          <a:bodyPr lIns="0" anchor="b">
            <a:noAutofit/>
          </a:bodyPr>
          <a:lstStyle>
            <a:lvl1pPr marL="0" indent="0">
              <a:buNone/>
              <a:defRPr sz="1000">
                <a:solidFill>
                  <a:schemeClr val="bg1"/>
                </a:solidFill>
                <a:latin typeface="+mn-lt"/>
                <a:ea typeface="Cambria" panose="02040503050406030204" pitchFamily="18" charset="0"/>
              </a:defRPr>
            </a:lvl1pPr>
          </a:lstStyle>
          <a:p>
            <a:pPr lvl="0"/>
            <a:r>
              <a:rPr lang="en-US"/>
              <a:t>Click to edit Master text styles</a:t>
            </a:r>
          </a:p>
        </p:txBody>
      </p:sp>
      <p:sp>
        <p:nvSpPr>
          <p:cNvPr id="23" name="Rectangle 22">
            <a:extLst>
              <a:ext uri="{FF2B5EF4-FFF2-40B4-BE49-F238E27FC236}">
                <a16:creationId xmlns:a16="http://schemas.microsoft.com/office/drawing/2014/main" id="{49AAC0CD-3BB0-4D9E-A908-07FDE5E8E65A}"/>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pic>
        <p:nvPicPr>
          <p:cNvPr id="14" name="Picture 13">
            <a:extLst>
              <a:ext uri="{FF2B5EF4-FFF2-40B4-BE49-F238E27FC236}">
                <a16:creationId xmlns:a16="http://schemas.microsoft.com/office/drawing/2014/main" id="{A7FBD1F2-8F8E-4ED2-B94D-477D0A3B195C}"/>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r="60813"/>
          <a:stretch/>
        </p:blipFill>
        <p:spPr>
          <a:xfrm>
            <a:off x="0" y="0"/>
            <a:ext cx="4772841" cy="6858000"/>
          </a:xfrm>
          <a:prstGeom prst="rect">
            <a:avLst/>
          </a:prstGeom>
          <a:ln>
            <a:noFill/>
          </a:ln>
        </p:spPr>
      </p:pic>
    </p:spTree>
    <p:extLst>
      <p:ext uri="{BB962C8B-B14F-4D97-AF65-F5344CB8AC3E}">
        <p14:creationId xmlns:p14="http://schemas.microsoft.com/office/powerpoint/2010/main" val="4257016410"/>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ase Study">
    <p:bg>
      <p:bgPr>
        <a:solidFill>
          <a:schemeClr val="tx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701FB85-C272-4F67-9376-36F249DCAFBF}"/>
              </a:ext>
            </a:extLst>
          </p:cNvPr>
          <p:cNvSpPr/>
          <p:nvPr/>
        </p:nvSpPr>
        <p:spPr>
          <a:xfrm>
            <a:off x="3020406" y="0"/>
            <a:ext cx="917159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1" name="Text Placeholder 2">
            <a:extLst>
              <a:ext uri="{FF2B5EF4-FFF2-40B4-BE49-F238E27FC236}">
                <a16:creationId xmlns:a16="http://schemas.microsoft.com/office/drawing/2014/main" id="{D1ED8F4F-C0B6-428A-8156-2EAE02418D26}"/>
              </a:ext>
            </a:extLst>
          </p:cNvPr>
          <p:cNvSpPr>
            <a:spLocks noGrp="1"/>
          </p:cNvSpPr>
          <p:nvPr>
            <p:ph type="body" sz="quarter" idx="14"/>
          </p:nvPr>
        </p:nvSpPr>
        <p:spPr>
          <a:xfrm>
            <a:off x="5111160" y="2408983"/>
            <a:ext cx="6029604" cy="1692000"/>
          </a:xfrm>
          <a:prstGeom prst="rect">
            <a:avLst/>
          </a:prstGeom>
        </p:spPr>
        <p:txBody>
          <a:bodyPr/>
          <a:lstStyle>
            <a:lvl1pPr>
              <a:spcAft>
                <a:spcPts val="0"/>
              </a:spcAft>
              <a:defRPr sz="1400" b="1">
                <a:solidFill>
                  <a:schemeClr val="accent3"/>
                </a:solidFill>
                <a:latin typeface="+mj-lt"/>
              </a:defRPr>
            </a:lvl1pPr>
            <a:lvl2pPr marL="252000" indent="-252000" algn="l" defTabSz="914400" rtl="0" eaLnBrk="1" latinLnBrk="0" hangingPunct="1">
              <a:lnSpc>
                <a:spcPct val="100000"/>
              </a:lnSpc>
              <a:spcBef>
                <a:spcPts val="200"/>
              </a:spcBef>
              <a:spcAft>
                <a:spcPts val="200"/>
              </a:spcAft>
              <a:buClr>
                <a:schemeClr val="tx2"/>
              </a:buClr>
              <a:buSzPct val="100000"/>
              <a:buFont typeface="Arial" panose="020B0604020202020204" pitchFamily="34" charset="0"/>
              <a:buChar char="■"/>
              <a:defRPr lang="en-US" sz="1400" kern="1200" dirty="0">
                <a:solidFill>
                  <a:schemeClr val="tx2"/>
                </a:solidFill>
                <a:latin typeface="+mn-lt"/>
                <a:ea typeface="Cambria" panose="02040503050406030204" pitchFamily="18" charset="0"/>
                <a:cs typeface="Calibri" panose="020F0502020204030204" pitchFamily="34" charset="0"/>
              </a:defRPr>
            </a:lvl2pPr>
          </a:lstStyle>
          <a:p>
            <a:pPr lvl="0"/>
            <a:r>
              <a:rPr lang="en-US"/>
              <a:t>Click to edit Master text styles</a:t>
            </a:r>
          </a:p>
          <a:p>
            <a:pPr lvl="1"/>
            <a:r>
              <a:rPr lang="en-US"/>
              <a:t>Second level</a:t>
            </a:r>
          </a:p>
        </p:txBody>
      </p:sp>
      <p:sp>
        <p:nvSpPr>
          <p:cNvPr id="42" name="Text Placeholder 2">
            <a:extLst>
              <a:ext uri="{FF2B5EF4-FFF2-40B4-BE49-F238E27FC236}">
                <a16:creationId xmlns:a16="http://schemas.microsoft.com/office/drawing/2014/main" id="{22219E8E-B81B-42A6-9777-5061C48EBFD2}"/>
              </a:ext>
            </a:extLst>
          </p:cNvPr>
          <p:cNvSpPr>
            <a:spLocks noGrp="1"/>
          </p:cNvSpPr>
          <p:nvPr>
            <p:ph type="body" sz="quarter" idx="15"/>
          </p:nvPr>
        </p:nvSpPr>
        <p:spPr>
          <a:xfrm>
            <a:off x="5138869" y="4427669"/>
            <a:ext cx="6029604" cy="1692000"/>
          </a:xfrm>
          <a:prstGeom prst="rect">
            <a:avLst/>
          </a:prstGeom>
        </p:spPr>
        <p:txBody>
          <a:bodyPr/>
          <a:lstStyle>
            <a:lvl1pPr>
              <a:spcAft>
                <a:spcPts val="0"/>
              </a:spcAft>
              <a:defRPr sz="1400" b="1">
                <a:solidFill>
                  <a:schemeClr val="accent2"/>
                </a:solidFill>
                <a:latin typeface="+mj-lt"/>
              </a:defRPr>
            </a:lvl1pPr>
            <a:lvl2pPr marL="252000" indent="-252000" algn="l" defTabSz="914400" rtl="0" eaLnBrk="1" latinLnBrk="0" hangingPunct="1">
              <a:lnSpc>
                <a:spcPct val="100000"/>
              </a:lnSpc>
              <a:spcBef>
                <a:spcPts val="200"/>
              </a:spcBef>
              <a:spcAft>
                <a:spcPts val="200"/>
              </a:spcAft>
              <a:buClr>
                <a:schemeClr val="accent2"/>
              </a:buClr>
              <a:buSzPct val="100000"/>
              <a:buFont typeface="Arial" panose="020B0604020202020204" pitchFamily="34" charset="0"/>
              <a:buChar char="■"/>
              <a:defRPr lang="en-US" sz="1400" kern="1200" dirty="0">
                <a:solidFill>
                  <a:schemeClr val="tx2"/>
                </a:solidFill>
                <a:latin typeface="+mn-lt"/>
                <a:ea typeface="Cambria" panose="02040503050406030204" pitchFamily="18" charset="0"/>
                <a:cs typeface="Calibri" panose="020F0502020204030204" pitchFamily="34" charset="0"/>
              </a:defRPr>
            </a:lvl2pPr>
          </a:lstStyle>
          <a:p>
            <a:pPr lvl="0"/>
            <a:r>
              <a:rPr lang="en-US"/>
              <a:t>Click to edit Master text styles</a:t>
            </a:r>
          </a:p>
          <a:p>
            <a:pPr lvl="1"/>
            <a:r>
              <a:rPr lang="en-US"/>
              <a:t>Second level</a:t>
            </a:r>
          </a:p>
        </p:txBody>
      </p:sp>
      <p:sp>
        <p:nvSpPr>
          <p:cNvPr id="3" name="Text Placeholder 2">
            <a:extLst>
              <a:ext uri="{FF2B5EF4-FFF2-40B4-BE49-F238E27FC236}">
                <a16:creationId xmlns:a16="http://schemas.microsoft.com/office/drawing/2014/main" id="{090D3371-D5A0-444B-8039-E662C6EABFF2}"/>
              </a:ext>
            </a:extLst>
          </p:cNvPr>
          <p:cNvSpPr>
            <a:spLocks noGrp="1"/>
          </p:cNvSpPr>
          <p:nvPr>
            <p:ph type="body" sz="quarter" idx="13"/>
          </p:nvPr>
        </p:nvSpPr>
        <p:spPr>
          <a:xfrm>
            <a:off x="5111160" y="390296"/>
            <a:ext cx="6029604" cy="1692000"/>
          </a:xfrm>
          <a:prstGeom prst="rect">
            <a:avLst/>
          </a:prstGeom>
        </p:spPr>
        <p:txBody>
          <a:bodyPr/>
          <a:lstStyle>
            <a:lvl1pPr>
              <a:spcAft>
                <a:spcPts val="0"/>
              </a:spcAft>
              <a:defRPr b="1">
                <a:solidFill>
                  <a:schemeClr val="accent1"/>
                </a:solidFill>
                <a:latin typeface="+mj-lt"/>
              </a:defRPr>
            </a:lvl1pPr>
            <a:lvl2pPr marL="252000" indent="-252000" algn="l" defTabSz="914400" rtl="0" eaLnBrk="1" latinLnBrk="0" hangingPunct="1">
              <a:lnSpc>
                <a:spcPct val="100000"/>
              </a:lnSpc>
              <a:spcBef>
                <a:spcPts val="200"/>
              </a:spcBef>
              <a:spcAft>
                <a:spcPts val="200"/>
              </a:spcAft>
              <a:buClr>
                <a:schemeClr val="accent1"/>
              </a:buClr>
              <a:buSzPct val="100000"/>
              <a:buFont typeface="Arial" panose="020B0604020202020204" pitchFamily="34" charset="0"/>
              <a:buChar char="■"/>
              <a:defRPr lang="en-US" sz="1400" kern="1200" dirty="0">
                <a:solidFill>
                  <a:schemeClr val="tx2"/>
                </a:solidFill>
                <a:latin typeface="+mn-lt"/>
                <a:ea typeface="Cambria" panose="02040503050406030204" pitchFamily="18" charset="0"/>
                <a:cs typeface="Calibri" panose="020F0502020204030204" pitchFamily="34" charset="0"/>
              </a:defRPr>
            </a:lvl2pPr>
          </a:lstStyle>
          <a:p>
            <a:pPr lvl="0"/>
            <a:r>
              <a:rPr lang="en-US"/>
              <a:t>Click to edit Master text styles</a:t>
            </a:r>
          </a:p>
          <a:p>
            <a:pPr lvl="1"/>
            <a:r>
              <a:rPr lang="en-US"/>
              <a:t>Second level</a:t>
            </a:r>
          </a:p>
        </p:txBody>
      </p:sp>
      <p:sp>
        <p:nvSpPr>
          <p:cNvPr id="30" name="Freeform 29">
            <a:extLst>
              <a:ext uri="{FF2B5EF4-FFF2-40B4-BE49-F238E27FC236}">
                <a16:creationId xmlns:a16="http://schemas.microsoft.com/office/drawing/2014/main" id="{1A0F3B76-3382-9248-82C0-E233897683C1}"/>
              </a:ext>
            </a:extLst>
          </p:cNvPr>
          <p:cNvSpPr/>
          <p:nvPr/>
        </p:nvSpPr>
        <p:spPr>
          <a:xfrm>
            <a:off x="0" y="5458906"/>
            <a:ext cx="3131911" cy="1406635"/>
          </a:xfrm>
          <a:custGeom>
            <a:avLst/>
            <a:gdLst>
              <a:gd name="connsiteX0" fmla="*/ 1069980 w 3131911"/>
              <a:gd name="connsiteY0" fmla="*/ 0 h 1406635"/>
              <a:gd name="connsiteX1" fmla="*/ 3131911 w 3131911"/>
              <a:gd name="connsiteY1" fmla="*/ 1406635 h 1406635"/>
              <a:gd name="connsiteX2" fmla="*/ 0 w 3131911"/>
              <a:gd name="connsiteY2" fmla="*/ 1406635 h 1406635"/>
              <a:gd name="connsiteX3" fmla="*/ 0 w 3131911"/>
              <a:gd name="connsiteY3" fmla="*/ 751147 h 1406635"/>
            </a:gdLst>
            <a:ahLst/>
            <a:cxnLst>
              <a:cxn ang="0">
                <a:pos x="connsiteX0" y="connsiteY0"/>
              </a:cxn>
              <a:cxn ang="0">
                <a:pos x="connsiteX1" y="connsiteY1"/>
              </a:cxn>
              <a:cxn ang="0">
                <a:pos x="connsiteX2" y="connsiteY2"/>
              </a:cxn>
              <a:cxn ang="0">
                <a:pos x="connsiteX3" y="connsiteY3"/>
              </a:cxn>
            </a:cxnLst>
            <a:rect l="l" t="t" r="r" b="b"/>
            <a:pathLst>
              <a:path w="3131911" h="1406635">
                <a:moveTo>
                  <a:pt x="1069980" y="0"/>
                </a:moveTo>
                <a:lnTo>
                  <a:pt x="3131911" y="1406635"/>
                </a:lnTo>
                <a:lnTo>
                  <a:pt x="0" y="1406635"/>
                </a:lnTo>
                <a:lnTo>
                  <a:pt x="0" y="751147"/>
                </a:lnTo>
                <a:close/>
              </a:path>
            </a:pathLst>
          </a:custGeom>
          <a:gradFill>
            <a:gsLst>
              <a:gs pos="0">
                <a:srgbClr val="FF555F"/>
              </a:gs>
              <a:gs pos="93000">
                <a:srgbClr val="073262"/>
              </a:gs>
            </a:gsLst>
            <a:lin ang="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6" name="Picture Placeholder 9">
            <a:extLst>
              <a:ext uri="{FF2B5EF4-FFF2-40B4-BE49-F238E27FC236}">
                <a16:creationId xmlns:a16="http://schemas.microsoft.com/office/drawing/2014/main" id="{D25BC452-1F24-4688-8C24-691D5A22230A}"/>
              </a:ext>
            </a:extLst>
          </p:cNvPr>
          <p:cNvSpPr>
            <a:spLocks noGrp="1"/>
          </p:cNvSpPr>
          <p:nvPr>
            <p:ph type="pic" sz="quarter" idx="10"/>
          </p:nvPr>
        </p:nvSpPr>
        <p:spPr>
          <a:xfrm>
            <a:off x="2997948" y="0"/>
            <a:ext cx="1780140" cy="6858000"/>
          </a:xfrm>
          <a:custGeom>
            <a:avLst/>
            <a:gdLst>
              <a:gd name="connsiteX0" fmla="*/ 0 w 5396955"/>
              <a:gd name="connsiteY0" fmla="*/ 0 h 5449171"/>
              <a:gd name="connsiteX1" fmla="*/ 531609 w 5396955"/>
              <a:gd name="connsiteY1" fmla="*/ 0 h 5449171"/>
              <a:gd name="connsiteX2" fmla="*/ 1495853 w 5396955"/>
              <a:gd name="connsiteY2" fmla="*/ 0 h 5449171"/>
              <a:gd name="connsiteX3" fmla="*/ 2323617 w 5396955"/>
              <a:gd name="connsiteY3" fmla="*/ 0 h 5449171"/>
              <a:gd name="connsiteX4" fmla="*/ 3297432 w 5396955"/>
              <a:gd name="connsiteY4" fmla="*/ 0 h 5449171"/>
              <a:gd name="connsiteX5" fmla="*/ 4125195 w 5396955"/>
              <a:gd name="connsiteY5" fmla="*/ 0 h 5449171"/>
              <a:gd name="connsiteX6" fmla="*/ 5093137 w 5396955"/>
              <a:gd name="connsiteY6" fmla="*/ 0 h 5449171"/>
              <a:gd name="connsiteX7" fmla="*/ 5396955 w 5396955"/>
              <a:gd name="connsiteY7" fmla="*/ 0 h 5449171"/>
              <a:gd name="connsiteX8" fmla="*/ 5396955 w 5396955"/>
              <a:gd name="connsiteY8" fmla="*/ 3579235 h 5449171"/>
              <a:gd name="connsiteX9" fmla="*/ 2706371 w 5396955"/>
              <a:gd name="connsiteY9" fmla="*/ 5449171 h 5449171"/>
              <a:gd name="connsiteX10" fmla="*/ 0 w 5396955"/>
              <a:gd name="connsiteY10" fmla="*/ 3568264 h 5449171"/>
              <a:gd name="connsiteX11" fmla="*/ 0 w 5396955"/>
              <a:gd name="connsiteY11" fmla="*/ 3027553 h 5449171"/>
              <a:gd name="connsiteX12" fmla="*/ 0 w 5396955"/>
              <a:gd name="connsiteY12" fmla="*/ 2387181 h 5449171"/>
              <a:gd name="connsiteX13" fmla="*/ 0 w 5396955"/>
              <a:gd name="connsiteY13" fmla="*/ 1839548 h 5449171"/>
              <a:gd name="connsiteX14" fmla="*/ 0 w 5396955"/>
              <a:gd name="connsiteY14" fmla="*/ 1195290 h 5449171"/>
              <a:gd name="connsiteX15" fmla="*/ 0 w 5396955"/>
              <a:gd name="connsiteY15" fmla="*/ 647657 h 5449171"/>
              <a:gd name="connsiteX16" fmla="*/ 0 w 5396955"/>
              <a:gd name="connsiteY16" fmla="*/ 9731 h 5449171"/>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68264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647657 h 3579235"/>
              <a:gd name="connsiteX15" fmla="*/ 0 w 5396955"/>
              <a:gd name="connsiteY15" fmla="*/ 9731 h 3579235"/>
              <a:gd name="connsiteX16" fmla="*/ 0 w 5396955"/>
              <a:gd name="connsiteY16"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647657 h 3579235"/>
              <a:gd name="connsiteX15" fmla="*/ 0 w 5396955"/>
              <a:gd name="connsiteY15" fmla="*/ 9731 h 3579235"/>
              <a:gd name="connsiteX16" fmla="*/ 0 w 5396955"/>
              <a:gd name="connsiteY16"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9731 h 3579235"/>
              <a:gd name="connsiteX15" fmla="*/ 0 w 5396955"/>
              <a:gd name="connsiteY15"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9731 h 3579235"/>
              <a:gd name="connsiteX14" fmla="*/ 0 w 5396955"/>
              <a:gd name="connsiteY14"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9731 h 3579235"/>
              <a:gd name="connsiteX13" fmla="*/ 0 w 5396955"/>
              <a:gd name="connsiteY13"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9731 h 3579235"/>
              <a:gd name="connsiteX12" fmla="*/ 0 w 5396955"/>
              <a:gd name="connsiteY12"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9731 h 3579235"/>
              <a:gd name="connsiteX11" fmla="*/ 0 w 5396955"/>
              <a:gd name="connsiteY11"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9731 h 3579235"/>
              <a:gd name="connsiteX11" fmla="*/ 0 w 5396955"/>
              <a:gd name="connsiteY11" fmla="*/ 0 h 3579235"/>
              <a:gd name="connsiteX0" fmla="*/ 0 w 5396955"/>
              <a:gd name="connsiteY0" fmla="*/ 0 h 3579235"/>
              <a:gd name="connsiteX1" fmla="*/ 1495853 w 5396955"/>
              <a:gd name="connsiteY1" fmla="*/ 0 h 3579235"/>
              <a:gd name="connsiteX2" fmla="*/ 2323617 w 5396955"/>
              <a:gd name="connsiteY2" fmla="*/ 0 h 3579235"/>
              <a:gd name="connsiteX3" fmla="*/ 3297432 w 5396955"/>
              <a:gd name="connsiteY3" fmla="*/ 0 h 3579235"/>
              <a:gd name="connsiteX4" fmla="*/ 4125195 w 5396955"/>
              <a:gd name="connsiteY4" fmla="*/ 0 h 3579235"/>
              <a:gd name="connsiteX5" fmla="*/ 5093137 w 5396955"/>
              <a:gd name="connsiteY5" fmla="*/ 0 h 3579235"/>
              <a:gd name="connsiteX6" fmla="*/ 5396955 w 5396955"/>
              <a:gd name="connsiteY6" fmla="*/ 0 h 3579235"/>
              <a:gd name="connsiteX7" fmla="*/ 5396955 w 5396955"/>
              <a:gd name="connsiteY7" fmla="*/ 3579235 h 3579235"/>
              <a:gd name="connsiteX8" fmla="*/ 0 w 5396955"/>
              <a:gd name="connsiteY8" fmla="*/ 3576209 h 3579235"/>
              <a:gd name="connsiteX9" fmla="*/ 0 w 5396955"/>
              <a:gd name="connsiteY9" fmla="*/ 9731 h 3579235"/>
              <a:gd name="connsiteX10" fmla="*/ 0 w 5396955"/>
              <a:gd name="connsiteY10" fmla="*/ 0 h 3579235"/>
              <a:gd name="connsiteX0" fmla="*/ 0 w 5396955"/>
              <a:gd name="connsiteY0" fmla="*/ 0 h 3579235"/>
              <a:gd name="connsiteX1" fmla="*/ 2323617 w 5396955"/>
              <a:gd name="connsiteY1" fmla="*/ 0 h 3579235"/>
              <a:gd name="connsiteX2" fmla="*/ 3297432 w 5396955"/>
              <a:gd name="connsiteY2" fmla="*/ 0 h 3579235"/>
              <a:gd name="connsiteX3" fmla="*/ 4125195 w 5396955"/>
              <a:gd name="connsiteY3" fmla="*/ 0 h 3579235"/>
              <a:gd name="connsiteX4" fmla="*/ 5093137 w 5396955"/>
              <a:gd name="connsiteY4" fmla="*/ 0 h 3579235"/>
              <a:gd name="connsiteX5" fmla="*/ 5396955 w 5396955"/>
              <a:gd name="connsiteY5" fmla="*/ 0 h 3579235"/>
              <a:gd name="connsiteX6" fmla="*/ 5396955 w 5396955"/>
              <a:gd name="connsiteY6" fmla="*/ 3579235 h 3579235"/>
              <a:gd name="connsiteX7" fmla="*/ 0 w 5396955"/>
              <a:gd name="connsiteY7" fmla="*/ 3576209 h 3579235"/>
              <a:gd name="connsiteX8" fmla="*/ 0 w 5396955"/>
              <a:gd name="connsiteY8" fmla="*/ 9731 h 3579235"/>
              <a:gd name="connsiteX9" fmla="*/ 0 w 5396955"/>
              <a:gd name="connsiteY9" fmla="*/ 0 h 3579235"/>
              <a:gd name="connsiteX0" fmla="*/ 0 w 5396955"/>
              <a:gd name="connsiteY0" fmla="*/ 0 h 3579235"/>
              <a:gd name="connsiteX1" fmla="*/ 3297432 w 5396955"/>
              <a:gd name="connsiteY1" fmla="*/ 0 h 3579235"/>
              <a:gd name="connsiteX2" fmla="*/ 4125195 w 5396955"/>
              <a:gd name="connsiteY2" fmla="*/ 0 h 3579235"/>
              <a:gd name="connsiteX3" fmla="*/ 5093137 w 5396955"/>
              <a:gd name="connsiteY3" fmla="*/ 0 h 3579235"/>
              <a:gd name="connsiteX4" fmla="*/ 5396955 w 5396955"/>
              <a:gd name="connsiteY4" fmla="*/ 0 h 3579235"/>
              <a:gd name="connsiteX5" fmla="*/ 5396955 w 5396955"/>
              <a:gd name="connsiteY5" fmla="*/ 3579235 h 3579235"/>
              <a:gd name="connsiteX6" fmla="*/ 0 w 5396955"/>
              <a:gd name="connsiteY6" fmla="*/ 3576209 h 3579235"/>
              <a:gd name="connsiteX7" fmla="*/ 0 w 5396955"/>
              <a:gd name="connsiteY7" fmla="*/ 9731 h 3579235"/>
              <a:gd name="connsiteX8" fmla="*/ 0 w 5396955"/>
              <a:gd name="connsiteY8" fmla="*/ 0 h 3579235"/>
              <a:gd name="connsiteX0" fmla="*/ 0 w 5396955"/>
              <a:gd name="connsiteY0" fmla="*/ 0 h 3579235"/>
              <a:gd name="connsiteX1" fmla="*/ 4125195 w 5396955"/>
              <a:gd name="connsiteY1" fmla="*/ 0 h 3579235"/>
              <a:gd name="connsiteX2" fmla="*/ 5093137 w 5396955"/>
              <a:gd name="connsiteY2" fmla="*/ 0 h 3579235"/>
              <a:gd name="connsiteX3" fmla="*/ 5396955 w 5396955"/>
              <a:gd name="connsiteY3" fmla="*/ 0 h 3579235"/>
              <a:gd name="connsiteX4" fmla="*/ 5396955 w 5396955"/>
              <a:gd name="connsiteY4" fmla="*/ 3579235 h 3579235"/>
              <a:gd name="connsiteX5" fmla="*/ 0 w 5396955"/>
              <a:gd name="connsiteY5" fmla="*/ 3576209 h 3579235"/>
              <a:gd name="connsiteX6" fmla="*/ 0 w 5396955"/>
              <a:gd name="connsiteY6" fmla="*/ 9731 h 3579235"/>
              <a:gd name="connsiteX7" fmla="*/ 0 w 5396955"/>
              <a:gd name="connsiteY7" fmla="*/ 0 h 3579235"/>
              <a:gd name="connsiteX0" fmla="*/ 0 w 5396955"/>
              <a:gd name="connsiteY0" fmla="*/ 0 h 3579235"/>
              <a:gd name="connsiteX1" fmla="*/ 5093137 w 5396955"/>
              <a:gd name="connsiteY1" fmla="*/ 0 h 3579235"/>
              <a:gd name="connsiteX2" fmla="*/ 5396955 w 5396955"/>
              <a:gd name="connsiteY2" fmla="*/ 0 h 3579235"/>
              <a:gd name="connsiteX3" fmla="*/ 5396955 w 5396955"/>
              <a:gd name="connsiteY3" fmla="*/ 3579235 h 3579235"/>
              <a:gd name="connsiteX4" fmla="*/ 0 w 5396955"/>
              <a:gd name="connsiteY4" fmla="*/ 3576209 h 3579235"/>
              <a:gd name="connsiteX5" fmla="*/ 0 w 5396955"/>
              <a:gd name="connsiteY5" fmla="*/ 9731 h 3579235"/>
              <a:gd name="connsiteX6" fmla="*/ 0 w 5396955"/>
              <a:gd name="connsiteY6" fmla="*/ 0 h 3579235"/>
              <a:gd name="connsiteX0" fmla="*/ 0 w 5396955"/>
              <a:gd name="connsiteY0" fmla="*/ 0 h 3579235"/>
              <a:gd name="connsiteX1" fmla="*/ 5396955 w 5396955"/>
              <a:gd name="connsiteY1" fmla="*/ 0 h 3579235"/>
              <a:gd name="connsiteX2" fmla="*/ 5396955 w 5396955"/>
              <a:gd name="connsiteY2" fmla="*/ 3579235 h 3579235"/>
              <a:gd name="connsiteX3" fmla="*/ 0 w 5396955"/>
              <a:gd name="connsiteY3" fmla="*/ 3576209 h 3579235"/>
              <a:gd name="connsiteX4" fmla="*/ 0 w 5396955"/>
              <a:gd name="connsiteY4" fmla="*/ 9731 h 3579235"/>
              <a:gd name="connsiteX5" fmla="*/ 0 w 5396955"/>
              <a:gd name="connsiteY5" fmla="*/ 0 h 357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6955" h="3579235">
                <a:moveTo>
                  <a:pt x="0" y="0"/>
                </a:moveTo>
                <a:lnTo>
                  <a:pt x="5396955" y="0"/>
                </a:lnTo>
                <a:lnTo>
                  <a:pt x="5396955" y="3579235"/>
                </a:lnTo>
                <a:lnTo>
                  <a:pt x="0" y="3576209"/>
                </a:lnTo>
                <a:lnTo>
                  <a:pt x="0" y="9731"/>
                </a:lnTo>
                <a:lnTo>
                  <a:pt x="0" y="0"/>
                </a:lnTo>
                <a:close/>
              </a:path>
            </a:pathLst>
          </a:custGeom>
          <a:solidFill>
            <a:schemeClr val="accent3"/>
          </a:solidFill>
        </p:spPr>
        <p:txBody>
          <a:bodyPr wrap="square" anchor="ctr" anchorCtr="0">
            <a:noAutofit/>
          </a:bodyPr>
          <a:lstStyle>
            <a:lvl1pPr>
              <a:defRPr lang="en-GB" sz="1800" dirty="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pic>
        <p:nvPicPr>
          <p:cNvPr id="14" name="Picture 13">
            <a:extLst>
              <a:ext uri="{FF2B5EF4-FFF2-40B4-BE49-F238E27FC236}">
                <a16:creationId xmlns:a16="http://schemas.microsoft.com/office/drawing/2014/main" id="{A7FBD1F2-8F8E-4ED2-B94D-477D0A3B195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60813"/>
          <a:stretch/>
        </p:blipFill>
        <p:spPr>
          <a:xfrm>
            <a:off x="5247" y="390296"/>
            <a:ext cx="4772841" cy="6858000"/>
          </a:xfrm>
          <a:prstGeom prst="rect">
            <a:avLst/>
          </a:prstGeom>
        </p:spPr>
      </p:pic>
      <p:cxnSp>
        <p:nvCxnSpPr>
          <p:cNvPr id="15" name="Straight Connector 14">
            <a:extLst>
              <a:ext uri="{FF2B5EF4-FFF2-40B4-BE49-F238E27FC236}">
                <a16:creationId xmlns:a16="http://schemas.microsoft.com/office/drawing/2014/main" id="{27345E08-F03C-4412-AED1-380A48E88A38}"/>
              </a:ext>
            </a:extLst>
          </p:cNvPr>
          <p:cNvCxnSpPr>
            <a:cxnSpLocks/>
          </p:cNvCxnSpPr>
          <p:nvPr/>
        </p:nvCxnSpPr>
        <p:spPr>
          <a:xfrm>
            <a:off x="457198" y="4034177"/>
            <a:ext cx="2234261"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1" name="Freeform 30">
            <a:extLst>
              <a:ext uri="{FF2B5EF4-FFF2-40B4-BE49-F238E27FC236}">
                <a16:creationId xmlns:a16="http://schemas.microsoft.com/office/drawing/2014/main" id="{9B2D83E3-7F99-7D4F-8872-D013EB064C64}"/>
              </a:ext>
            </a:extLst>
          </p:cNvPr>
          <p:cNvSpPr/>
          <p:nvPr/>
        </p:nvSpPr>
        <p:spPr>
          <a:xfrm flipH="1">
            <a:off x="1463681" y="5720587"/>
            <a:ext cx="2037801" cy="1137413"/>
          </a:xfrm>
          <a:custGeom>
            <a:avLst/>
            <a:gdLst>
              <a:gd name="connsiteX0" fmla="*/ 1647526 w 2037801"/>
              <a:gd name="connsiteY0" fmla="*/ 0 h 1137413"/>
              <a:gd name="connsiteX1" fmla="*/ 0 w 2037801"/>
              <a:gd name="connsiteY1" fmla="*/ 1137412 h 1137413"/>
              <a:gd name="connsiteX2" fmla="*/ 4 w 2037801"/>
              <a:gd name="connsiteY2" fmla="*/ 1137413 h 1137413"/>
              <a:gd name="connsiteX3" fmla="*/ 763670 w 2037801"/>
              <a:gd name="connsiteY3" fmla="*/ 1137413 h 1137413"/>
              <a:gd name="connsiteX4" fmla="*/ 2037801 w 2037801"/>
              <a:gd name="connsiteY4" fmla="*/ 260147 h 1137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801" h="1137413">
                <a:moveTo>
                  <a:pt x="1647526" y="0"/>
                </a:moveTo>
                <a:lnTo>
                  <a:pt x="0" y="1137412"/>
                </a:lnTo>
                <a:lnTo>
                  <a:pt x="4" y="1137413"/>
                </a:lnTo>
                <a:lnTo>
                  <a:pt x="763670" y="1137413"/>
                </a:lnTo>
                <a:lnTo>
                  <a:pt x="2037801" y="260147"/>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pic>
        <p:nvPicPr>
          <p:cNvPr id="33" name="Graphic 32">
            <a:extLst>
              <a:ext uri="{FF2B5EF4-FFF2-40B4-BE49-F238E27FC236}">
                <a16:creationId xmlns:a16="http://schemas.microsoft.com/office/drawing/2014/main" id="{000D3F3F-CEDE-AA4A-B072-12C37EE83EF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19" name="Title 1">
            <a:extLst>
              <a:ext uri="{FF2B5EF4-FFF2-40B4-BE49-F238E27FC236}">
                <a16:creationId xmlns:a16="http://schemas.microsoft.com/office/drawing/2014/main" id="{7EC097FF-BFAB-400E-9131-80689ABAFD81}"/>
              </a:ext>
            </a:extLst>
          </p:cNvPr>
          <p:cNvSpPr>
            <a:spLocks noGrp="1"/>
          </p:cNvSpPr>
          <p:nvPr>
            <p:ph type="title" hasCustomPrompt="1"/>
          </p:nvPr>
        </p:nvSpPr>
        <p:spPr>
          <a:xfrm>
            <a:off x="442799" y="1739830"/>
            <a:ext cx="2230714" cy="2166556"/>
          </a:xfrm>
        </p:spPr>
        <p:txBody>
          <a:bodyPr vert="horz" lIns="0" tIns="45720" rIns="91440" bIns="45720" rtlCol="0" anchor="ctr">
            <a:noAutofit/>
          </a:bodyPr>
          <a:lstStyle>
            <a:lvl1pPr>
              <a:defRPr lang="en-GB" sz="2800">
                <a:solidFill>
                  <a:schemeClr val="bg1"/>
                </a:solidFill>
              </a:defRPr>
            </a:lvl1pPr>
          </a:lstStyle>
          <a:p>
            <a:pPr lvl="0"/>
            <a:r>
              <a:rPr lang="en-US" dirty="0"/>
              <a:t>Lorem ipsum dolor sit </a:t>
            </a:r>
            <a:r>
              <a:rPr lang="en-US" dirty="0" err="1"/>
              <a:t>amet</a:t>
            </a:r>
            <a:endParaRPr lang="en-US" dirty="0"/>
          </a:p>
        </p:txBody>
      </p:sp>
      <p:sp>
        <p:nvSpPr>
          <p:cNvPr id="20" name="Text Placeholder 22">
            <a:extLst>
              <a:ext uri="{FF2B5EF4-FFF2-40B4-BE49-F238E27FC236}">
                <a16:creationId xmlns:a16="http://schemas.microsoft.com/office/drawing/2014/main" id="{AF9326D4-7167-4966-81BB-1BAB5CBC4A96}"/>
              </a:ext>
            </a:extLst>
          </p:cNvPr>
          <p:cNvSpPr>
            <a:spLocks noGrp="1"/>
          </p:cNvSpPr>
          <p:nvPr>
            <p:ph type="body" sz="quarter" idx="12" hasCustomPrompt="1"/>
          </p:nvPr>
        </p:nvSpPr>
        <p:spPr>
          <a:xfrm>
            <a:off x="442799" y="4173542"/>
            <a:ext cx="2234329" cy="533400"/>
          </a:xfrm>
          <a:prstGeom prst="rect">
            <a:avLst/>
          </a:prstGeom>
        </p:spPr>
        <p:txBody>
          <a:bodyPr lIns="0" anchor="t">
            <a:noAutofit/>
          </a:bodyPr>
          <a:lstStyle>
            <a:lvl1pPr marL="0" indent="0">
              <a:buNone/>
              <a:defRPr sz="1400" b="0">
                <a:solidFill>
                  <a:schemeClr val="bg1"/>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3" name="Rectangle 22">
            <a:extLst>
              <a:ext uri="{FF2B5EF4-FFF2-40B4-BE49-F238E27FC236}">
                <a16:creationId xmlns:a16="http://schemas.microsoft.com/office/drawing/2014/main" id="{49AAC0CD-3BB0-4D9E-A908-07FDE5E8E65A}"/>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2" name="Freeform: Shape 21">
            <a:extLst>
              <a:ext uri="{FF2B5EF4-FFF2-40B4-BE49-F238E27FC236}">
                <a16:creationId xmlns:a16="http://schemas.microsoft.com/office/drawing/2014/main" id="{6A23EC76-A22A-47BD-BB6E-CAADBA2F82AF}"/>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5" name="Freeform: Shape 24">
            <a:extLst>
              <a:ext uri="{FF2B5EF4-FFF2-40B4-BE49-F238E27FC236}">
                <a16:creationId xmlns:a16="http://schemas.microsoft.com/office/drawing/2014/main" id="{64671103-7E79-47FF-8825-80F398220656}"/>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43" name="Text Placeholder 2">
            <a:extLst>
              <a:ext uri="{FF2B5EF4-FFF2-40B4-BE49-F238E27FC236}">
                <a16:creationId xmlns:a16="http://schemas.microsoft.com/office/drawing/2014/main" id="{CF541E08-79B1-4FB4-B040-44031CD657F5}"/>
              </a:ext>
            </a:extLst>
          </p:cNvPr>
          <p:cNvSpPr>
            <a:spLocks noGrp="1"/>
          </p:cNvSpPr>
          <p:nvPr>
            <p:ph type="body" sz="quarter" idx="16"/>
          </p:nvPr>
        </p:nvSpPr>
        <p:spPr>
          <a:xfrm>
            <a:off x="442799" y="1371866"/>
            <a:ext cx="2230714" cy="228600"/>
          </a:xfrm>
          <a:prstGeom prst="rect">
            <a:avLst/>
          </a:prstGeom>
        </p:spPr>
        <p:txBody>
          <a:bodyPr lIns="0" anchor="b">
            <a:noAutofit/>
          </a:bodyPr>
          <a:lstStyle>
            <a:lvl1pPr marL="0" indent="0">
              <a:buNone/>
              <a:defRPr sz="1000">
                <a:solidFill>
                  <a:schemeClr val="bg1"/>
                </a:solidFill>
                <a:latin typeface="+mn-lt"/>
                <a:ea typeface="Cambria" panose="02040503050406030204" pitchFamily="18" charset="0"/>
              </a:defRPr>
            </a:lvl1pPr>
          </a:lstStyle>
          <a:p>
            <a:pPr lvl="0"/>
            <a:r>
              <a:rPr lang="en-US"/>
              <a:t>Click to edit Master text styles</a:t>
            </a:r>
          </a:p>
        </p:txBody>
      </p:sp>
      <p:sp>
        <p:nvSpPr>
          <p:cNvPr id="27" name="Footer Placeholder 3">
            <a:extLst>
              <a:ext uri="{FF2B5EF4-FFF2-40B4-BE49-F238E27FC236}">
                <a16:creationId xmlns:a16="http://schemas.microsoft.com/office/drawing/2014/main" id="{E794FE20-82FD-46D6-9711-962A1049DD81}"/>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29" name="TextBox 28">
            <a:extLst>
              <a:ext uri="{FF2B5EF4-FFF2-40B4-BE49-F238E27FC236}">
                <a16:creationId xmlns:a16="http://schemas.microsoft.com/office/drawing/2014/main" id="{A1BAFECE-15A3-416B-B50A-EBF3EED088E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872539172"/>
      </p:ext>
    </p:extLst>
  </p:cSld>
  <p:clrMapOvr>
    <a:masterClrMapping/>
  </p:clrMapOvr>
  <p:extLst>
    <p:ext uri="{DCECCB84-F9BA-43D5-87BE-67443E8EF086}">
      <p15:sldGuideLst xmlns:p15="http://schemas.microsoft.com/office/powerpoint/2012/main">
        <p15:guide id="1" pos="320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hank You 1">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C8454E-BB72-479B-8325-AC89FEA19C78}"/>
              </a:ext>
            </a:extLst>
          </p:cNvPr>
          <p:cNvPicPr>
            <a:picLocks noChangeAspect="1"/>
          </p:cNvPicPr>
          <p:nvPr/>
        </p:nvPicPr>
        <p:blipFill>
          <a:blip r:embed="rId2" cstate="email">
            <a:alphaModFix amt="60000"/>
            <a:extLst>
              <a:ext uri="{28A0092B-C50C-407E-A947-70E740481C1C}">
                <a14:useLocalDpi xmlns:a14="http://schemas.microsoft.com/office/drawing/2010/main"/>
              </a:ext>
            </a:extLst>
          </a:blip>
          <a:stretch>
            <a:fillRect/>
          </a:stretch>
        </p:blipFill>
        <p:spPr>
          <a:xfrm>
            <a:off x="16702" y="136604"/>
            <a:ext cx="12192000" cy="6857999"/>
          </a:xfrm>
          <a:prstGeom prst="rect">
            <a:avLst/>
          </a:prstGeom>
        </p:spPr>
      </p:pic>
      <p:sp>
        <p:nvSpPr>
          <p:cNvPr id="7" name="Title 1">
            <a:extLst>
              <a:ext uri="{FF2B5EF4-FFF2-40B4-BE49-F238E27FC236}">
                <a16:creationId xmlns:a16="http://schemas.microsoft.com/office/drawing/2014/main" id="{5E1BFC2F-99FE-45E8-9D6F-546CAB22414A}"/>
              </a:ext>
            </a:extLst>
          </p:cNvPr>
          <p:cNvSpPr>
            <a:spLocks noGrp="1"/>
          </p:cNvSpPr>
          <p:nvPr>
            <p:ph type="title" hasCustomPrompt="1"/>
          </p:nvPr>
        </p:nvSpPr>
        <p:spPr>
          <a:xfrm>
            <a:off x="442799" y="2122014"/>
            <a:ext cx="4135319" cy="990000"/>
          </a:xfrm>
        </p:spPr>
        <p:txBody>
          <a:bodyPr lIns="0" anchor="t">
            <a:noAutofit/>
          </a:bodyPr>
          <a:lstStyle>
            <a:lvl1pPr>
              <a:defRPr lang="en-GB" sz="6000" dirty="0">
                <a:cs typeface="+mn-cs"/>
              </a:defRPr>
            </a:lvl1pPr>
          </a:lstStyle>
          <a:p>
            <a:pPr lvl="0">
              <a:lnSpc>
                <a:spcPct val="90000"/>
              </a:lnSpc>
              <a:spcBef>
                <a:spcPts val="1000"/>
              </a:spcBef>
              <a:buFontTx/>
            </a:pPr>
            <a:r>
              <a:rPr lang="en-US" dirty="0"/>
              <a:t>Thank you.</a:t>
            </a:r>
            <a:endParaRPr lang="en-GB" dirty="0"/>
          </a:p>
        </p:txBody>
      </p:sp>
      <p:sp>
        <p:nvSpPr>
          <p:cNvPr id="11" name="Picture Placeholder 10">
            <a:extLst>
              <a:ext uri="{FF2B5EF4-FFF2-40B4-BE49-F238E27FC236}">
                <a16:creationId xmlns:a16="http://schemas.microsoft.com/office/drawing/2014/main" id="{E23385E9-575A-4E97-BE38-0A19A73B40AC}"/>
              </a:ext>
            </a:extLst>
          </p:cNvPr>
          <p:cNvSpPr>
            <a:spLocks noGrp="1"/>
          </p:cNvSpPr>
          <p:nvPr>
            <p:ph type="pic" sz="quarter" idx="17" hasCustomPrompt="1"/>
          </p:nvPr>
        </p:nvSpPr>
        <p:spPr>
          <a:xfrm>
            <a:off x="4060396" y="2764868"/>
            <a:ext cx="8131604" cy="4093132"/>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Lst>
            <a:ahLst/>
            <a:cxnLst>
              <a:cxn ang="0">
                <a:pos x="connsiteX0" y="connsiteY0"/>
              </a:cxn>
              <a:cxn ang="0">
                <a:pos x="connsiteX1" y="connsiteY1"/>
              </a:cxn>
              <a:cxn ang="0">
                <a:pos x="connsiteX2" y="connsiteY2"/>
              </a:cxn>
              <a:cxn ang="0">
                <a:pos x="connsiteX3" y="connsiteY3"/>
              </a:cxn>
            </a:cxnLst>
            <a:rect l="l" t="t" r="r" b="b"/>
            <a:pathLst>
              <a:path w="8131604" h="4093132">
                <a:moveTo>
                  <a:pt x="5893093" y="0"/>
                </a:moveTo>
                <a:lnTo>
                  <a:pt x="8131604" y="1558441"/>
                </a:lnTo>
                <a:lnTo>
                  <a:pt x="8129060" y="4093132"/>
                </a:lnTo>
                <a:lnTo>
                  <a:pt x="0" y="4093132"/>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cxnSp>
        <p:nvCxnSpPr>
          <p:cNvPr id="6" name="Straight Connector 5">
            <a:extLst>
              <a:ext uri="{FF2B5EF4-FFF2-40B4-BE49-F238E27FC236}">
                <a16:creationId xmlns:a16="http://schemas.microsoft.com/office/drawing/2014/main" id="{E7EECBC3-0434-4E5B-80EB-F18E5858D660}"/>
              </a:ext>
            </a:extLst>
          </p:cNvPr>
          <p:cNvCxnSpPr>
            <a:cxnSpLocks/>
          </p:cNvCxnSpPr>
          <p:nvPr/>
        </p:nvCxnSpPr>
        <p:spPr>
          <a:xfrm>
            <a:off x="442799" y="3214819"/>
            <a:ext cx="4932000"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8" name="Graphic 34">
            <a:extLst>
              <a:ext uri="{FF2B5EF4-FFF2-40B4-BE49-F238E27FC236}">
                <a16:creationId xmlns:a16="http://schemas.microsoft.com/office/drawing/2014/main" id="{5A1ED52C-F219-40BD-AD78-26E909BD3112}"/>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42799" y="3565604"/>
            <a:ext cx="2810216" cy="1168340"/>
          </a:xfrm>
          <a:prstGeom prst="rect">
            <a:avLst/>
          </a:prstGeom>
        </p:spPr>
      </p:pic>
      <p:sp>
        <p:nvSpPr>
          <p:cNvPr id="10" name="Footer Placeholder 3">
            <a:extLst>
              <a:ext uri="{FF2B5EF4-FFF2-40B4-BE49-F238E27FC236}">
                <a16:creationId xmlns:a16="http://schemas.microsoft.com/office/drawing/2014/main" id="{BECDE2C7-ADDA-481D-93A9-E61494A64849}"/>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2" name="TextBox 11">
            <a:extLst>
              <a:ext uri="{FF2B5EF4-FFF2-40B4-BE49-F238E27FC236}">
                <a16:creationId xmlns:a16="http://schemas.microsoft.com/office/drawing/2014/main" id="{459C7DB8-50DE-4F4D-8D3A-E1B644BEBD05}"/>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13" name="Freeform: Shape 38">
            <a:extLst>
              <a:ext uri="{FF2B5EF4-FFF2-40B4-BE49-F238E27FC236}">
                <a16:creationId xmlns:a16="http://schemas.microsoft.com/office/drawing/2014/main" id="{5BEACAC3-A4D3-4A5A-BCBD-6A6FB904BDBC}"/>
              </a:ext>
            </a:extLst>
          </p:cNvPr>
          <p:cNvSpPr/>
          <p:nvPr/>
        </p:nvSpPr>
        <p:spPr>
          <a:xfrm>
            <a:off x="2929209" y="4829173"/>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1">
                  <a:alpha val="1000"/>
                </a:schemeClr>
              </a:gs>
              <a:gs pos="74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8">
            <a:extLst>
              <a:ext uri="{FF2B5EF4-FFF2-40B4-BE49-F238E27FC236}">
                <a16:creationId xmlns:a16="http://schemas.microsoft.com/office/drawing/2014/main" id="{C2A9049B-2A71-4DF7-A59B-F291023D31D2}"/>
              </a:ext>
            </a:extLst>
          </p:cNvPr>
          <p:cNvSpPr/>
          <p:nvPr/>
        </p:nvSpPr>
        <p:spPr>
          <a:xfrm>
            <a:off x="10121759" y="2893156"/>
            <a:ext cx="2070240" cy="2020997"/>
          </a:xfrm>
          <a:custGeom>
            <a:avLst/>
            <a:gdLst>
              <a:gd name="connsiteX0" fmla="*/ 803684 w 2070240"/>
              <a:gd name="connsiteY0" fmla="*/ 0 h 2020997"/>
              <a:gd name="connsiteX1" fmla="*/ 2069497 w 2070240"/>
              <a:gd name="connsiteY1" fmla="*/ 889314 h 2020997"/>
              <a:gd name="connsiteX2" fmla="*/ 2069597 w 2070240"/>
              <a:gd name="connsiteY2" fmla="*/ 713297 h 2020997"/>
              <a:gd name="connsiteX3" fmla="*/ 2070240 w 2070240"/>
              <a:gd name="connsiteY3" fmla="*/ 713739 h 2020997"/>
              <a:gd name="connsiteX4" fmla="*/ 2069497 w 2070240"/>
              <a:gd name="connsiteY4" fmla="*/ 2020997 h 2020997"/>
              <a:gd name="connsiteX5" fmla="*/ 0 w 2070240"/>
              <a:gd name="connsiteY5" fmla="*/ 567044 h 202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0240" h="2020997">
                <a:moveTo>
                  <a:pt x="803684" y="0"/>
                </a:moveTo>
                <a:lnTo>
                  <a:pt x="2069497" y="889314"/>
                </a:lnTo>
                <a:lnTo>
                  <a:pt x="2069597" y="713297"/>
                </a:lnTo>
                <a:lnTo>
                  <a:pt x="2070240" y="713739"/>
                </a:lnTo>
                <a:lnTo>
                  <a:pt x="2069497" y="2020997"/>
                </a:lnTo>
                <a:lnTo>
                  <a:pt x="0" y="567044"/>
                </a:lnTo>
                <a:close/>
              </a:path>
            </a:pathLst>
          </a:custGeom>
          <a:gradFill>
            <a:gsLst>
              <a:gs pos="21000">
                <a:schemeClr val="accent2"/>
              </a:gs>
              <a:gs pos="68000">
                <a:schemeClr val="accent2">
                  <a:alpha val="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Tree>
    <p:extLst>
      <p:ext uri="{BB962C8B-B14F-4D97-AF65-F5344CB8AC3E}">
        <p14:creationId xmlns:p14="http://schemas.microsoft.com/office/powerpoint/2010/main" val="108534879"/>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hank You 2">
    <p:bg>
      <p:bgPr>
        <a:solidFill>
          <a:schemeClr val="bg1"/>
        </a:solidFill>
        <a:effectLst/>
      </p:bgPr>
    </p:bg>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91013A4B-2C3A-4DE4-AACD-0C2F7C1BFAF8}"/>
              </a:ext>
            </a:extLst>
          </p:cNvPr>
          <p:cNvSpPr>
            <a:spLocks noGrp="1"/>
          </p:cNvSpPr>
          <p:nvPr>
            <p:ph type="pic" sz="quarter" idx="17" hasCustomPrompt="1"/>
          </p:nvPr>
        </p:nvSpPr>
        <p:spPr>
          <a:xfrm>
            <a:off x="-15775" y="-19896"/>
            <a:ext cx="12219085" cy="6891750"/>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 name="connsiteX0" fmla="*/ 1875275 w 8131604"/>
              <a:gd name="connsiteY0" fmla="*/ 0 h 6877896"/>
              <a:gd name="connsiteX1" fmla="*/ 8131604 w 8131604"/>
              <a:gd name="connsiteY1" fmla="*/ 4343205 h 6877896"/>
              <a:gd name="connsiteX2" fmla="*/ 8129060 w 8131604"/>
              <a:gd name="connsiteY2" fmla="*/ 6877896 h 6877896"/>
              <a:gd name="connsiteX3" fmla="*/ 0 w 8131604"/>
              <a:gd name="connsiteY3" fmla="*/ 6877896 h 6877896"/>
              <a:gd name="connsiteX4" fmla="*/ 1875275 w 8131604"/>
              <a:gd name="connsiteY4" fmla="*/ 0 h 6877896"/>
              <a:gd name="connsiteX0" fmla="*/ 2280970 w 8537299"/>
              <a:gd name="connsiteY0" fmla="*/ 6615 h 6884511"/>
              <a:gd name="connsiteX1" fmla="*/ 8537299 w 8537299"/>
              <a:gd name="connsiteY1" fmla="*/ 4349820 h 6884511"/>
              <a:gd name="connsiteX2" fmla="*/ 8534755 w 8537299"/>
              <a:gd name="connsiteY2" fmla="*/ 6884511 h 6884511"/>
              <a:gd name="connsiteX3" fmla="*/ 405695 w 8537299"/>
              <a:gd name="connsiteY3" fmla="*/ 6884511 h 6884511"/>
              <a:gd name="connsiteX4" fmla="*/ 1332935 w 8537299"/>
              <a:gd name="connsiteY4" fmla="*/ 3448584 h 6884511"/>
              <a:gd name="connsiteX5" fmla="*/ 2280970 w 8537299"/>
              <a:gd name="connsiteY5" fmla="*/ 6615 h 6884511"/>
              <a:gd name="connsiteX0" fmla="*/ 2280970 w 8537299"/>
              <a:gd name="connsiteY0" fmla="*/ 6615 h 6884511"/>
              <a:gd name="connsiteX1" fmla="*/ 8537299 w 8537299"/>
              <a:gd name="connsiteY1" fmla="*/ 4349820 h 6884511"/>
              <a:gd name="connsiteX2" fmla="*/ 8534755 w 8537299"/>
              <a:gd name="connsiteY2" fmla="*/ 6884511 h 6884511"/>
              <a:gd name="connsiteX3" fmla="*/ 405695 w 8537299"/>
              <a:gd name="connsiteY3" fmla="*/ 6884511 h 6884511"/>
              <a:gd name="connsiteX4" fmla="*/ 1332935 w 8537299"/>
              <a:gd name="connsiteY4" fmla="*/ 3448584 h 6884511"/>
              <a:gd name="connsiteX5" fmla="*/ 2280970 w 8537299"/>
              <a:gd name="connsiteY5" fmla="*/ 6615 h 6884511"/>
              <a:gd name="connsiteX0" fmla="*/ 2280970 w 8537299"/>
              <a:gd name="connsiteY0" fmla="*/ 0 h 6877896"/>
              <a:gd name="connsiteX1" fmla="*/ 8537299 w 8537299"/>
              <a:gd name="connsiteY1" fmla="*/ 4343205 h 6877896"/>
              <a:gd name="connsiteX2" fmla="*/ 8534755 w 8537299"/>
              <a:gd name="connsiteY2" fmla="*/ 6877896 h 6877896"/>
              <a:gd name="connsiteX3" fmla="*/ 405695 w 8537299"/>
              <a:gd name="connsiteY3" fmla="*/ 6877896 h 6877896"/>
              <a:gd name="connsiteX4" fmla="*/ 1332935 w 8537299"/>
              <a:gd name="connsiteY4" fmla="*/ 3441969 h 6877896"/>
              <a:gd name="connsiteX5" fmla="*/ 2280970 w 8537299"/>
              <a:gd name="connsiteY5" fmla="*/ 0 h 6877896"/>
              <a:gd name="connsiteX0" fmla="*/ 1875275 w 8131604"/>
              <a:gd name="connsiteY0" fmla="*/ 0 h 6877896"/>
              <a:gd name="connsiteX1" fmla="*/ 8131604 w 8131604"/>
              <a:gd name="connsiteY1" fmla="*/ 4343205 h 6877896"/>
              <a:gd name="connsiteX2" fmla="*/ 8129060 w 8131604"/>
              <a:gd name="connsiteY2" fmla="*/ 6877896 h 6877896"/>
              <a:gd name="connsiteX3" fmla="*/ 0 w 8131604"/>
              <a:gd name="connsiteY3" fmla="*/ 6877896 h 6877896"/>
              <a:gd name="connsiteX4" fmla="*/ 927240 w 8131604"/>
              <a:gd name="connsiteY4" fmla="*/ 3441969 h 6877896"/>
              <a:gd name="connsiteX5" fmla="*/ 1875275 w 8131604"/>
              <a:gd name="connsiteY5" fmla="*/ 0 h 6877896"/>
              <a:gd name="connsiteX0" fmla="*/ 3788216 w 10044545"/>
              <a:gd name="connsiteY0" fmla="*/ 0 h 6877896"/>
              <a:gd name="connsiteX1" fmla="*/ 10044545 w 10044545"/>
              <a:gd name="connsiteY1" fmla="*/ 4343205 h 6877896"/>
              <a:gd name="connsiteX2" fmla="*/ 10042001 w 10044545"/>
              <a:gd name="connsiteY2" fmla="*/ 6877896 h 6877896"/>
              <a:gd name="connsiteX3" fmla="*/ 1912941 w 10044545"/>
              <a:gd name="connsiteY3" fmla="*/ 6877896 h 6877896"/>
              <a:gd name="connsiteX4" fmla="*/ 0 w 10044545"/>
              <a:gd name="connsiteY4" fmla="*/ 19896 h 6877896"/>
              <a:gd name="connsiteX5" fmla="*/ 3788216 w 10044545"/>
              <a:gd name="connsiteY5" fmla="*/ 0 h 6877896"/>
              <a:gd name="connsiteX0" fmla="*/ 3788216 w 10044545"/>
              <a:gd name="connsiteY0" fmla="*/ 0 h 6877896"/>
              <a:gd name="connsiteX1" fmla="*/ 10044545 w 10044545"/>
              <a:gd name="connsiteY1" fmla="*/ 4343205 h 6877896"/>
              <a:gd name="connsiteX2" fmla="*/ 10042001 w 10044545"/>
              <a:gd name="connsiteY2" fmla="*/ 6877896 h 6877896"/>
              <a:gd name="connsiteX3" fmla="*/ 1912941 w 10044545"/>
              <a:gd name="connsiteY3" fmla="*/ 6877896 h 6877896"/>
              <a:gd name="connsiteX4" fmla="*/ 526473 w 10044545"/>
              <a:gd name="connsiteY4" fmla="*/ 1945678 h 6877896"/>
              <a:gd name="connsiteX5" fmla="*/ 0 w 10044545"/>
              <a:gd name="connsiteY5" fmla="*/ 19896 h 6877896"/>
              <a:gd name="connsiteX6" fmla="*/ 3788216 w 10044545"/>
              <a:gd name="connsiteY6" fmla="*/ 0 h 6877896"/>
              <a:gd name="connsiteX0" fmla="*/ 5949525 w 12205854"/>
              <a:gd name="connsiteY0" fmla="*/ 98284 h 6976180"/>
              <a:gd name="connsiteX1" fmla="*/ 12205854 w 12205854"/>
              <a:gd name="connsiteY1" fmla="*/ 4441489 h 6976180"/>
              <a:gd name="connsiteX2" fmla="*/ 12203310 w 12205854"/>
              <a:gd name="connsiteY2" fmla="*/ 6976180 h 6976180"/>
              <a:gd name="connsiteX3" fmla="*/ 4074250 w 12205854"/>
              <a:gd name="connsiteY3" fmla="*/ 6976180 h 6976180"/>
              <a:gd name="connsiteX4" fmla="*/ 2687782 w 12205854"/>
              <a:gd name="connsiteY4" fmla="*/ 2043962 h 6976180"/>
              <a:gd name="connsiteX5" fmla="*/ 0 w 12205854"/>
              <a:gd name="connsiteY5" fmla="*/ 1642180 h 6976180"/>
              <a:gd name="connsiteX6" fmla="*/ 2161309 w 12205854"/>
              <a:gd name="connsiteY6" fmla="*/ 118180 h 6976180"/>
              <a:gd name="connsiteX7" fmla="*/ 5949525 w 12205854"/>
              <a:gd name="connsiteY7" fmla="*/ 98284 h 6976180"/>
              <a:gd name="connsiteX0" fmla="*/ 5949525 w 12205854"/>
              <a:gd name="connsiteY0" fmla="*/ 98284 h 6976180"/>
              <a:gd name="connsiteX1" fmla="*/ 12205854 w 12205854"/>
              <a:gd name="connsiteY1" fmla="*/ 4441489 h 6976180"/>
              <a:gd name="connsiteX2" fmla="*/ 12203310 w 12205854"/>
              <a:gd name="connsiteY2" fmla="*/ 6976180 h 6976180"/>
              <a:gd name="connsiteX3" fmla="*/ 4074250 w 12205854"/>
              <a:gd name="connsiteY3" fmla="*/ 6976180 h 6976180"/>
              <a:gd name="connsiteX4" fmla="*/ 2687782 w 12205854"/>
              <a:gd name="connsiteY4" fmla="*/ 2043962 h 6976180"/>
              <a:gd name="connsiteX5" fmla="*/ 0 w 12205854"/>
              <a:gd name="connsiteY5" fmla="*/ 1642180 h 6976180"/>
              <a:gd name="connsiteX6" fmla="*/ 2161309 w 12205854"/>
              <a:gd name="connsiteY6" fmla="*/ 118180 h 6976180"/>
              <a:gd name="connsiteX7" fmla="*/ 5949525 w 12205854"/>
              <a:gd name="connsiteY7" fmla="*/ 98284 h 6976180"/>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2687782 w 12205854"/>
              <a:gd name="connsiteY4" fmla="*/ 1945678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55418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55418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13855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43896 h 6891750"/>
              <a:gd name="connsiteX6" fmla="*/ 2161309 w 12217165"/>
              <a:gd name="connsiteY6" fmla="*/ 19896 h 6891750"/>
              <a:gd name="connsiteX7" fmla="*/ 5949525 w 12217165"/>
              <a:gd name="connsiteY7" fmla="*/ 0 h 6891750"/>
              <a:gd name="connsiteX0" fmla="*/ 5949525 w 12217165"/>
              <a:gd name="connsiteY0" fmla="*/ 96234 h 6987984"/>
              <a:gd name="connsiteX1" fmla="*/ 12205854 w 12217165"/>
              <a:gd name="connsiteY1" fmla="*/ 4439439 h 6987984"/>
              <a:gd name="connsiteX2" fmla="*/ 12217165 w 12217165"/>
              <a:gd name="connsiteY2" fmla="*/ 6987984 h 6987984"/>
              <a:gd name="connsiteX3" fmla="*/ 4074250 w 12217165"/>
              <a:gd name="connsiteY3" fmla="*/ 6974130 h 6987984"/>
              <a:gd name="connsiteX4" fmla="*/ 13855 w 12217165"/>
              <a:gd name="connsiteY4" fmla="*/ 6946421 h 6987984"/>
              <a:gd name="connsiteX5" fmla="*/ 0 w 12217165"/>
              <a:gd name="connsiteY5" fmla="*/ 1612421 h 6987984"/>
              <a:gd name="connsiteX6" fmla="*/ 2161309 w 12217165"/>
              <a:gd name="connsiteY6" fmla="*/ 116130 h 6987984"/>
              <a:gd name="connsiteX7" fmla="*/ 5949525 w 12217165"/>
              <a:gd name="connsiteY7" fmla="*/ 96234 h 6987984"/>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16187 h 6891750"/>
              <a:gd name="connsiteX6" fmla="*/ 2161309 w 12217165"/>
              <a:gd name="connsiteY6" fmla="*/ 19896 h 6891750"/>
              <a:gd name="connsiteX7" fmla="*/ 5949525 w 12217165"/>
              <a:gd name="connsiteY7" fmla="*/ 0 h 6891750"/>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16187 h 6891750"/>
              <a:gd name="connsiteX6" fmla="*/ 2161309 w 12217165"/>
              <a:gd name="connsiteY6" fmla="*/ 19896 h 6891750"/>
              <a:gd name="connsiteX7" fmla="*/ 5949525 w 12217165"/>
              <a:gd name="connsiteY7" fmla="*/ 0 h 6891750"/>
              <a:gd name="connsiteX0" fmla="*/ 5957979 w 12225619"/>
              <a:gd name="connsiteY0" fmla="*/ 0 h 6891750"/>
              <a:gd name="connsiteX1" fmla="*/ 12214308 w 12225619"/>
              <a:gd name="connsiteY1" fmla="*/ 4343205 h 6891750"/>
              <a:gd name="connsiteX2" fmla="*/ 12225619 w 12225619"/>
              <a:gd name="connsiteY2" fmla="*/ 6891750 h 6891750"/>
              <a:gd name="connsiteX3" fmla="*/ 4082704 w 12225619"/>
              <a:gd name="connsiteY3" fmla="*/ 6877896 h 6891750"/>
              <a:gd name="connsiteX4" fmla="*/ 22309 w 12225619"/>
              <a:gd name="connsiteY4" fmla="*/ 6850187 h 6891750"/>
              <a:gd name="connsiteX5" fmla="*/ 8454 w 12225619"/>
              <a:gd name="connsiteY5" fmla="*/ 1516187 h 6891750"/>
              <a:gd name="connsiteX6" fmla="*/ 0 w 12225619"/>
              <a:gd name="connsiteY6" fmla="*/ 19896 h 6891750"/>
              <a:gd name="connsiteX7" fmla="*/ 5957979 w 12225619"/>
              <a:gd name="connsiteY7" fmla="*/ 0 h 6891750"/>
              <a:gd name="connsiteX0" fmla="*/ 5957979 w 12225619"/>
              <a:gd name="connsiteY0" fmla="*/ 0 h 6891750"/>
              <a:gd name="connsiteX1" fmla="*/ 12214308 w 12225619"/>
              <a:gd name="connsiteY1" fmla="*/ 4343205 h 6891750"/>
              <a:gd name="connsiteX2" fmla="*/ 12225619 w 12225619"/>
              <a:gd name="connsiteY2" fmla="*/ 6891750 h 6891750"/>
              <a:gd name="connsiteX3" fmla="*/ 4082704 w 12225619"/>
              <a:gd name="connsiteY3" fmla="*/ 6877896 h 6891750"/>
              <a:gd name="connsiteX4" fmla="*/ 22309 w 12225619"/>
              <a:gd name="connsiteY4" fmla="*/ 6850187 h 6891750"/>
              <a:gd name="connsiteX5" fmla="*/ 8454 w 12225619"/>
              <a:gd name="connsiteY5" fmla="*/ 1516187 h 6891750"/>
              <a:gd name="connsiteX6" fmla="*/ 0 w 12225619"/>
              <a:gd name="connsiteY6" fmla="*/ 19896 h 6891750"/>
              <a:gd name="connsiteX7" fmla="*/ 5957979 w 12225619"/>
              <a:gd name="connsiteY7" fmla="*/ 0 h 6891750"/>
              <a:gd name="connsiteX0" fmla="*/ 5957979 w 12225619"/>
              <a:gd name="connsiteY0" fmla="*/ 0 h 6891750"/>
              <a:gd name="connsiteX1" fmla="*/ 12214308 w 12225619"/>
              <a:gd name="connsiteY1" fmla="*/ 4343205 h 6891750"/>
              <a:gd name="connsiteX2" fmla="*/ 12225619 w 12225619"/>
              <a:gd name="connsiteY2" fmla="*/ 6891750 h 6891750"/>
              <a:gd name="connsiteX3" fmla="*/ 4082704 w 12225619"/>
              <a:gd name="connsiteY3" fmla="*/ 6877896 h 6891750"/>
              <a:gd name="connsiteX4" fmla="*/ 22309 w 12225619"/>
              <a:gd name="connsiteY4" fmla="*/ 6850187 h 6891750"/>
              <a:gd name="connsiteX5" fmla="*/ 8454 w 12225619"/>
              <a:gd name="connsiteY5" fmla="*/ 1516187 h 6891750"/>
              <a:gd name="connsiteX6" fmla="*/ 0 w 12225619"/>
              <a:gd name="connsiteY6" fmla="*/ 19896 h 6891750"/>
              <a:gd name="connsiteX7" fmla="*/ 5957979 w 12225619"/>
              <a:gd name="connsiteY7" fmla="*/ 0 h 6891750"/>
              <a:gd name="connsiteX0" fmla="*/ 5949724 w 12217364"/>
              <a:gd name="connsiteY0" fmla="*/ 0 h 6891750"/>
              <a:gd name="connsiteX1" fmla="*/ 12206053 w 12217364"/>
              <a:gd name="connsiteY1" fmla="*/ 4343205 h 6891750"/>
              <a:gd name="connsiteX2" fmla="*/ 12217364 w 12217364"/>
              <a:gd name="connsiteY2" fmla="*/ 6891750 h 6891750"/>
              <a:gd name="connsiteX3" fmla="*/ 4074449 w 12217364"/>
              <a:gd name="connsiteY3" fmla="*/ 6877896 h 6891750"/>
              <a:gd name="connsiteX4" fmla="*/ 14054 w 12217364"/>
              <a:gd name="connsiteY4" fmla="*/ 6850187 h 6891750"/>
              <a:gd name="connsiteX5" fmla="*/ 199 w 12217364"/>
              <a:gd name="connsiteY5" fmla="*/ 1516187 h 6891750"/>
              <a:gd name="connsiteX6" fmla="*/ 22741 w 12217364"/>
              <a:gd name="connsiteY6" fmla="*/ 19896 h 6891750"/>
              <a:gd name="connsiteX7" fmla="*/ 5949724 w 12217364"/>
              <a:gd name="connsiteY7" fmla="*/ 0 h 6891750"/>
              <a:gd name="connsiteX0" fmla="*/ 5949936 w 12217576"/>
              <a:gd name="connsiteY0" fmla="*/ 0 h 6891750"/>
              <a:gd name="connsiteX1" fmla="*/ 12206265 w 12217576"/>
              <a:gd name="connsiteY1" fmla="*/ 4343205 h 6891750"/>
              <a:gd name="connsiteX2" fmla="*/ 12217576 w 12217576"/>
              <a:gd name="connsiteY2" fmla="*/ 6891750 h 6891750"/>
              <a:gd name="connsiteX3" fmla="*/ 4074661 w 12217576"/>
              <a:gd name="connsiteY3" fmla="*/ 6877896 h 6891750"/>
              <a:gd name="connsiteX4" fmla="*/ 14266 w 12217576"/>
              <a:gd name="connsiteY4" fmla="*/ 6850187 h 6891750"/>
              <a:gd name="connsiteX5" fmla="*/ 411 w 12217576"/>
              <a:gd name="connsiteY5" fmla="*/ 1516187 h 6891750"/>
              <a:gd name="connsiteX6" fmla="*/ 7455 w 12217576"/>
              <a:gd name="connsiteY6" fmla="*/ 19896 h 6891750"/>
              <a:gd name="connsiteX7" fmla="*/ 5949936 w 12217576"/>
              <a:gd name="connsiteY7" fmla="*/ 0 h 6891750"/>
              <a:gd name="connsiteX0" fmla="*/ 5951445 w 12219085"/>
              <a:gd name="connsiteY0" fmla="*/ 0 h 6891750"/>
              <a:gd name="connsiteX1" fmla="*/ 12207774 w 12219085"/>
              <a:gd name="connsiteY1" fmla="*/ 4343205 h 6891750"/>
              <a:gd name="connsiteX2" fmla="*/ 12219085 w 12219085"/>
              <a:gd name="connsiteY2" fmla="*/ 6891750 h 6891750"/>
              <a:gd name="connsiteX3" fmla="*/ 4076170 w 12219085"/>
              <a:gd name="connsiteY3" fmla="*/ 6877896 h 6891750"/>
              <a:gd name="connsiteX4" fmla="*/ 1261 w 12219085"/>
              <a:gd name="connsiteY4" fmla="*/ 6879216 h 6891750"/>
              <a:gd name="connsiteX5" fmla="*/ 1920 w 12219085"/>
              <a:gd name="connsiteY5" fmla="*/ 1516187 h 6891750"/>
              <a:gd name="connsiteX6" fmla="*/ 8964 w 12219085"/>
              <a:gd name="connsiteY6" fmla="*/ 19896 h 6891750"/>
              <a:gd name="connsiteX7" fmla="*/ 5951445 w 12219085"/>
              <a:gd name="connsiteY7" fmla="*/ 0 h 68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9085" h="6891750">
                <a:moveTo>
                  <a:pt x="5951445" y="0"/>
                </a:moveTo>
                <a:lnTo>
                  <a:pt x="12207774" y="4343205"/>
                </a:lnTo>
                <a:cubicBezTo>
                  <a:pt x="12211544" y="5192720"/>
                  <a:pt x="12215315" y="6042235"/>
                  <a:pt x="12219085" y="6891750"/>
                </a:cubicBezTo>
                <a:lnTo>
                  <a:pt x="4076170" y="6877896"/>
                </a:lnTo>
                <a:lnTo>
                  <a:pt x="1261" y="6879216"/>
                </a:lnTo>
                <a:cubicBezTo>
                  <a:pt x="-3357" y="5110452"/>
                  <a:pt x="6538" y="3284951"/>
                  <a:pt x="1920" y="1516187"/>
                </a:cubicBezTo>
                <a:cubicBezTo>
                  <a:pt x="-898" y="1001925"/>
                  <a:pt x="11782" y="518660"/>
                  <a:pt x="8964" y="19896"/>
                </a:cubicBezTo>
                <a:lnTo>
                  <a:pt x="5951445" y="0"/>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pic>
        <p:nvPicPr>
          <p:cNvPr id="17" name="Graphic 16">
            <a:extLst>
              <a:ext uri="{FF2B5EF4-FFF2-40B4-BE49-F238E27FC236}">
                <a16:creationId xmlns:a16="http://schemas.microsoft.com/office/drawing/2014/main" id="{5C19C9AC-2634-47D0-8C0A-A04C4A7BFFD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32620" y="387487"/>
            <a:ext cx="2189142" cy="910132"/>
          </a:xfrm>
          <a:prstGeom prst="rect">
            <a:avLst/>
          </a:prstGeom>
        </p:spPr>
      </p:pic>
      <p:sp>
        <p:nvSpPr>
          <p:cNvPr id="10" name="Title 1">
            <a:extLst>
              <a:ext uri="{FF2B5EF4-FFF2-40B4-BE49-F238E27FC236}">
                <a16:creationId xmlns:a16="http://schemas.microsoft.com/office/drawing/2014/main" id="{DFDCD53E-B970-474F-A296-7F5D3D367047}"/>
              </a:ext>
            </a:extLst>
          </p:cNvPr>
          <p:cNvSpPr>
            <a:spLocks noGrp="1"/>
          </p:cNvSpPr>
          <p:nvPr>
            <p:ph type="title" hasCustomPrompt="1"/>
          </p:nvPr>
        </p:nvSpPr>
        <p:spPr>
          <a:xfrm>
            <a:off x="442799" y="2596681"/>
            <a:ext cx="4135319" cy="990000"/>
          </a:xfrm>
        </p:spPr>
        <p:txBody>
          <a:bodyPr lIns="0" anchor="t">
            <a:noAutofit/>
          </a:bodyPr>
          <a:lstStyle>
            <a:lvl1pPr>
              <a:defRPr lang="en-GB" sz="6000" dirty="0">
                <a:solidFill>
                  <a:schemeClr val="bg1"/>
                </a:solidFill>
                <a:cs typeface="+mn-cs"/>
              </a:defRPr>
            </a:lvl1pPr>
          </a:lstStyle>
          <a:p>
            <a:pPr lvl="0">
              <a:lnSpc>
                <a:spcPct val="90000"/>
              </a:lnSpc>
              <a:spcBef>
                <a:spcPts val="1000"/>
              </a:spcBef>
              <a:buFontTx/>
            </a:pPr>
            <a:r>
              <a:rPr lang="en-US" dirty="0"/>
              <a:t>Thank you.</a:t>
            </a:r>
            <a:endParaRPr lang="en-GB" dirty="0"/>
          </a:p>
        </p:txBody>
      </p:sp>
      <p:sp>
        <p:nvSpPr>
          <p:cNvPr id="7" name="Footer Placeholder 3">
            <a:extLst>
              <a:ext uri="{FF2B5EF4-FFF2-40B4-BE49-F238E27FC236}">
                <a16:creationId xmlns:a16="http://schemas.microsoft.com/office/drawing/2014/main" id="{F4D0EB71-A2B4-47F8-A43C-B44A52DA54B6}"/>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8" name="TextBox 7">
            <a:extLst>
              <a:ext uri="{FF2B5EF4-FFF2-40B4-BE49-F238E27FC236}">
                <a16:creationId xmlns:a16="http://schemas.microsoft.com/office/drawing/2014/main" id="{9E96BF9C-3A9B-4F3E-9F61-1D941B653E9B}"/>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9" name="Freeform: Shape 8">
            <a:extLst>
              <a:ext uri="{FF2B5EF4-FFF2-40B4-BE49-F238E27FC236}">
                <a16:creationId xmlns:a16="http://schemas.microsoft.com/office/drawing/2014/main" id="{0ACD4190-9BC7-4476-AF83-E6D1A2BFB31D}"/>
              </a:ext>
            </a:extLst>
          </p:cNvPr>
          <p:cNvSpPr/>
          <p:nvPr/>
        </p:nvSpPr>
        <p:spPr>
          <a:xfrm rot="4191016">
            <a:off x="5605571" y="-500976"/>
            <a:ext cx="4556496" cy="3926865"/>
          </a:xfrm>
          <a:custGeom>
            <a:avLst/>
            <a:gdLst>
              <a:gd name="connsiteX0" fmla="*/ 0 w 4334440"/>
              <a:gd name="connsiteY0" fmla="*/ 3511955 h 3511955"/>
              <a:gd name="connsiteX1" fmla="*/ 262493 w 4334440"/>
              <a:gd name="connsiteY1" fmla="*/ 2796583 h 3511955"/>
              <a:gd name="connsiteX2" fmla="*/ 262496 w 4334440"/>
              <a:gd name="connsiteY2" fmla="*/ 2796578 h 3511955"/>
              <a:gd name="connsiteX3" fmla="*/ 4248813 w 4334440"/>
              <a:gd name="connsiteY3" fmla="*/ 0 h 3511955"/>
              <a:gd name="connsiteX4" fmla="*/ 4334440 w 4334440"/>
              <a:gd name="connsiteY4" fmla="*/ 478363 h 3511955"/>
              <a:gd name="connsiteX0" fmla="*/ 0 w 4486684"/>
              <a:gd name="connsiteY0" fmla="*/ 3926865 h 3926865"/>
              <a:gd name="connsiteX1" fmla="*/ 414737 w 4486684"/>
              <a:gd name="connsiteY1" fmla="*/ 2796583 h 3926865"/>
              <a:gd name="connsiteX2" fmla="*/ 414740 w 4486684"/>
              <a:gd name="connsiteY2" fmla="*/ 2796578 h 3926865"/>
              <a:gd name="connsiteX3" fmla="*/ 4401057 w 4486684"/>
              <a:gd name="connsiteY3" fmla="*/ 0 h 3926865"/>
              <a:gd name="connsiteX4" fmla="*/ 4486684 w 4486684"/>
              <a:gd name="connsiteY4" fmla="*/ 478363 h 3926865"/>
              <a:gd name="connsiteX5" fmla="*/ 0 w 4486684"/>
              <a:gd name="connsiteY5" fmla="*/ 3926865 h 3926865"/>
              <a:gd name="connsiteX0" fmla="*/ 0 w 4558884"/>
              <a:gd name="connsiteY0" fmla="*/ 3926865 h 3926865"/>
              <a:gd name="connsiteX1" fmla="*/ 414737 w 4558884"/>
              <a:gd name="connsiteY1" fmla="*/ 2796583 h 3926865"/>
              <a:gd name="connsiteX2" fmla="*/ 414740 w 4558884"/>
              <a:gd name="connsiteY2" fmla="*/ 2796578 h 3926865"/>
              <a:gd name="connsiteX3" fmla="*/ 4401057 w 4558884"/>
              <a:gd name="connsiteY3" fmla="*/ 0 h 3926865"/>
              <a:gd name="connsiteX4" fmla="*/ 4558884 w 4558884"/>
              <a:gd name="connsiteY4" fmla="*/ 724009 h 3926865"/>
              <a:gd name="connsiteX5" fmla="*/ 0 w 4558884"/>
              <a:gd name="connsiteY5" fmla="*/ 3926865 h 3926865"/>
              <a:gd name="connsiteX0" fmla="*/ 0 w 4510808"/>
              <a:gd name="connsiteY0" fmla="*/ 3926865 h 3926865"/>
              <a:gd name="connsiteX1" fmla="*/ 414737 w 4510808"/>
              <a:gd name="connsiteY1" fmla="*/ 2796583 h 3926865"/>
              <a:gd name="connsiteX2" fmla="*/ 414740 w 4510808"/>
              <a:gd name="connsiteY2" fmla="*/ 2796578 h 3926865"/>
              <a:gd name="connsiteX3" fmla="*/ 4401057 w 4510808"/>
              <a:gd name="connsiteY3" fmla="*/ 0 h 3926865"/>
              <a:gd name="connsiteX4" fmla="*/ 4510808 w 4510808"/>
              <a:gd name="connsiteY4" fmla="*/ 652256 h 3926865"/>
              <a:gd name="connsiteX5" fmla="*/ 0 w 4510808"/>
              <a:gd name="connsiteY5" fmla="*/ 3926865 h 3926865"/>
              <a:gd name="connsiteX0" fmla="*/ 0 w 4556496"/>
              <a:gd name="connsiteY0" fmla="*/ 3926865 h 3926865"/>
              <a:gd name="connsiteX1" fmla="*/ 414737 w 4556496"/>
              <a:gd name="connsiteY1" fmla="*/ 2796583 h 3926865"/>
              <a:gd name="connsiteX2" fmla="*/ 414740 w 4556496"/>
              <a:gd name="connsiteY2" fmla="*/ 2796578 h 3926865"/>
              <a:gd name="connsiteX3" fmla="*/ 4401057 w 4556496"/>
              <a:gd name="connsiteY3" fmla="*/ 0 h 3926865"/>
              <a:gd name="connsiteX4" fmla="*/ 4556496 w 4556496"/>
              <a:gd name="connsiteY4" fmla="*/ 712633 h 3926865"/>
              <a:gd name="connsiteX5" fmla="*/ 0 w 4556496"/>
              <a:gd name="connsiteY5" fmla="*/ 3926865 h 392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496" h="3926865">
                <a:moveTo>
                  <a:pt x="0" y="3926865"/>
                </a:moveTo>
                <a:lnTo>
                  <a:pt x="414737" y="2796583"/>
                </a:lnTo>
                <a:cubicBezTo>
                  <a:pt x="414738" y="2796581"/>
                  <a:pt x="414739" y="2796580"/>
                  <a:pt x="414740" y="2796578"/>
                </a:cubicBezTo>
                <a:lnTo>
                  <a:pt x="4401057" y="0"/>
                </a:lnTo>
                <a:lnTo>
                  <a:pt x="4556496" y="712633"/>
                </a:lnTo>
                <a:lnTo>
                  <a:pt x="0" y="3926865"/>
                </a:lnTo>
                <a:close/>
              </a:path>
            </a:pathLst>
          </a:custGeom>
          <a:gradFill>
            <a:gsLst>
              <a:gs pos="0">
                <a:schemeClr val="accent2"/>
              </a:gs>
              <a:gs pos="85000">
                <a:schemeClr val="accent2">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984BD3FC-E6DB-474F-B265-92A120F91168}"/>
              </a:ext>
            </a:extLst>
          </p:cNvPr>
          <p:cNvSpPr/>
          <p:nvPr/>
        </p:nvSpPr>
        <p:spPr>
          <a:xfrm flipH="1">
            <a:off x="9184940" y="2369821"/>
            <a:ext cx="3007058" cy="2897317"/>
          </a:xfrm>
          <a:custGeom>
            <a:avLst/>
            <a:gdLst>
              <a:gd name="connsiteX0" fmla="*/ 1859431 w 3013735"/>
              <a:gd name="connsiteY0" fmla="*/ 0 h 2897317"/>
              <a:gd name="connsiteX1" fmla="*/ 0 w 3013735"/>
              <a:gd name="connsiteY1" fmla="*/ 1291679 h 2897317"/>
              <a:gd name="connsiteX2" fmla="*/ 0 w 3013735"/>
              <a:gd name="connsiteY2" fmla="*/ 2897317 h 2897317"/>
              <a:gd name="connsiteX3" fmla="*/ 3013735 w 3013735"/>
              <a:gd name="connsiteY3" fmla="*/ 797615 h 2897317"/>
            </a:gdLst>
            <a:ahLst/>
            <a:cxnLst>
              <a:cxn ang="0">
                <a:pos x="connsiteX0" y="connsiteY0"/>
              </a:cxn>
              <a:cxn ang="0">
                <a:pos x="connsiteX1" y="connsiteY1"/>
              </a:cxn>
              <a:cxn ang="0">
                <a:pos x="connsiteX2" y="connsiteY2"/>
              </a:cxn>
              <a:cxn ang="0">
                <a:pos x="connsiteX3" y="connsiteY3"/>
              </a:cxn>
            </a:cxnLst>
            <a:rect l="l" t="t" r="r" b="b"/>
            <a:pathLst>
              <a:path w="3013735" h="2897317">
                <a:moveTo>
                  <a:pt x="1859431" y="0"/>
                </a:moveTo>
                <a:lnTo>
                  <a:pt x="0" y="1291679"/>
                </a:lnTo>
                <a:lnTo>
                  <a:pt x="0" y="2897317"/>
                </a:lnTo>
                <a:lnTo>
                  <a:pt x="3013735" y="797615"/>
                </a:lnTo>
                <a:close/>
              </a:path>
            </a:pathLst>
          </a:custGeom>
          <a:gradFill>
            <a:gsLst>
              <a:gs pos="300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8730280"/>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hank You 3">
    <p:bg>
      <p:bgPr>
        <a:solidFill>
          <a:schemeClr val="bg1"/>
        </a:solidFill>
        <a:effectLst/>
      </p:bgPr>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5F0F5E84-3D08-463C-A2F4-3F622F79D6AE}"/>
              </a:ext>
            </a:extLst>
          </p:cNvPr>
          <p:cNvSpPr/>
          <p:nvPr/>
        </p:nvSpPr>
        <p:spPr>
          <a:xfrm rot="16200000">
            <a:off x="9386887" y="4069666"/>
            <a:ext cx="2805111" cy="280511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a:extLst>
              <a:ext uri="{FF2B5EF4-FFF2-40B4-BE49-F238E27FC236}">
                <a16:creationId xmlns:a16="http://schemas.microsoft.com/office/drawing/2014/main" id="{C6635DDF-EA99-074A-B8AA-6DB89B54130D}"/>
              </a:ext>
            </a:extLst>
          </p:cNvPr>
          <p:cNvSpPr>
            <a:spLocks noGrp="1"/>
          </p:cNvSpPr>
          <p:nvPr>
            <p:ph type="pic" sz="quarter" idx="17"/>
          </p:nvPr>
        </p:nvSpPr>
        <p:spPr>
          <a:xfrm>
            <a:off x="4088272" y="1212712"/>
            <a:ext cx="8103729" cy="5645288"/>
          </a:xfrm>
          <a:custGeom>
            <a:avLst/>
            <a:gdLst>
              <a:gd name="connsiteX0" fmla="*/ 8103729 w 8103729"/>
              <a:gd name="connsiteY0" fmla="*/ 0 h 5645288"/>
              <a:gd name="connsiteX1" fmla="*/ 8103729 w 8103729"/>
              <a:gd name="connsiteY1" fmla="*/ 4023746 h 5645288"/>
              <a:gd name="connsiteX2" fmla="*/ 5764894 w 8103729"/>
              <a:gd name="connsiteY2" fmla="*/ 5645288 h 5645288"/>
              <a:gd name="connsiteX3" fmla="*/ 0 w 8103729"/>
              <a:gd name="connsiteY3" fmla="*/ 5645288 h 5645288"/>
            </a:gdLst>
            <a:ahLst/>
            <a:cxnLst>
              <a:cxn ang="0">
                <a:pos x="connsiteX0" y="connsiteY0"/>
              </a:cxn>
              <a:cxn ang="0">
                <a:pos x="connsiteX1" y="connsiteY1"/>
              </a:cxn>
              <a:cxn ang="0">
                <a:pos x="connsiteX2" y="connsiteY2"/>
              </a:cxn>
              <a:cxn ang="0">
                <a:pos x="connsiteX3" y="connsiteY3"/>
              </a:cxn>
            </a:cxnLst>
            <a:rect l="l" t="t" r="r" b="b"/>
            <a:pathLst>
              <a:path w="8103729" h="5645288">
                <a:moveTo>
                  <a:pt x="8103729" y="0"/>
                </a:moveTo>
                <a:lnTo>
                  <a:pt x="8103729" y="4023746"/>
                </a:lnTo>
                <a:lnTo>
                  <a:pt x="5764894" y="5645288"/>
                </a:lnTo>
                <a:lnTo>
                  <a:pt x="0" y="5645288"/>
                </a:lnTo>
                <a:close/>
              </a:path>
            </a:pathLst>
          </a:custGeom>
          <a:solidFill>
            <a:schemeClr val="accent6"/>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10" name="Title 1">
            <a:extLst>
              <a:ext uri="{FF2B5EF4-FFF2-40B4-BE49-F238E27FC236}">
                <a16:creationId xmlns:a16="http://schemas.microsoft.com/office/drawing/2014/main" id="{A8871D4E-8962-41E4-B7BC-D6881361FAD4}"/>
              </a:ext>
            </a:extLst>
          </p:cNvPr>
          <p:cNvSpPr>
            <a:spLocks noGrp="1"/>
          </p:cNvSpPr>
          <p:nvPr>
            <p:ph type="title" hasCustomPrompt="1"/>
          </p:nvPr>
        </p:nvSpPr>
        <p:spPr>
          <a:xfrm>
            <a:off x="442800" y="2122014"/>
            <a:ext cx="4135319" cy="990000"/>
          </a:xfrm>
        </p:spPr>
        <p:txBody>
          <a:bodyPr lIns="0" anchor="t">
            <a:noAutofit/>
          </a:bodyPr>
          <a:lstStyle>
            <a:lvl1pPr>
              <a:defRPr lang="en-GB" sz="6000" dirty="0">
                <a:solidFill>
                  <a:schemeClr val="tx2"/>
                </a:solidFill>
                <a:cs typeface="+mn-cs"/>
              </a:defRPr>
            </a:lvl1pPr>
          </a:lstStyle>
          <a:p>
            <a:pPr lvl="0">
              <a:lnSpc>
                <a:spcPct val="90000"/>
              </a:lnSpc>
              <a:spcBef>
                <a:spcPts val="1000"/>
              </a:spcBef>
              <a:buFontTx/>
            </a:pPr>
            <a:r>
              <a:rPr lang="en-US" dirty="0"/>
              <a:t>Thank you.</a:t>
            </a:r>
            <a:endParaRPr lang="en-GB" dirty="0"/>
          </a:p>
        </p:txBody>
      </p:sp>
      <p:cxnSp>
        <p:nvCxnSpPr>
          <p:cNvPr id="13" name="Straight Connector 12">
            <a:extLst>
              <a:ext uri="{FF2B5EF4-FFF2-40B4-BE49-F238E27FC236}">
                <a16:creationId xmlns:a16="http://schemas.microsoft.com/office/drawing/2014/main" id="{F3AB3759-2ABA-419B-8B4A-9D837809ED6D}"/>
              </a:ext>
            </a:extLst>
          </p:cNvPr>
          <p:cNvCxnSpPr/>
          <p:nvPr/>
        </p:nvCxnSpPr>
        <p:spPr>
          <a:xfrm>
            <a:off x="442800" y="3214819"/>
            <a:ext cx="4932000"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4" name="Graphic 34">
            <a:extLst>
              <a:ext uri="{FF2B5EF4-FFF2-40B4-BE49-F238E27FC236}">
                <a16:creationId xmlns:a16="http://schemas.microsoft.com/office/drawing/2014/main" id="{60D24665-7834-4CC0-8EA5-C724896E98DD}"/>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2800" y="3565604"/>
            <a:ext cx="2810216" cy="1168340"/>
          </a:xfrm>
          <a:prstGeom prst="rect">
            <a:avLst/>
          </a:prstGeom>
        </p:spPr>
      </p:pic>
      <p:sp>
        <p:nvSpPr>
          <p:cNvPr id="11" name="Footer Placeholder 3">
            <a:extLst>
              <a:ext uri="{FF2B5EF4-FFF2-40B4-BE49-F238E27FC236}">
                <a16:creationId xmlns:a16="http://schemas.microsoft.com/office/drawing/2014/main" id="{D2A88DD9-1E9D-4979-91FB-355894EC6B88}"/>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2" name="TextBox 11">
            <a:extLst>
              <a:ext uri="{FF2B5EF4-FFF2-40B4-BE49-F238E27FC236}">
                <a16:creationId xmlns:a16="http://schemas.microsoft.com/office/drawing/2014/main" id="{C7D8CA00-0351-4439-80FC-0A747C092426}"/>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15" name="Freeform: Shape 38">
            <a:extLst>
              <a:ext uri="{FF2B5EF4-FFF2-40B4-BE49-F238E27FC236}">
                <a16:creationId xmlns:a16="http://schemas.microsoft.com/office/drawing/2014/main" id="{D7F1981D-B15C-4509-BD6A-04D49D3FAFB5}"/>
              </a:ext>
            </a:extLst>
          </p:cNvPr>
          <p:cNvSpPr/>
          <p:nvPr/>
        </p:nvSpPr>
        <p:spPr>
          <a:xfrm>
            <a:off x="2929209" y="4829173"/>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1">
                  <a:alpha val="1000"/>
                </a:schemeClr>
              </a:gs>
              <a:gs pos="74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20">
            <a:extLst>
              <a:ext uri="{FF2B5EF4-FFF2-40B4-BE49-F238E27FC236}">
                <a16:creationId xmlns:a16="http://schemas.microsoft.com/office/drawing/2014/main" id="{3F6CD97A-AEFF-4042-B3F6-70888095713D}"/>
              </a:ext>
            </a:extLst>
          </p:cNvPr>
          <p:cNvSpPr/>
          <p:nvPr/>
        </p:nvSpPr>
        <p:spPr>
          <a:xfrm flipH="1">
            <a:off x="8774596" y="4407877"/>
            <a:ext cx="3417404" cy="2450123"/>
          </a:xfrm>
          <a:custGeom>
            <a:avLst/>
            <a:gdLst>
              <a:gd name="connsiteX0" fmla="*/ 0 w 4791075"/>
              <a:gd name="connsiteY0" fmla="*/ 1114425 h 2209800"/>
              <a:gd name="connsiteX1" fmla="*/ 1619250 w 4791075"/>
              <a:gd name="connsiteY1" fmla="*/ 0 h 2209800"/>
              <a:gd name="connsiteX2" fmla="*/ 4791075 w 4791075"/>
              <a:gd name="connsiteY2" fmla="*/ 2209800 h 2209800"/>
              <a:gd name="connsiteX3" fmla="*/ 19050 w 4791075"/>
              <a:gd name="connsiteY3" fmla="*/ 2209800 h 2209800"/>
              <a:gd name="connsiteX4" fmla="*/ 0 w 4791075"/>
              <a:gd name="connsiteY4" fmla="*/ 1114425 h 2209800"/>
              <a:gd name="connsiteX0" fmla="*/ 3175 w 4794250"/>
              <a:gd name="connsiteY0" fmla="*/ 1114425 h 2209800"/>
              <a:gd name="connsiteX1" fmla="*/ 1622425 w 4794250"/>
              <a:gd name="connsiteY1" fmla="*/ 0 h 2209800"/>
              <a:gd name="connsiteX2" fmla="*/ 4794250 w 4794250"/>
              <a:gd name="connsiteY2" fmla="*/ 2209800 h 2209800"/>
              <a:gd name="connsiteX3" fmla="*/ 0 w 4794250"/>
              <a:gd name="connsiteY3" fmla="*/ 2209800 h 2209800"/>
              <a:gd name="connsiteX4" fmla="*/ 3175 w 4794250"/>
              <a:gd name="connsiteY4" fmla="*/ 1114425 h 2209800"/>
              <a:gd name="connsiteX0" fmla="*/ 119338 w 4913588"/>
              <a:gd name="connsiteY0" fmla="*/ 2209800 h 2209800"/>
              <a:gd name="connsiteX1" fmla="*/ 1741763 w 4913588"/>
              <a:gd name="connsiteY1" fmla="*/ 0 h 2209800"/>
              <a:gd name="connsiteX2" fmla="*/ 4913588 w 4913588"/>
              <a:gd name="connsiteY2" fmla="*/ 2209800 h 2209800"/>
              <a:gd name="connsiteX3" fmla="*/ 119338 w 4913588"/>
              <a:gd name="connsiteY3" fmla="*/ 2209800 h 2209800"/>
              <a:gd name="connsiteX0" fmla="*/ 119338 w 4913588"/>
              <a:gd name="connsiteY0" fmla="*/ 2209800 h 2209800"/>
              <a:gd name="connsiteX1" fmla="*/ 1741763 w 4913588"/>
              <a:gd name="connsiteY1" fmla="*/ 0 h 2209800"/>
              <a:gd name="connsiteX2" fmla="*/ 4913588 w 4913588"/>
              <a:gd name="connsiteY2" fmla="*/ 2209800 h 2209800"/>
              <a:gd name="connsiteX3" fmla="*/ 2404721 w 4913588"/>
              <a:gd name="connsiteY3" fmla="*/ 2201134 h 2209800"/>
              <a:gd name="connsiteX4" fmla="*/ 119338 w 4913588"/>
              <a:gd name="connsiteY4" fmla="*/ 2209800 h 2209800"/>
              <a:gd name="connsiteX0" fmla="*/ 119338 w 4913588"/>
              <a:gd name="connsiteY0" fmla="*/ 2209800 h 2209800"/>
              <a:gd name="connsiteX1" fmla="*/ 1741763 w 4913588"/>
              <a:gd name="connsiteY1" fmla="*/ 0 h 2209800"/>
              <a:gd name="connsiteX2" fmla="*/ 4913588 w 4913588"/>
              <a:gd name="connsiteY2" fmla="*/ 2209800 h 2209800"/>
              <a:gd name="connsiteX3" fmla="*/ 2404721 w 4913588"/>
              <a:gd name="connsiteY3" fmla="*/ 2201134 h 2209800"/>
              <a:gd name="connsiteX4" fmla="*/ 2404721 w 4913588"/>
              <a:gd name="connsiteY4" fmla="*/ 2201134 h 2209800"/>
              <a:gd name="connsiteX5" fmla="*/ 119338 w 4913588"/>
              <a:gd name="connsiteY5" fmla="*/ 2209800 h 2209800"/>
              <a:gd name="connsiteX0" fmla="*/ 119338 w 4913588"/>
              <a:gd name="connsiteY0" fmla="*/ 2209800 h 2209800"/>
              <a:gd name="connsiteX1" fmla="*/ 1741763 w 4913588"/>
              <a:gd name="connsiteY1" fmla="*/ 0 h 2209800"/>
              <a:gd name="connsiteX2" fmla="*/ 2387390 w 4913588"/>
              <a:gd name="connsiteY2" fmla="*/ 398631 h 2209800"/>
              <a:gd name="connsiteX3" fmla="*/ 4913588 w 4913588"/>
              <a:gd name="connsiteY3" fmla="*/ 2209800 h 2209800"/>
              <a:gd name="connsiteX4" fmla="*/ 2404721 w 4913588"/>
              <a:gd name="connsiteY4" fmla="*/ 2201134 h 2209800"/>
              <a:gd name="connsiteX5" fmla="*/ 2404721 w 4913588"/>
              <a:gd name="connsiteY5" fmla="*/ 2201134 h 2209800"/>
              <a:gd name="connsiteX6" fmla="*/ 119338 w 4913588"/>
              <a:gd name="connsiteY6" fmla="*/ 2209800 h 2209800"/>
              <a:gd name="connsiteX0" fmla="*/ 119338 w 4913588"/>
              <a:gd name="connsiteY0" fmla="*/ 2209800 h 2209800"/>
              <a:gd name="connsiteX1" fmla="*/ 1741763 w 4913588"/>
              <a:gd name="connsiteY1" fmla="*/ 0 h 2209800"/>
              <a:gd name="connsiteX2" fmla="*/ 2387390 w 4913588"/>
              <a:gd name="connsiteY2" fmla="*/ 398631 h 2209800"/>
              <a:gd name="connsiteX3" fmla="*/ 4913588 w 4913588"/>
              <a:gd name="connsiteY3" fmla="*/ 2209800 h 2209800"/>
              <a:gd name="connsiteX4" fmla="*/ 2404721 w 4913588"/>
              <a:gd name="connsiteY4" fmla="*/ 2201134 h 2209800"/>
              <a:gd name="connsiteX5" fmla="*/ 2404721 w 4913588"/>
              <a:gd name="connsiteY5" fmla="*/ 2201134 h 2209800"/>
              <a:gd name="connsiteX6" fmla="*/ 119338 w 4913588"/>
              <a:gd name="connsiteY6" fmla="*/ 2209800 h 2209800"/>
              <a:gd name="connsiteX0" fmla="*/ 119338 w 4913588"/>
              <a:gd name="connsiteY0" fmla="*/ 2209800 h 2209800"/>
              <a:gd name="connsiteX1" fmla="*/ 1741763 w 4913588"/>
              <a:gd name="connsiteY1" fmla="*/ 0 h 2209800"/>
              <a:gd name="connsiteX2" fmla="*/ 2387390 w 4913588"/>
              <a:gd name="connsiteY2" fmla="*/ 398631 h 2209800"/>
              <a:gd name="connsiteX3" fmla="*/ 2404721 w 4913588"/>
              <a:gd name="connsiteY3" fmla="*/ 398631 h 2209800"/>
              <a:gd name="connsiteX4" fmla="*/ 4913588 w 4913588"/>
              <a:gd name="connsiteY4" fmla="*/ 2209800 h 2209800"/>
              <a:gd name="connsiteX5" fmla="*/ 2404721 w 4913588"/>
              <a:gd name="connsiteY5" fmla="*/ 2201134 h 2209800"/>
              <a:gd name="connsiteX6" fmla="*/ 2404721 w 4913588"/>
              <a:gd name="connsiteY6" fmla="*/ 2201134 h 2209800"/>
              <a:gd name="connsiteX7" fmla="*/ 119338 w 4913588"/>
              <a:gd name="connsiteY7" fmla="*/ 2209800 h 2209800"/>
              <a:gd name="connsiteX0" fmla="*/ 4 w 4794254"/>
              <a:gd name="connsiteY0" fmla="*/ 1811169 h 1811169"/>
              <a:gd name="connsiteX1" fmla="*/ 2268056 w 4794254"/>
              <a:gd name="connsiteY1" fmla="*/ 0 h 1811169"/>
              <a:gd name="connsiteX2" fmla="*/ 2285387 w 4794254"/>
              <a:gd name="connsiteY2" fmla="*/ 0 h 1811169"/>
              <a:gd name="connsiteX3" fmla="*/ 4794254 w 4794254"/>
              <a:gd name="connsiteY3" fmla="*/ 1811169 h 1811169"/>
              <a:gd name="connsiteX4" fmla="*/ 2285387 w 4794254"/>
              <a:gd name="connsiteY4" fmla="*/ 1802503 h 1811169"/>
              <a:gd name="connsiteX5" fmla="*/ 2285387 w 4794254"/>
              <a:gd name="connsiteY5" fmla="*/ 1802503 h 1811169"/>
              <a:gd name="connsiteX6" fmla="*/ 4 w 4794254"/>
              <a:gd name="connsiteY6" fmla="*/ 1811169 h 1811169"/>
              <a:gd name="connsiteX0" fmla="*/ 17331 w 2526198"/>
              <a:gd name="connsiteY0" fmla="*/ 1802503 h 1811169"/>
              <a:gd name="connsiteX1" fmla="*/ 0 w 2526198"/>
              <a:gd name="connsiteY1" fmla="*/ 0 h 1811169"/>
              <a:gd name="connsiteX2" fmla="*/ 17331 w 2526198"/>
              <a:gd name="connsiteY2" fmla="*/ 0 h 1811169"/>
              <a:gd name="connsiteX3" fmla="*/ 2526198 w 2526198"/>
              <a:gd name="connsiteY3" fmla="*/ 1811169 h 1811169"/>
              <a:gd name="connsiteX4" fmla="*/ 17331 w 2526198"/>
              <a:gd name="connsiteY4" fmla="*/ 1802503 h 1811169"/>
              <a:gd name="connsiteX5" fmla="*/ 17331 w 2526198"/>
              <a:gd name="connsiteY5" fmla="*/ 1802503 h 181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6198" h="1811169">
                <a:moveTo>
                  <a:pt x="17331" y="1802503"/>
                </a:moveTo>
                <a:lnTo>
                  <a:pt x="0" y="0"/>
                </a:lnTo>
                <a:lnTo>
                  <a:pt x="17331" y="0"/>
                </a:lnTo>
                <a:lnTo>
                  <a:pt x="2526198" y="1811169"/>
                </a:lnTo>
                <a:lnTo>
                  <a:pt x="17331" y="1802503"/>
                </a:lnTo>
                <a:lnTo>
                  <a:pt x="17331" y="1802503"/>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noProof="0" dirty="0">
              <a:solidFill>
                <a:schemeClr val="lt1"/>
              </a:solidFill>
            </a:endParaRPr>
          </a:p>
        </p:txBody>
      </p:sp>
    </p:spTree>
    <p:extLst>
      <p:ext uri="{BB962C8B-B14F-4D97-AF65-F5344CB8AC3E}">
        <p14:creationId xmlns:p14="http://schemas.microsoft.com/office/powerpoint/2010/main" val="1885465818"/>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hank You 4">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8197EE4D-06D9-6D48-B606-48101EB68744}"/>
              </a:ext>
            </a:extLst>
          </p:cNvPr>
          <p:cNvSpPr>
            <a:spLocks noGrp="1"/>
          </p:cNvSpPr>
          <p:nvPr>
            <p:ph type="pic" sz="quarter" idx="17"/>
          </p:nvPr>
        </p:nvSpPr>
        <p:spPr>
          <a:xfrm>
            <a:off x="-14990" y="0"/>
            <a:ext cx="5724910" cy="6858000"/>
          </a:xfrm>
          <a:custGeom>
            <a:avLst/>
            <a:gdLst>
              <a:gd name="connsiteX0" fmla="*/ 3899193 w 5724910"/>
              <a:gd name="connsiteY0" fmla="*/ 0 h 6858000"/>
              <a:gd name="connsiteX1" fmla="*/ 5724910 w 5724910"/>
              <a:gd name="connsiteY1" fmla="*/ 0 h 6858000"/>
              <a:gd name="connsiteX2" fmla="*/ 5724910 w 5724910"/>
              <a:gd name="connsiteY2" fmla="*/ 4117441 h 6858000"/>
              <a:gd name="connsiteX3" fmla="*/ 1757271 w 5724910"/>
              <a:gd name="connsiteY3" fmla="*/ 6858000 h 6858000"/>
              <a:gd name="connsiteX4" fmla="*/ 0 w 5724910"/>
              <a:gd name="connsiteY4" fmla="*/ 6854510 h 6858000"/>
              <a:gd name="connsiteX5" fmla="*/ 10128 w 5724910"/>
              <a:gd name="connsiteY5" fmla="*/ 27043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24910" h="6858000">
                <a:moveTo>
                  <a:pt x="3899193" y="0"/>
                </a:moveTo>
                <a:lnTo>
                  <a:pt x="5724910" y="0"/>
                </a:lnTo>
                <a:lnTo>
                  <a:pt x="5724910" y="4117441"/>
                </a:lnTo>
                <a:lnTo>
                  <a:pt x="1757271" y="6858000"/>
                </a:lnTo>
                <a:lnTo>
                  <a:pt x="0" y="6854510"/>
                </a:lnTo>
                <a:lnTo>
                  <a:pt x="10128" y="2704339"/>
                </a:lnTo>
                <a:close/>
              </a:path>
            </a:pathLst>
          </a:custGeom>
          <a:solidFill>
            <a:schemeClr val="accent1"/>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7" name="Title 1">
            <a:extLst>
              <a:ext uri="{FF2B5EF4-FFF2-40B4-BE49-F238E27FC236}">
                <a16:creationId xmlns:a16="http://schemas.microsoft.com/office/drawing/2014/main" id="{890C636B-5A5D-4399-980F-44E3735BC72E}"/>
              </a:ext>
            </a:extLst>
          </p:cNvPr>
          <p:cNvSpPr>
            <a:spLocks noGrp="1"/>
          </p:cNvSpPr>
          <p:nvPr>
            <p:ph type="title" hasCustomPrompt="1"/>
          </p:nvPr>
        </p:nvSpPr>
        <p:spPr>
          <a:xfrm>
            <a:off x="6942415" y="2040219"/>
            <a:ext cx="4004632" cy="970378"/>
          </a:xfrm>
        </p:spPr>
        <p:txBody>
          <a:bodyPr vert="horz" lIns="0" tIns="0" rIns="0" bIns="0" rtlCol="0" anchor="b">
            <a:noAutofit/>
          </a:bodyPr>
          <a:lstStyle>
            <a:lvl1pPr>
              <a:defRPr lang="en-GB" sz="6000" dirty="0">
                <a:solidFill>
                  <a:schemeClr val="tx2"/>
                </a:solidFill>
              </a:defRPr>
            </a:lvl1pPr>
          </a:lstStyle>
          <a:p>
            <a:pPr marR="0" lvl="0" fontAlgn="auto">
              <a:lnSpc>
                <a:spcPct val="90000"/>
              </a:lnSpc>
              <a:spcBef>
                <a:spcPts val="1000"/>
              </a:spcBef>
              <a:spcAft>
                <a:spcPts val="0"/>
              </a:spcAft>
              <a:buClrTx/>
              <a:buSzTx/>
              <a:tabLst/>
            </a:pPr>
            <a:r>
              <a:rPr lang="en-US" dirty="0"/>
              <a:t>Thank you</a:t>
            </a:r>
            <a:endParaRPr lang="en-GB" dirty="0"/>
          </a:p>
        </p:txBody>
      </p:sp>
      <p:sp>
        <p:nvSpPr>
          <p:cNvPr id="5" name="Footer Placeholder 3">
            <a:extLst>
              <a:ext uri="{FF2B5EF4-FFF2-40B4-BE49-F238E27FC236}">
                <a16:creationId xmlns:a16="http://schemas.microsoft.com/office/drawing/2014/main" id="{218638D0-EA79-4658-BBAF-F7CBC3D7A6DF}"/>
              </a:ext>
            </a:extLst>
          </p:cNvPr>
          <p:cNvSpPr>
            <a:spLocks noGrp="1"/>
          </p:cNvSpPr>
          <p:nvPr>
            <p:ph type="ftr" sz="quarter" idx="3"/>
          </p:nvPr>
        </p:nvSpPr>
        <p:spPr>
          <a:xfrm>
            <a:off x="6942416"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8" name="Freeform: Shape 38">
            <a:extLst>
              <a:ext uri="{FF2B5EF4-FFF2-40B4-BE49-F238E27FC236}">
                <a16:creationId xmlns:a16="http://schemas.microsoft.com/office/drawing/2014/main" id="{88DD9336-317D-4740-9853-D4062BAB0838}"/>
              </a:ext>
            </a:extLst>
          </p:cNvPr>
          <p:cNvSpPr/>
          <p:nvPr/>
        </p:nvSpPr>
        <p:spPr>
          <a:xfrm>
            <a:off x="1173742" y="4827938"/>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1">
                  <a:alpha val="1000"/>
                </a:schemeClr>
              </a:gs>
              <a:gs pos="74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Freeform: Shape 38">
            <a:extLst>
              <a:ext uri="{FF2B5EF4-FFF2-40B4-BE49-F238E27FC236}">
                <a16:creationId xmlns:a16="http://schemas.microsoft.com/office/drawing/2014/main" id="{98B81505-8EBE-43E4-B7C6-0E608556BE6D}"/>
              </a:ext>
            </a:extLst>
          </p:cNvPr>
          <p:cNvSpPr/>
          <p:nvPr/>
        </p:nvSpPr>
        <p:spPr>
          <a:xfrm rot="10800000">
            <a:off x="137450" y="1"/>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2">
                  <a:alpha val="0"/>
                </a:schemeClr>
              </a:gs>
              <a:gs pos="74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Graphic 10">
            <a:extLst>
              <a:ext uri="{FF2B5EF4-FFF2-40B4-BE49-F238E27FC236}">
                <a16:creationId xmlns:a16="http://schemas.microsoft.com/office/drawing/2014/main" id="{BF2F5D52-6D04-4B54-B1A2-680FF23FCCC1}"/>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32620" y="387487"/>
            <a:ext cx="2189142" cy="910132"/>
          </a:xfrm>
          <a:prstGeom prst="rect">
            <a:avLst/>
          </a:prstGeom>
        </p:spPr>
      </p:pic>
    </p:spTree>
    <p:extLst>
      <p:ext uri="{BB962C8B-B14F-4D97-AF65-F5344CB8AC3E}">
        <p14:creationId xmlns:p14="http://schemas.microsoft.com/office/powerpoint/2010/main" val="3982837014"/>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1 Dark">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50E1F8B-3FCA-4834-843E-9369F84050D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59" name="Text Placeholder 10">
            <a:extLst>
              <a:ext uri="{FF2B5EF4-FFF2-40B4-BE49-F238E27FC236}">
                <a16:creationId xmlns:a16="http://schemas.microsoft.com/office/drawing/2014/main" id="{AEBD811C-EEF2-4E64-B90F-61053E863A8B}"/>
              </a:ext>
            </a:extLst>
          </p:cNvPr>
          <p:cNvSpPr>
            <a:spLocks noGrp="1"/>
          </p:cNvSpPr>
          <p:nvPr>
            <p:ph type="body" sz="quarter" idx="15" hasCustomPrompt="1"/>
          </p:nvPr>
        </p:nvSpPr>
        <p:spPr>
          <a:xfrm>
            <a:off x="457199" y="3281163"/>
            <a:ext cx="6397626" cy="1218593"/>
          </a:xfrm>
          <a:prstGeom prst="rect">
            <a:avLst/>
          </a:prstGeom>
        </p:spPr>
        <p:txBody>
          <a:bodyPr lIns="0" anchor="t">
            <a:noAutofit/>
          </a:bodyPr>
          <a:lstStyle>
            <a:lvl1pPr marL="0" marR="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da-DK" dirty="0"/>
              <a:t>Subtitle goes here</a:t>
            </a:r>
            <a:endParaRPr lang="en-US" dirty="0"/>
          </a:p>
        </p:txBody>
      </p:sp>
      <p:sp>
        <p:nvSpPr>
          <p:cNvPr id="60" name="Text Placeholder 10">
            <a:extLst>
              <a:ext uri="{FF2B5EF4-FFF2-40B4-BE49-F238E27FC236}">
                <a16:creationId xmlns:a16="http://schemas.microsoft.com/office/drawing/2014/main" id="{86B13E25-8F4C-4776-AE12-AE1FB57ACDAC}"/>
              </a:ext>
            </a:extLst>
          </p:cNvPr>
          <p:cNvSpPr>
            <a:spLocks noGrp="1"/>
          </p:cNvSpPr>
          <p:nvPr>
            <p:ph type="body" sz="quarter" idx="16" hasCustomPrompt="1"/>
          </p:nvPr>
        </p:nvSpPr>
        <p:spPr>
          <a:xfrm>
            <a:off x="457198" y="1233488"/>
            <a:ext cx="6443999" cy="381000"/>
          </a:xfrm>
          <a:prstGeom prst="rect">
            <a:avLst/>
          </a:prstGeom>
        </p:spPr>
        <p:txBody>
          <a:bodyPr lIns="0" anchor="t">
            <a:noAutofit/>
          </a:bodyPr>
          <a:lstStyle>
            <a:lvl1pPr marL="0" indent="0">
              <a:buNone/>
              <a:tabLst>
                <a:tab pos="2509838" algn="l"/>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sp>
        <p:nvSpPr>
          <p:cNvPr id="11" name="Picture Placeholder 10">
            <a:extLst>
              <a:ext uri="{FF2B5EF4-FFF2-40B4-BE49-F238E27FC236}">
                <a16:creationId xmlns:a16="http://schemas.microsoft.com/office/drawing/2014/main" id="{E23385E9-575A-4E97-BE38-0A19A73B40AC}"/>
              </a:ext>
            </a:extLst>
          </p:cNvPr>
          <p:cNvSpPr>
            <a:spLocks noGrp="1"/>
          </p:cNvSpPr>
          <p:nvPr>
            <p:ph type="pic" sz="quarter" idx="17" hasCustomPrompt="1"/>
          </p:nvPr>
        </p:nvSpPr>
        <p:spPr>
          <a:xfrm>
            <a:off x="4060396" y="2764868"/>
            <a:ext cx="8131604" cy="4093132"/>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Lst>
            <a:ahLst/>
            <a:cxnLst>
              <a:cxn ang="0">
                <a:pos x="connsiteX0" y="connsiteY0"/>
              </a:cxn>
              <a:cxn ang="0">
                <a:pos x="connsiteX1" y="connsiteY1"/>
              </a:cxn>
              <a:cxn ang="0">
                <a:pos x="connsiteX2" y="connsiteY2"/>
              </a:cxn>
              <a:cxn ang="0">
                <a:pos x="connsiteX3" y="connsiteY3"/>
              </a:cxn>
            </a:cxnLst>
            <a:rect l="l" t="t" r="r" b="b"/>
            <a:pathLst>
              <a:path w="8131604" h="4093132">
                <a:moveTo>
                  <a:pt x="5893093" y="0"/>
                </a:moveTo>
                <a:lnTo>
                  <a:pt x="8131604" y="1558441"/>
                </a:lnTo>
                <a:lnTo>
                  <a:pt x="8129060" y="4093132"/>
                </a:lnTo>
                <a:lnTo>
                  <a:pt x="0" y="4093132"/>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pic>
        <p:nvPicPr>
          <p:cNvPr id="17" name="Graphic 16">
            <a:extLst>
              <a:ext uri="{FF2B5EF4-FFF2-40B4-BE49-F238E27FC236}">
                <a16:creationId xmlns:a16="http://schemas.microsoft.com/office/drawing/2014/main" id="{5C19C9AC-2634-47D0-8C0A-A04C4A7BFFD9}"/>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32620" y="387487"/>
            <a:ext cx="2189142" cy="910132"/>
          </a:xfrm>
          <a:prstGeom prst="rect">
            <a:avLst/>
          </a:prstGeom>
        </p:spPr>
      </p:pic>
      <p:sp>
        <p:nvSpPr>
          <p:cNvPr id="10" name="Title 1">
            <a:extLst>
              <a:ext uri="{FF2B5EF4-FFF2-40B4-BE49-F238E27FC236}">
                <a16:creationId xmlns:a16="http://schemas.microsoft.com/office/drawing/2014/main" id="{418DAEFC-EF40-4589-9F6B-5C1699274A7D}"/>
              </a:ext>
            </a:extLst>
          </p:cNvPr>
          <p:cNvSpPr>
            <a:spLocks noGrp="1"/>
          </p:cNvSpPr>
          <p:nvPr>
            <p:ph type="title" hasCustomPrompt="1"/>
          </p:nvPr>
        </p:nvSpPr>
        <p:spPr>
          <a:xfrm>
            <a:off x="457199" y="1800000"/>
            <a:ext cx="6443998" cy="990000"/>
          </a:xfrm>
        </p:spPr>
        <p:txBody>
          <a:bodyPr vert="horz" lIns="0" tIns="0" rIns="0" bIns="0" rtlCol="0" anchor="b">
            <a:noAutofit/>
          </a:bodyPr>
          <a:lstStyle>
            <a:lvl1pPr>
              <a:defRPr lang="en-GB" sz="4000" b="0">
                <a:solidFill>
                  <a:schemeClr val="bg1"/>
                </a:solidFill>
              </a:defRPr>
            </a:lvl1pPr>
          </a:lstStyle>
          <a:p>
            <a:pPr marR="0" lvl="0" fontAlgn="auto">
              <a:lnSpc>
                <a:spcPct val="90000"/>
              </a:lnSpc>
              <a:spcBef>
                <a:spcPts val="1000"/>
              </a:spcBef>
              <a:spcAft>
                <a:spcPts val="0"/>
              </a:spcAft>
              <a:buClrTx/>
              <a:buSzTx/>
              <a:tabLst/>
            </a:pPr>
            <a:r>
              <a:rPr lang="en-US" dirty="0"/>
              <a:t>Title of the deck</a:t>
            </a:r>
            <a:endParaRPr lang="en-GB" dirty="0"/>
          </a:p>
        </p:txBody>
      </p:sp>
      <p:sp>
        <p:nvSpPr>
          <p:cNvPr id="12" name="Freeform: Shape 38">
            <a:extLst>
              <a:ext uri="{FF2B5EF4-FFF2-40B4-BE49-F238E27FC236}">
                <a16:creationId xmlns:a16="http://schemas.microsoft.com/office/drawing/2014/main" id="{BF4677C3-BCF5-4855-9611-E85C96D9A70A}"/>
              </a:ext>
            </a:extLst>
          </p:cNvPr>
          <p:cNvSpPr/>
          <p:nvPr/>
        </p:nvSpPr>
        <p:spPr>
          <a:xfrm>
            <a:off x="2929209" y="4829173"/>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1">
                  <a:alpha val="1000"/>
                </a:schemeClr>
              </a:gs>
              <a:gs pos="74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8">
            <a:extLst>
              <a:ext uri="{FF2B5EF4-FFF2-40B4-BE49-F238E27FC236}">
                <a16:creationId xmlns:a16="http://schemas.microsoft.com/office/drawing/2014/main" id="{2D55CCF4-0B1D-4A3B-AD75-0E7051248497}"/>
              </a:ext>
            </a:extLst>
          </p:cNvPr>
          <p:cNvSpPr/>
          <p:nvPr/>
        </p:nvSpPr>
        <p:spPr>
          <a:xfrm>
            <a:off x="10121759" y="2893156"/>
            <a:ext cx="2070240" cy="2020997"/>
          </a:xfrm>
          <a:custGeom>
            <a:avLst/>
            <a:gdLst>
              <a:gd name="connsiteX0" fmla="*/ 803684 w 2070240"/>
              <a:gd name="connsiteY0" fmla="*/ 0 h 2020997"/>
              <a:gd name="connsiteX1" fmla="*/ 2069497 w 2070240"/>
              <a:gd name="connsiteY1" fmla="*/ 889314 h 2020997"/>
              <a:gd name="connsiteX2" fmla="*/ 2069597 w 2070240"/>
              <a:gd name="connsiteY2" fmla="*/ 713297 h 2020997"/>
              <a:gd name="connsiteX3" fmla="*/ 2070240 w 2070240"/>
              <a:gd name="connsiteY3" fmla="*/ 713739 h 2020997"/>
              <a:gd name="connsiteX4" fmla="*/ 2069497 w 2070240"/>
              <a:gd name="connsiteY4" fmla="*/ 2020997 h 2020997"/>
              <a:gd name="connsiteX5" fmla="*/ 0 w 2070240"/>
              <a:gd name="connsiteY5" fmla="*/ 567044 h 202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0240" h="2020997">
                <a:moveTo>
                  <a:pt x="803684" y="0"/>
                </a:moveTo>
                <a:lnTo>
                  <a:pt x="2069497" y="889314"/>
                </a:lnTo>
                <a:lnTo>
                  <a:pt x="2069597" y="713297"/>
                </a:lnTo>
                <a:lnTo>
                  <a:pt x="2070240" y="713739"/>
                </a:lnTo>
                <a:lnTo>
                  <a:pt x="2069497" y="2020997"/>
                </a:lnTo>
                <a:lnTo>
                  <a:pt x="0" y="567044"/>
                </a:lnTo>
                <a:close/>
              </a:path>
            </a:pathLst>
          </a:custGeom>
          <a:gradFill>
            <a:gsLst>
              <a:gs pos="21000">
                <a:schemeClr val="accent2"/>
              </a:gs>
              <a:gs pos="68000">
                <a:schemeClr val="accent2">
                  <a:alpha val="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 name="Footer Placeholder 1">
            <a:extLst>
              <a:ext uri="{FF2B5EF4-FFF2-40B4-BE49-F238E27FC236}">
                <a16:creationId xmlns:a16="http://schemas.microsoft.com/office/drawing/2014/main" id="{D06757B9-1AC3-4FAB-AFCD-5BE4A4272A53}"/>
              </a:ext>
            </a:extLst>
          </p:cNvPr>
          <p:cNvSpPr>
            <a:spLocks noGrp="1"/>
          </p:cNvSpPr>
          <p:nvPr>
            <p:ph type="ftr" sz="quarter" idx="18"/>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40957159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A67C8A7-566E-6245-9CD3-9765B4FA6600}"/>
              </a:ext>
            </a:extLst>
          </p:cNvPr>
          <p:cNvSpPr>
            <a:spLocks noGrp="1"/>
          </p:cNvSpPr>
          <p:nvPr>
            <p:ph type="body" sz="quarter" idx="11" hasCustomPrompt="1"/>
          </p:nvPr>
        </p:nvSpPr>
        <p:spPr>
          <a:xfrm>
            <a:off x="442800" y="1366979"/>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2"/>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13" name="Text Placeholder 5">
            <a:extLst>
              <a:ext uri="{FF2B5EF4-FFF2-40B4-BE49-F238E27FC236}">
                <a16:creationId xmlns:a16="http://schemas.microsoft.com/office/drawing/2014/main" id="{824EB0EA-8635-6443-A050-B3327AB2731C}"/>
              </a:ext>
            </a:extLst>
          </p:cNvPr>
          <p:cNvSpPr>
            <a:spLocks noGrp="1"/>
          </p:cNvSpPr>
          <p:nvPr>
            <p:ph type="body" sz="quarter" idx="13"/>
          </p:nvPr>
        </p:nvSpPr>
        <p:spPr>
          <a:xfrm>
            <a:off x="1015360" y="1392819"/>
            <a:ext cx="4494486" cy="324000"/>
          </a:xfrm>
          <a:prstGeom prst="rect">
            <a:avLst/>
          </a:prstGeom>
        </p:spPr>
        <p:txBody>
          <a:bodyPr>
            <a:noAutofit/>
          </a:bodyPr>
          <a:lstStyle>
            <a:lvl1pPr marL="0" indent="0">
              <a:buNone/>
              <a:defRPr sz="1600" b="0">
                <a:solidFill>
                  <a:schemeClr val="tx2"/>
                </a:solidFill>
                <a:latin typeface="+mn-lt"/>
              </a:defRPr>
            </a:lvl1pPr>
            <a:lvl2pPr marL="266700" indent="0">
              <a:buNone/>
              <a:defRPr/>
            </a:lvl2pPr>
          </a:lstStyle>
          <a:p>
            <a:pPr lvl="0"/>
            <a:r>
              <a:rPr lang="en-US"/>
              <a:t>Click to edit Master text styles</a:t>
            </a:r>
          </a:p>
        </p:txBody>
      </p:sp>
      <p:pic>
        <p:nvPicPr>
          <p:cNvPr id="25" name="Graphic 24">
            <a:extLst>
              <a:ext uri="{FF2B5EF4-FFF2-40B4-BE49-F238E27FC236}">
                <a16:creationId xmlns:a16="http://schemas.microsoft.com/office/drawing/2014/main" id="{1D83DD92-09D1-EE43-BC80-83A0DE3D952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6" name="Title 1">
            <a:extLst>
              <a:ext uri="{FF2B5EF4-FFF2-40B4-BE49-F238E27FC236}">
                <a16:creationId xmlns:a16="http://schemas.microsoft.com/office/drawing/2014/main" id="{FBCBEE40-2AEA-476A-BD9F-C1BB812005C3}"/>
              </a:ext>
            </a:extLst>
          </p:cNvPr>
          <p:cNvSpPr>
            <a:spLocks noGrp="1"/>
          </p:cNvSpPr>
          <p:nvPr>
            <p:ph type="title" hasCustomPrompt="1"/>
          </p:nvPr>
        </p:nvSpPr>
        <p:spPr>
          <a:xfrm>
            <a:off x="442800" y="417059"/>
            <a:ext cx="5049102" cy="570443"/>
          </a:xfrm>
        </p:spPr>
        <p:txBody>
          <a:bodyPr vert="horz" lIns="0" tIns="0" rIns="0" bIns="0" rtlCol="0" anchor="t">
            <a:noAutofit/>
          </a:bodyPr>
          <a:lstStyle>
            <a:lvl1pPr>
              <a:defRPr lang="en-GB" dirty="0">
                <a:solidFill>
                  <a:schemeClr val="tx2"/>
                </a:solidFill>
              </a:defRPr>
            </a:lvl1pPr>
          </a:lstStyle>
          <a:p>
            <a:pPr marR="0" lvl="0" fontAlgn="auto">
              <a:lnSpc>
                <a:spcPct val="90000"/>
              </a:lnSpc>
              <a:spcBef>
                <a:spcPts val="1000"/>
              </a:spcBef>
              <a:spcAft>
                <a:spcPts val="0"/>
              </a:spcAft>
              <a:buClrTx/>
              <a:buSzTx/>
              <a:tabLst/>
            </a:pPr>
            <a:r>
              <a:rPr lang="en-US" dirty="0"/>
              <a:t>Agenda</a:t>
            </a:r>
            <a:endParaRPr lang="en-GB" dirty="0"/>
          </a:p>
        </p:txBody>
      </p:sp>
      <p:sp>
        <p:nvSpPr>
          <p:cNvPr id="27" name="Text Placeholder 12">
            <a:extLst>
              <a:ext uri="{FF2B5EF4-FFF2-40B4-BE49-F238E27FC236}">
                <a16:creationId xmlns:a16="http://schemas.microsoft.com/office/drawing/2014/main" id="{BBB72AD8-123F-41E4-AA6D-10D40E09748E}"/>
              </a:ext>
            </a:extLst>
          </p:cNvPr>
          <p:cNvSpPr>
            <a:spLocks noGrp="1"/>
          </p:cNvSpPr>
          <p:nvPr>
            <p:ph type="body" sz="quarter" idx="23" hasCustomPrompt="1"/>
          </p:nvPr>
        </p:nvSpPr>
        <p:spPr>
          <a:xfrm>
            <a:off x="442800" y="2146908"/>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1"/>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29" name="Text Placeholder 5">
            <a:extLst>
              <a:ext uri="{FF2B5EF4-FFF2-40B4-BE49-F238E27FC236}">
                <a16:creationId xmlns:a16="http://schemas.microsoft.com/office/drawing/2014/main" id="{6CA4F9AE-634E-4C58-9C8D-2B1FAD50BD7D}"/>
              </a:ext>
            </a:extLst>
          </p:cNvPr>
          <p:cNvSpPr>
            <a:spLocks noGrp="1"/>
          </p:cNvSpPr>
          <p:nvPr>
            <p:ph type="body" sz="quarter" idx="24"/>
          </p:nvPr>
        </p:nvSpPr>
        <p:spPr>
          <a:xfrm>
            <a:off x="1015360" y="2172748"/>
            <a:ext cx="4494486" cy="324000"/>
          </a:xfrm>
          <a:prstGeom prst="rect">
            <a:avLst/>
          </a:prstGeom>
        </p:spPr>
        <p:txBody>
          <a:bodyPr>
            <a:noAutofit/>
          </a:bodyPr>
          <a:lstStyle>
            <a:lvl1pPr marL="0" indent="0">
              <a:buNone/>
              <a:defRPr sz="1600" b="0">
                <a:solidFill>
                  <a:schemeClr val="tx2"/>
                </a:solidFill>
                <a:latin typeface="+mn-lt"/>
              </a:defRPr>
            </a:lvl1pPr>
            <a:lvl2pPr marL="266700" indent="0">
              <a:buNone/>
              <a:defRPr/>
            </a:lvl2pPr>
          </a:lstStyle>
          <a:p>
            <a:pPr lvl="0"/>
            <a:r>
              <a:rPr lang="en-US"/>
              <a:t>Click to edit Master text styles</a:t>
            </a:r>
          </a:p>
        </p:txBody>
      </p:sp>
      <p:sp>
        <p:nvSpPr>
          <p:cNvPr id="30" name="Text Placeholder 18">
            <a:extLst>
              <a:ext uri="{FF2B5EF4-FFF2-40B4-BE49-F238E27FC236}">
                <a16:creationId xmlns:a16="http://schemas.microsoft.com/office/drawing/2014/main" id="{AB83DAD6-F2E4-42E1-A4EE-C687615A3E0F}"/>
              </a:ext>
            </a:extLst>
          </p:cNvPr>
          <p:cNvSpPr>
            <a:spLocks noGrp="1"/>
          </p:cNvSpPr>
          <p:nvPr>
            <p:ph type="body" sz="quarter" idx="25" hasCustomPrompt="1"/>
          </p:nvPr>
        </p:nvSpPr>
        <p:spPr>
          <a:xfrm>
            <a:off x="442800" y="2899597"/>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2"/>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31" name="Text Placeholder 5">
            <a:extLst>
              <a:ext uri="{FF2B5EF4-FFF2-40B4-BE49-F238E27FC236}">
                <a16:creationId xmlns:a16="http://schemas.microsoft.com/office/drawing/2014/main" id="{90EDD940-259E-4829-8E35-E18B2D80EE67}"/>
              </a:ext>
            </a:extLst>
          </p:cNvPr>
          <p:cNvSpPr>
            <a:spLocks noGrp="1"/>
          </p:cNvSpPr>
          <p:nvPr>
            <p:ph type="body" sz="quarter" idx="26"/>
          </p:nvPr>
        </p:nvSpPr>
        <p:spPr>
          <a:xfrm>
            <a:off x="1015360" y="2925437"/>
            <a:ext cx="4494486" cy="324000"/>
          </a:xfrm>
          <a:prstGeom prst="rect">
            <a:avLst/>
          </a:prstGeom>
        </p:spPr>
        <p:txBody>
          <a:bodyPr>
            <a:noAutofit/>
          </a:bodyPr>
          <a:lstStyle>
            <a:lvl1pPr marL="0" indent="0">
              <a:buNone/>
              <a:defRPr sz="1600" b="0">
                <a:solidFill>
                  <a:schemeClr val="tx2"/>
                </a:solidFill>
                <a:latin typeface="+mn-lt"/>
              </a:defRPr>
            </a:lvl1pPr>
            <a:lvl2pPr marL="266700" indent="0">
              <a:buNone/>
              <a:defRPr/>
            </a:lvl2pPr>
          </a:lstStyle>
          <a:p>
            <a:pPr lvl="0"/>
            <a:r>
              <a:rPr lang="en-US"/>
              <a:t>Click to edit Master text styles</a:t>
            </a:r>
          </a:p>
        </p:txBody>
      </p:sp>
      <p:sp>
        <p:nvSpPr>
          <p:cNvPr id="32" name="Text Placeholder 19">
            <a:extLst>
              <a:ext uri="{FF2B5EF4-FFF2-40B4-BE49-F238E27FC236}">
                <a16:creationId xmlns:a16="http://schemas.microsoft.com/office/drawing/2014/main" id="{9802C2BE-B1B2-4E86-82FE-3D0646E91890}"/>
              </a:ext>
            </a:extLst>
          </p:cNvPr>
          <p:cNvSpPr>
            <a:spLocks noGrp="1"/>
          </p:cNvSpPr>
          <p:nvPr>
            <p:ph type="body" sz="quarter" idx="27" hasCustomPrompt="1"/>
          </p:nvPr>
        </p:nvSpPr>
        <p:spPr>
          <a:xfrm>
            <a:off x="442800" y="3679526"/>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1"/>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33" name="Text Placeholder 5">
            <a:extLst>
              <a:ext uri="{FF2B5EF4-FFF2-40B4-BE49-F238E27FC236}">
                <a16:creationId xmlns:a16="http://schemas.microsoft.com/office/drawing/2014/main" id="{18EBD071-CF30-4469-9F10-CB42C7916FAF}"/>
              </a:ext>
            </a:extLst>
          </p:cNvPr>
          <p:cNvSpPr>
            <a:spLocks noGrp="1"/>
          </p:cNvSpPr>
          <p:nvPr>
            <p:ph type="body" sz="quarter" idx="28"/>
          </p:nvPr>
        </p:nvSpPr>
        <p:spPr>
          <a:xfrm>
            <a:off x="1015360" y="3705366"/>
            <a:ext cx="4494486" cy="324000"/>
          </a:xfrm>
          <a:prstGeom prst="rect">
            <a:avLst/>
          </a:prstGeom>
        </p:spPr>
        <p:txBody>
          <a:bodyPr>
            <a:noAutofit/>
          </a:bodyPr>
          <a:lstStyle>
            <a:lvl1pPr marL="0" indent="0">
              <a:buNone/>
              <a:defRPr sz="1600" b="0">
                <a:solidFill>
                  <a:schemeClr val="tx2"/>
                </a:solidFill>
                <a:latin typeface="+mn-lt"/>
              </a:defRPr>
            </a:lvl1pPr>
            <a:lvl2pPr marL="266700" indent="0">
              <a:buNone/>
              <a:defRPr/>
            </a:lvl2pPr>
          </a:lstStyle>
          <a:p>
            <a:pPr lvl="0"/>
            <a:r>
              <a:rPr lang="en-US"/>
              <a:t>Click to edit Master text styles</a:t>
            </a:r>
          </a:p>
        </p:txBody>
      </p:sp>
      <p:sp>
        <p:nvSpPr>
          <p:cNvPr id="35" name="Text Placeholder 22">
            <a:extLst>
              <a:ext uri="{FF2B5EF4-FFF2-40B4-BE49-F238E27FC236}">
                <a16:creationId xmlns:a16="http://schemas.microsoft.com/office/drawing/2014/main" id="{B3C1887B-BFF0-4968-B8C3-0F83E6652465}"/>
              </a:ext>
            </a:extLst>
          </p:cNvPr>
          <p:cNvSpPr>
            <a:spLocks noGrp="1"/>
          </p:cNvSpPr>
          <p:nvPr>
            <p:ph type="body" sz="quarter" idx="29" hasCustomPrompt="1"/>
          </p:nvPr>
        </p:nvSpPr>
        <p:spPr>
          <a:xfrm>
            <a:off x="442800" y="4434106"/>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2"/>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36" name="Text Placeholder 5">
            <a:extLst>
              <a:ext uri="{FF2B5EF4-FFF2-40B4-BE49-F238E27FC236}">
                <a16:creationId xmlns:a16="http://schemas.microsoft.com/office/drawing/2014/main" id="{AA1582F3-1BA9-4358-BFE5-9640A017A06E}"/>
              </a:ext>
            </a:extLst>
          </p:cNvPr>
          <p:cNvSpPr>
            <a:spLocks noGrp="1"/>
          </p:cNvSpPr>
          <p:nvPr>
            <p:ph type="body" sz="quarter" idx="30"/>
          </p:nvPr>
        </p:nvSpPr>
        <p:spPr>
          <a:xfrm>
            <a:off x="1015360" y="4459946"/>
            <a:ext cx="4494486" cy="324000"/>
          </a:xfrm>
          <a:prstGeom prst="rect">
            <a:avLst/>
          </a:prstGeom>
        </p:spPr>
        <p:txBody>
          <a:bodyPr>
            <a:noAutofit/>
          </a:bodyPr>
          <a:lstStyle>
            <a:lvl1pPr marL="0" indent="0">
              <a:buNone/>
              <a:defRPr sz="1600" b="0">
                <a:solidFill>
                  <a:schemeClr val="tx2"/>
                </a:solidFill>
                <a:latin typeface="+mn-lt"/>
              </a:defRPr>
            </a:lvl1pPr>
            <a:lvl2pPr marL="266700" indent="0">
              <a:buNone/>
              <a:defRPr/>
            </a:lvl2pPr>
          </a:lstStyle>
          <a:p>
            <a:pPr lvl="0"/>
            <a:r>
              <a:rPr lang="en-US"/>
              <a:t>Click to edit Master text styles</a:t>
            </a:r>
          </a:p>
        </p:txBody>
      </p:sp>
      <p:sp>
        <p:nvSpPr>
          <p:cNvPr id="37" name="Text Placeholder 23">
            <a:extLst>
              <a:ext uri="{FF2B5EF4-FFF2-40B4-BE49-F238E27FC236}">
                <a16:creationId xmlns:a16="http://schemas.microsoft.com/office/drawing/2014/main" id="{1D0E6C05-C89A-499C-9021-D2FEEC605C57}"/>
              </a:ext>
            </a:extLst>
          </p:cNvPr>
          <p:cNvSpPr>
            <a:spLocks noGrp="1"/>
          </p:cNvSpPr>
          <p:nvPr>
            <p:ph type="body" sz="quarter" idx="31" hasCustomPrompt="1"/>
          </p:nvPr>
        </p:nvSpPr>
        <p:spPr>
          <a:xfrm>
            <a:off x="442800" y="5214035"/>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1"/>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38" name="Text Placeholder 5">
            <a:extLst>
              <a:ext uri="{FF2B5EF4-FFF2-40B4-BE49-F238E27FC236}">
                <a16:creationId xmlns:a16="http://schemas.microsoft.com/office/drawing/2014/main" id="{C9F730AD-E09A-4443-8E8F-D5734BB2D7E5}"/>
              </a:ext>
            </a:extLst>
          </p:cNvPr>
          <p:cNvSpPr>
            <a:spLocks noGrp="1"/>
          </p:cNvSpPr>
          <p:nvPr>
            <p:ph type="body" sz="quarter" idx="32"/>
          </p:nvPr>
        </p:nvSpPr>
        <p:spPr>
          <a:xfrm>
            <a:off x="1015360" y="5239875"/>
            <a:ext cx="4494486" cy="324000"/>
          </a:xfrm>
          <a:prstGeom prst="rect">
            <a:avLst/>
          </a:prstGeom>
        </p:spPr>
        <p:txBody>
          <a:bodyPr>
            <a:noAutofit/>
          </a:bodyPr>
          <a:lstStyle>
            <a:lvl1pPr marL="0" indent="0">
              <a:buNone/>
              <a:defRPr sz="1600" b="0">
                <a:solidFill>
                  <a:schemeClr val="tx2"/>
                </a:solidFill>
                <a:latin typeface="+mn-lt"/>
              </a:defRPr>
            </a:lvl1pPr>
            <a:lvl2pPr marL="266700" indent="0">
              <a:buNone/>
              <a:defRPr/>
            </a:lvl2pPr>
          </a:lstStyle>
          <a:p>
            <a:pPr lvl="0"/>
            <a:r>
              <a:rPr lang="en-US"/>
              <a:t>Click to edit Master text styles</a:t>
            </a:r>
          </a:p>
        </p:txBody>
      </p:sp>
      <p:sp>
        <p:nvSpPr>
          <p:cNvPr id="21" name="Picture Placeholder 28">
            <a:extLst>
              <a:ext uri="{FF2B5EF4-FFF2-40B4-BE49-F238E27FC236}">
                <a16:creationId xmlns:a16="http://schemas.microsoft.com/office/drawing/2014/main" id="{53D3D8CF-E605-4768-9603-689E5785C0A2}"/>
              </a:ext>
            </a:extLst>
          </p:cNvPr>
          <p:cNvSpPr>
            <a:spLocks noGrp="1"/>
          </p:cNvSpPr>
          <p:nvPr>
            <p:ph type="pic" sz="quarter" idx="10"/>
          </p:nvPr>
        </p:nvSpPr>
        <p:spPr>
          <a:xfrm>
            <a:off x="5205400" y="1"/>
            <a:ext cx="6986601" cy="4853941"/>
          </a:xfrm>
          <a:custGeom>
            <a:avLst/>
            <a:gdLst>
              <a:gd name="connsiteX0" fmla="*/ 0 w 6986601"/>
              <a:gd name="connsiteY0" fmla="*/ 0 h 4853941"/>
              <a:gd name="connsiteX1" fmla="*/ 5002307 w 6986601"/>
              <a:gd name="connsiteY1" fmla="*/ 0 h 4853941"/>
              <a:gd name="connsiteX2" fmla="*/ 6986601 w 6986601"/>
              <a:gd name="connsiteY2" fmla="*/ 1372945 h 4853941"/>
              <a:gd name="connsiteX3" fmla="*/ 6986601 w 6986601"/>
              <a:gd name="connsiteY3" fmla="*/ 4853941 h 4853941"/>
            </a:gdLst>
            <a:ahLst/>
            <a:cxnLst>
              <a:cxn ang="0">
                <a:pos x="connsiteX0" y="connsiteY0"/>
              </a:cxn>
              <a:cxn ang="0">
                <a:pos x="connsiteX1" y="connsiteY1"/>
              </a:cxn>
              <a:cxn ang="0">
                <a:pos x="connsiteX2" y="connsiteY2"/>
              </a:cxn>
              <a:cxn ang="0">
                <a:pos x="connsiteX3" y="connsiteY3"/>
              </a:cxn>
            </a:cxnLst>
            <a:rect l="l" t="t" r="r" b="b"/>
            <a:pathLst>
              <a:path w="6986601" h="4853941">
                <a:moveTo>
                  <a:pt x="0" y="0"/>
                </a:moveTo>
                <a:lnTo>
                  <a:pt x="5002307" y="0"/>
                </a:lnTo>
                <a:lnTo>
                  <a:pt x="6986601" y="1372945"/>
                </a:lnTo>
                <a:lnTo>
                  <a:pt x="6986601" y="4853941"/>
                </a:lnTo>
                <a:close/>
              </a:path>
            </a:pathLst>
          </a:custGeom>
          <a:solidFill>
            <a:schemeClr val="accent6"/>
          </a:solidFill>
        </p:spPr>
        <p:txBody>
          <a:bodyPr wrap="square" bIns="1080000"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23" name="Rectangle 22">
            <a:extLst>
              <a:ext uri="{FF2B5EF4-FFF2-40B4-BE49-F238E27FC236}">
                <a16:creationId xmlns:a16="http://schemas.microsoft.com/office/drawing/2014/main" id="{7F0447E7-2370-40EB-9592-91B302D0C289}"/>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 name="Footer Placeholder 1">
            <a:extLst>
              <a:ext uri="{FF2B5EF4-FFF2-40B4-BE49-F238E27FC236}">
                <a16:creationId xmlns:a16="http://schemas.microsoft.com/office/drawing/2014/main" id="{4320A95C-EC8F-41D4-AF1A-5BAA8A39A130}"/>
              </a:ext>
            </a:extLst>
          </p:cNvPr>
          <p:cNvSpPr>
            <a:spLocks noGrp="1"/>
          </p:cNvSpPr>
          <p:nvPr>
            <p:ph type="ftr" sz="quarter" idx="33"/>
          </p:nvPr>
        </p:nvSpPr>
        <p:spPr/>
        <p:txBody>
          <a:bodyPr/>
          <a:lstStyle/>
          <a:p>
            <a:endParaRPr lang="en-US"/>
          </a:p>
        </p:txBody>
      </p:sp>
      <p:sp>
        <p:nvSpPr>
          <p:cNvPr id="22" name="Freeform: Shape 21">
            <a:extLst>
              <a:ext uri="{FF2B5EF4-FFF2-40B4-BE49-F238E27FC236}">
                <a16:creationId xmlns:a16="http://schemas.microsoft.com/office/drawing/2014/main" id="{78C5B83D-D9AA-4B70-AD78-85BFC25F5E85}"/>
              </a:ext>
            </a:extLst>
          </p:cNvPr>
          <p:cNvSpPr/>
          <p:nvPr/>
        </p:nvSpPr>
        <p:spPr>
          <a:xfrm rot="4191016">
            <a:off x="4839921" y="-500976"/>
            <a:ext cx="4556496" cy="3926865"/>
          </a:xfrm>
          <a:custGeom>
            <a:avLst/>
            <a:gdLst>
              <a:gd name="connsiteX0" fmla="*/ 0 w 4334440"/>
              <a:gd name="connsiteY0" fmla="*/ 3511955 h 3511955"/>
              <a:gd name="connsiteX1" fmla="*/ 262493 w 4334440"/>
              <a:gd name="connsiteY1" fmla="*/ 2796583 h 3511955"/>
              <a:gd name="connsiteX2" fmla="*/ 262496 w 4334440"/>
              <a:gd name="connsiteY2" fmla="*/ 2796578 h 3511955"/>
              <a:gd name="connsiteX3" fmla="*/ 4248813 w 4334440"/>
              <a:gd name="connsiteY3" fmla="*/ 0 h 3511955"/>
              <a:gd name="connsiteX4" fmla="*/ 4334440 w 4334440"/>
              <a:gd name="connsiteY4" fmla="*/ 478363 h 3511955"/>
              <a:gd name="connsiteX0" fmla="*/ 0 w 4486684"/>
              <a:gd name="connsiteY0" fmla="*/ 3926865 h 3926865"/>
              <a:gd name="connsiteX1" fmla="*/ 414737 w 4486684"/>
              <a:gd name="connsiteY1" fmla="*/ 2796583 h 3926865"/>
              <a:gd name="connsiteX2" fmla="*/ 414740 w 4486684"/>
              <a:gd name="connsiteY2" fmla="*/ 2796578 h 3926865"/>
              <a:gd name="connsiteX3" fmla="*/ 4401057 w 4486684"/>
              <a:gd name="connsiteY3" fmla="*/ 0 h 3926865"/>
              <a:gd name="connsiteX4" fmla="*/ 4486684 w 4486684"/>
              <a:gd name="connsiteY4" fmla="*/ 478363 h 3926865"/>
              <a:gd name="connsiteX5" fmla="*/ 0 w 4486684"/>
              <a:gd name="connsiteY5" fmla="*/ 3926865 h 3926865"/>
              <a:gd name="connsiteX0" fmla="*/ 0 w 4558884"/>
              <a:gd name="connsiteY0" fmla="*/ 3926865 h 3926865"/>
              <a:gd name="connsiteX1" fmla="*/ 414737 w 4558884"/>
              <a:gd name="connsiteY1" fmla="*/ 2796583 h 3926865"/>
              <a:gd name="connsiteX2" fmla="*/ 414740 w 4558884"/>
              <a:gd name="connsiteY2" fmla="*/ 2796578 h 3926865"/>
              <a:gd name="connsiteX3" fmla="*/ 4401057 w 4558884"/>
              <a:gd name="connsiteY3" fmla="*/ 0 h 3926865"/>
              <a:gd name="connsiteX4" fmla="*/ 4558884 w 4558884"/>
              <a:gd name="connsiteY4" fmla="*/ 724009 h 3926865"/>
              <a:gd name="connsiteX5" fmla="*/ 0 w 4558884"/>
              <a:gd name="connsiteY5" fmla="*/ 3926865 h 3926865"/>
              <a:gd name="connsiteX0" fmla="*/ 0 w 4510808"/>
              <a:gd name="connsiteY0" fmla="*/ 3926865 h 3926865"/>
              <a:gd name="connsiteX1" fmla="*/ 414737 w 4510808"/>
              <a:gd name="connsiteY1" fmla="*/ 2796583 h 3926865"/>
              <a:gd name="connsiteX2" fmla="*/ 414740 w 4510808"/>
              <a:gd name="connsiteY2" fmla="*/ 2796578 h 3926865"/>
              <a:gd name="connsiteX3" fmla="*/ 4401057 w 4510808"/>
              <a:gd name="connsiteY3" fmla="*/ 0 h 3926865"/>
              <a:gd name="connsiteX4" fmla="*/ 4510808 w 4510808"/>
              <a:gd name="connsiteY4" fmla="*/ 652256 h 3926865"/>
              <a:gd name="connsiteX5" fmla="*/ 0 w 4510808"/>
              <a:gd name="connsiteY5" fmla="*/ 3926865 h 3926865"/>
              <a:gd name="connsiteX0" fmla="*/ 0 w 4556496"/>
              <a:gd name="connsiteY0" fmla="*/ 3926865 h 3926865"/>
              <a:gd name="connsiteX1" fmla="*/ 414737 w 4556496"/>
              <a:gd name="connsiteY1" fmla="*/ 2796583 h 3926865"/>
              <a:gd name="connsiteX2" fmla="*/ 414740 w 4556496"/>
              <a:gd name="connsiteY2" fmla="*/ 2796578 h 3926865"/>
              <a:gd name="connsiteX3" fmla="*/ 4401057 w 4556496"/>
              <a:gd name="connsiteY3" fmla="*/ 0 h 3926865"/>
              <a:gd name="connsiteX4" fmla="*/ 4556496 w 4556496"/>
              <a:gd name="connsiteY4" fmla="*/ 712633 h 3926865"/>
              <a:gd name="connsiteX5" fmla="*/ 0 w 4556496"/>
              <a:gd name="connsiteY5" fmla="*/ 3926865 h 392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496" h="3926865">
                <a:moveTo>
                  <a:pt x="0" y="3926865"/>
                </a:moveTo>
                <a:lnTo>
                  <a:pt x="414737" y="2796583"/>
                </a:lnTo>
                <a:cubicBezTo>
                  <a:pt x="414738" y="2796581"/>
                  <a:pt x="414739" y="2796580"/>
                  <a:pt x="414740" y="2796578"/>
                </a:cubicBezTo>
                <a:lnTo>
                  <a:pt x="4401057" y="0"/>
                </a:lnTo>
                <a:lnTo>
                  <a:pt x="4556496" y="712633"/>
                </a:lnTo>
                <a:lnTo>
                  <a:pt x="0" y="3926865"/>
                </a:lnTo>
                <a:close/>
              </a:path>
            </a:pathLst>
          </a:custGeom>
          <a:gradFill>
            <a:gsLst>
              <a:gs pos="0">
                <a:schemeClr val="accent2"/>
              </a:gs>
              <a:gs pos="85000">
                <a:schemeClr val="accent2">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B4700A33-6DF5-4783-B61A-C9245483BD6A}"/>
              </a:ext>
            </a:extLst>
          </p:cNvPr>
          <p:cNvSpPr/>
          <p:nvPr/>
        </p:nvSpPr>
        <p:spPr>
          <a:xfrm flipH="1">
            <a:off x="9184940" y="3117122"/>
            <a:ext cx="3007058" cy="2897317"/>
          </a:xfrm>
          <a:custGeom>
            <a:avLst/>
            <a:gdLst>
              <a:gd name="connsiteX0" fmla="*/ 1859431 w 3013735"/>
              <a:gd name="connsiteY0" fmla="*/ 0 h 2897317"/>
              <a:gd name="connsiteX1" fmla="*/ 0 w 3013735"/>
              <a:gd name="connsiteY1" fmla="*/ 1291679 h 2897317"/>
              <a:gd name="connsiteX2" fmla="*/ 0 w 3013735"/>
              <a:gd name="connsiteY2" fmla="*/ 2897317 h 2897317"/>
              <a:gd name="connsiteX3" fmla="*/ 3013735 w 3013735"/>
              <a:gd name="connsiteY3" fmla="*/ 797615 h 2897317"/>
            </a:gdLst>
            <a:ahLst/>
            <a:cxnLst>
              <a:cxn ang="0">
                <a:pos x="connsiteX0" y="connsiteY0"/>
              </a:cxn>
              <a:cxn ang="0">
                <a:pos x="connsiteX1" y="connsiteY1"/>
              </a:cxn>
              <a:cxn ang="0">
                <a:pos x="connsiteX2" y="connsiteY2"/>
              </a:cxn>
              <a:cxn ang="0">
                <a:pos x="connsiteX3" y="connsiteY3"/>
              </a:cxn>
            </a:cxnLst>
            <a:rect l="l" t="t" r="r" b="b"/>
            <a:pathLst>
              <a:path w="3013735" h="2897317">
                <a:moveTo>
                  <a:pt x="1859431" y="0"/>
                </a:moveTo>
                <a:lnTo>
                  <a:pt x="0" y="1291679"/>
                </a:lnTo>
                <a:lnTo>
                  <a:pt x="0" y="2897317"/>
                </a:lnTo>
                <a:lnTo>
                  <a:pt x="3013735" y="797615"/>
                </a:lnTo>
                <a:close/>
              </a:path>
            </a:pathLst>
          </a:custGeom>
          <a:gradFill>
            <a:gsLst>
              <a:gs pos="300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18">
            <a:extLst>
              <a:ext uri="{FF2B5EF4-FFF2-40B4-BE49-F238E27FC236}">
                <a16:creationId xmlns:a16="http://schemas.microsoft.com/office/drawing/2014/main" id="{3EA723EF-E362-4384-AE04-AB89112E4BC0}"/>
              </a:ext>
            </a:extLst>
          </p:cNvPr>
          <p:cNvSpPr/>
          <p:nvPr/>
        </p:nvSpPr>
        <p:spPr>
          <a:xfrm rot="4191016">
            <a:off x="10193741" y="-235643"/>
            <a:ext cx="2181945" cy="1879451"/>
          </a:xfrm>
          <a:custGeom>
            <a:avLst/>
            <a:gdLst>
              <a:gd name="connsiteX0" fmla="*/ 0 w 4334440"/>
              <a:gd name="connsiteY0" fmla="*/ 3511955 h 3511955"/>
              <a:gd name="connsiteX1" fmla="*/ 262493 w 4334440"/>
              <a:gd name="connsiteY1" fmla="*/ 2796583 h 3511955"/>
              <a:gd name="connsiteX2" fmla="*/ 262496 w 4334440"/>
              <a:gd name="connsiteY2" fmla="*/ 2796578 h 3511955"/>
              <a:gd name="connsiteX3" fmla="*/ 4248813 w 4334440"/>
              <a:gd name="connsiteY3" fmla="*/ 0 h 3511955"/>
              <a:gd name="connsiteX4" fmla="*/ 4334440 w 4334440"/>
              <a:gd name="connsiteY4" fmla="*/ 478363 h 3511955"/>
              <a:gd name="connsiteX0" fmla="*/ 0 w 4486684"/>
              <a:gd name="connsiteY0" fmla="*/ 3926865 h 3926865"/>
              <a:gd name="connsiteX1" fmla="*/ 414737 w 4486684"/>
              <a:gd name="connsiteY1" fmla="*/ 2796583 h 3926865"/>
              <a:gd name="connsiteX2" fmla="*/ 414740 w 4486684"/>
              <a:gd name="connsiteY2" fmla="*/ 2796578 h 3926865"/>
              <a:gd name="connsiteX3" fmla="*/ 4401057 w 4486684"/>
              <a:gd name="connsiteY3" fmla="*/ 0 h 3926865"/>
              <a:gd name="connsiteX4" fmla="*/ 4486684 w 4486684"/>
              <a:gd name="connsiteY4" fmla="*/ 478363 h 3926865"/>
              <a:gd name="connsiteX5" fmla="*/ 0 w 4486684"/>
              <a:gd name="connsiteY5" fmla="*/ 3926865 h 3926865"/>
              <a:gd name="connsiteX0" fmla="*/ 0 w 4558884"/>
              <a:gd name="connsiteY0" fmla="*/ 3926865 h 3926865"/>
              <a:gd name="connsiteX1" fmla="*/ 414737 w 4558884"/>
              <a:gd name="connsiteY1" fmla="*/ 2796583 h 3926865"/>
              <a:gd name="connsiteX2" fmla="*/ 414740 w 4558884"/>
              <a:gd name="connsiteY2" fmla="*/ 2796578 h 3926865"/>
              <a:gd name="connsiteX3" fmla="*/ 4401057 w 4558884"/>
              <a:gd name="connsiteY3" fmla="*/ 0 h 3926865"/>
              <a:gd name="connsiteX4" fmla="*/ 4558884 w 4558884"/>
              <a:gd name="connsiteY4" fmla="*/ 724009 h 3926865"/>
              <a:gd name="connsiteX5" fmla="*/ 0 w 4558884"/>
              <a:gd name="connsiteY5" fmla="*/ 3926865 h 392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8884" h="3926865">
                <a:moveTo>
                  <a:pt x="0" y="3926865"/>
                </a:moveTo>
                <a:lnTo>
                  <a:pt x="414737" y="2796583"/>
                </a:lnTo>
                <a:cubicBezTo>
                  <a:pt x="414738" y="2796581"/>
                  <a:pt x="414739" y="2796580"/>
                  <a:pt x="414740" y="2796578"/>
                </a:cubicBezTo>
                <a:lnTo>
                  <a:pt x="4401057" y="0"/>
                </a:lnTo>
                <a:lnTo>
                  <a:pt x="4558884" y="724009"/>
                </a:lnTo>
                <a:lnTo>
                  <a:pt x="0" y="3926865"/>
                </a:lnTo>
                <a:close/>
              </a:path>
            </a:pathLst>
          </a:custGeom>
          <a:gradFill>
            <a:gsLst>
              <a:gs pos="0">
                <a:schemeClr val="accent6"/>
              </a:gs>
              <a:gs pos="85000">
                <a:schemeClr val="accent6">
                  <a:alpha val="1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6654126"/>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2 Dark">
    <p:bg>
      <p:bgPr>
        <a:solidFill>
          <a:schemeClr val="tx2"/>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59D8B05-D21B-4C78-89BD-EB314603F85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11" name="Picture Placeholder 10">
            <a:extLst>
              <a:ext uri="{FF2B5EF4-FFF2-40B4-BE49-F238E27FC236}">
                <a16:creationId xmlns:a16="http://schemas.microsoft.com/office/drawing/2014/main" id="{3E244E71-2C6D-4FAE-9016-5F18B9798123}"/>
              </a:ext>
            </a:extLst>
          </p:cNvPr>
          <p:cNvSpPr>
            <a:spLocks noGrp="1"/>
          </p:cNvSpPr>
          <p:nvPr>
            <p:ph type="pic" sz="quarter" idx="17" hasCustomPrompt="1"/>
          </p:nvPr>
        </p:nvSpPr>
        <p:spPr>
          <a:xfrm>
            <a:off x="-13855" y="-11575"/>
            <a:ext cx="12217165" cy="6869575"/>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 name="connsiteX0" fmla="*/ 1875275 w 8131604"/>
              <a:gd name="connsiteY0" fmla="*/ 0 h 6877896"/>
              <a:gd name="connsiteX1" fmla="*/ 8131604 w 8131604"/>
              <a:gd name="connsiteY1" fmla="*/ 4343205 h 6877896"/>
              <a:gd name="connsiteX2" fmla="*/ 8129060 w 8131604"/>
              <a:gd name="connsiteY2" fmla="*/ 6877896 h 6877896"/>
              <a:gd name="connsiteX3" fmla="*/ 0 w 8131604"/>
              <a:gd name="connsiteY3" fmla="*/ 6877896 h 6877896"/>
              <a:gd name="connsiteX4" fmla="*/ 1875275 w 8131604"/>
              <a:gd name="connsiteY4" fmla="*/ 0 h 6877896"/>
              <a:gd name="connsiteX0" fmla="*/ 2280970 w 8537299"/>
              <a:gd name="connsiteY0" fmla="*/ 6615 h 6884511"/>
              <a:gd name="connsiteX1" fmla="*/ 8537299 w 8537299"/>
              <a:gd name="connsiteY1" fmla="*/ 4349820 h 6884511"/>
              <a:gd name="connsiteX2" fmla="*/ 8534755 w 8537299"/>
              <a:gd name="connsiteY2" fmla="*/ 6884511 h 6884511"/>
              <a:gd name="connsiteX3" fmla="*/ 405695 w 8537299"/>
              <a:gd name="connsiteY3" fmla="*/ 6884511 h 6884511"/>
              <a:gd name="connsiteX4" fmla="*/ 1332935 w 8537299"/>
              <a:gd name="connsiteY4" fmla="*/ 3448584 h 6884511"/>
              <a:gd name="connsiteX5" fmla="*/ 2280970 w 8537299"/>
              <a:gd name="connsiteY5" fmla="*/ 6615 h 6884511"/>
              <a:gd name="connsiteX0" fmla="*/ 2280970 w 8537299"/>
              <a:gd name="connsiteY0" fmla="*/ 6615 h 6884511"/>
              <a:gd name="connsiteX1" fmla="*/ 8537299 w 8537299"/>
              <a:gd name="connsiteY1" fmla="*/ 4349820 h 6884511"/>
              <a:gd name="connsiteX2" fmla="*/ 8534755 w 8537299"/>
              <a:gd name="connsiteY2" fmla="*/ 6884511 h 6884511"/>
              <a:gd name="connsiteX3" fmla="*/ 405695 w 8537299"/>
              <a:gd name="connsiteY3" fmla="*/ 6884511 h 6884511"/>
              <a:gd name="connsiteX4" fmla="*/ 1332935 w 8537299"/>
              <a:gd name="connsiteY4" fmla="*/ 3448584 h 6884511"/>
              <a:gd name="connsiteX5" fmla="*/ 2280970 w 8537299"/>
              <a:gd name="connsiteY5" fmla="*/ 6615 h 6884511"/>
              <a:gd name="connsiteX0" fmla="*/ 2280970 w 8537299"/>
              <a:gd name="connsiteY0" fmla="*/ 0 h 6877896"/>
              <a:gd name="connsiteX1" fmla="*/ 8537299 w 8537299"/>
              <a:gd name="connsiteY1" fmla="*/ 4343205 h 6877896"/>
              <a:gd name="connsiteX2" fmla="*/ 8534755 w 8537299"/>
              <a:gd name="connsiteY2" fmla="*/ 6877896 h 6877896"/>
              <a:gd name="connsiteX3" fmla="*/ 405695 w 8537299"/>
              <a:gd name="connsiteY3" fmla="*/ 6877896 h 6877896"/>
              <a:gd name="connsiteX4" fmla="*/ 1332935 w 8537299"/>
              <a:gd name="connsiteY4" fmla="*/ 3441969 h 6877896"/>
              <a:gd name="connsiteX5" fmla="*/ 2280970 w 8537299"/>
              <a:gd name="connsiteY5" fmla="*/ 0 h 6877896"/>
              <a:gd name="connsiteX0" fmla="*/ 1875275 w 8131604"/>
              <a:gd name="connsiteY0" fmla="*/ 0 h 6877896"/>
              <a:gd name="connsiteX1" fmla="*/ 8131604 w 8131604"/>
              <a:gd name="connsiteY1" fmla="*/ 4343205 h 6877896"/>
              <a:gd name="connsiteX2" fmla="*/ 8129060 w 8131604"/>
              <a:gd name="connsiteY2" fmla="*/ 6877896 h 6877896"/>
              <a:gd name="connsiteX3" fmla="*/ 0 w 8131604"/>
              <a:gd name="connsiteY3" fmla="*/ 6877896 h 6877896"/>
              <a:gd name="connsiteX4" fmla="*/ 927240 w 8131604"/>
              <a:gd name="connsiteY4" fmla="*/ 3441969 h 6877896"/>
              <a:gd name="connsiteX5" fmla="*/ 1875275 w 8131604"/>
              <a:gd name="connsiteY5" fmla="*/ 0 h 6877896"/>
              <a:gd name="connsiteX0" fmla="*/ 3788216 w 10044545"/>
              <a:gd name="connsiteY0" fmla="*/ 0 h 6877896"/>
              <a:gd name="connsiteX1" fmla="*/ 10044545 w 10044545"/>
              <a:gd name="connsiteY1" fmla="*/ 4343205 h 6877896"/>
              <a:gd name="connsiteX2" fmla="*/ 10042001 w 10044545"/>
              <a:gd name="connsiteY2" fmla="*/ 6877896 h 6877896"/>
              <a:gd name="connsiteX3" fmla="*/ 1912941 w 10044545"/>
              <a:gd name="connsiteY3" fmla="*/ 6877896 h 6877896"/>
              <a:gd name="connsiteX4" fmla="*/ 0 w 10044545"/>
              <a:gd name="connsiteY4" fmla="*/ 19896 h 6877896"/>
              <a:gd name="connsiteX5" fmla="*/ 3788216 w 10044545"/>
              <a:gd name="connsiteY5" fmla="*/ 0 h 6877896"/>
              <a:gd name="connsiteX0" fmla="*/ 3788216 w 10044545"/>
              <a:gd name="connsiteY0" fmla="*/ 0 h 6877896"/>
              <a:gd name="connsiteX1" fmla="*/ 10044545 w 10044545"/>
              <a:gd name="connsiteY1" fmla="*/ 4343205 h 6877896"/>
              <a:gd name="connsiteX2" fmla="*/ 10042001 w 10044545"/>
              <a:gd name="connsiteY2" fmla="*/ 6877896 h 6877896"/>
              <a:gd name="connsiteX3" fmla="*/ 1912941 w 10044545"/>
              <a:gd name="connsiteY3" fmla="*/ 6877896 h 6877896"/>
              <a:gd name="connsiteX4" fmla="*/ 526473 w 10044545"/>
              <a:gd name="connsiteY4" fmla="*/ 1945678 h 6877896"/>
              <a:gd name="connsiteX5" fmla="*/ 0 w 10044545"/>
              <a:gd name="connsiteY5" fmla="*/ 19896 h 6877896"/>
              <a:gd name="connsiteX6" fmla="*/ 3788216 w 10044545"/>
              <a:gd name="connsiteY6" fmla="*/ 0 h 6877896"/>
              <a:gd name="connsiteX0" fmla="*/ 5949525 w 12205854"/>
              <a:gd name="connsiteY0" fmla="*/ 98284 h 6976180"/>
              <a:gd name="connsiteX1" fmla="*/ 12205854 w 12205854"/>
              <a:gd name="connsiteY1" fmla="*/ 4441489 h 6976180"/>
              <a:gd name="connsiteX2" fmla="*/ 12203310 w 12205854"/>
              <a:gd name="connsiteY2" fmla="*/ 6976180 h 6976180"/>
              <a:gd name="connsiteX3" fmla="*/ 4074250 w 12205854"/>
              <a:gd name="connsiteY3" fmla="*/ 6976180 h 6976180"/>
              <a:gd name="connsiteX4" fmla="*/ 2687782 w 12205854"/>
              <a:gd name="connsiteY4" fmla="*/ 2043962 h 6976180"/>
              <a:gd name="connsiteX5" fmla="*/ 0 w 12205854"/>
              <a:gd name="connsiteY5" fmla="*/ 1642180 h 6976180"/>
              <a:gd name="connsiteX6" fmla="*/ 2161309 w 12205854"/>
              <a:gd name="connsiteY6" fmla="*/ 118180 h 6976180"/>
              <a:gd name="connsiteX7" fmla="*/ 5949525 w 12205854"/>
              <a:gd name="connsiteY7" fmla="*/ 98284 h 6976180"/>
              <a:gd name="connsiteX0" fmla="*/ 5949525 w 12205854"/>
              <a:gd name="connsiteY0" fmla="*/ 98284 h 6976180"/>
              <a:gd name="connsiteX1" fmla="*/ 12205854 w 12205854"/>
              <a:gd name="connsiteY1" fmla="*/ 4441489 h 6976180"/>
              <a:gd name="connsiteX2" fmla="*/ 12203310 w 12205854"/>
              <a:gd name="connsiteY2" fmla="*/ 6976180 h 6976180"/>
              <a:gd name="connsiteX3" fmla="*/ 4074250 w 12205854"/>
              <a:gd name="connsiteY3" fmla="*/ 6976180 h 6976180"/>
              <a:gd name="connsiteX4" fmla="*/ 2687782 w 12205854"/>
              <a:gd name="connsiteY4" fmla="*/ 2043962 h 6976180"/>
              <a:gd name="connsiteX5" fmla="*/ 0 w 12205854"/>
              <a:gd name="connsiteY5" fmla="*/ 1642180 h 6976180"/>
              <a:gd name="connsiteX6" fmla="*/ 2161309 w 12205854"/>
              <a:gd name="connsiteY6" fmla="*/ 118180 h 6976180"/>
              <a:gd name="connsiteX7" fmla="*/ 5949525 w 12205854"/>
              <a:gd name="connsiteY7" fmla="*/ 98284 h 6976180"/>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2687782 w 12205854"/>
              <a:gd name="connsiteY4" fmla="*/ 1945678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55418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55418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13855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43896 h 6891750"/>
              <a:gd name="connsiteX6" fmla="*/ 2161309 w 12217165"/>
              <a:gd name="connsiteY6" fmla="*/ 19896 h 6891750"/>
              <a:gd name="connsiteX7" fmla="*/ 5949525 w 12217165"/>
              <a:gd name="connsiteY7" fmla="*/ 0 h 6891750"/>
              <a:gd name="connsiteX0" fmla="*/ 5949525 w 12217165"/>
              <a:gd name="connsiteY0" fmla="*/ 96234 h 6987984"/>
              <a:gd name="connsiteX1" fmla="*/ 12205854 w 12217165"/>
              <a:gd name="connsiteY1" fmla="*/ 4439439 h 6987984"/>
              <a:gd name="connsiteX2" fmla="*/ 12217165 w 12217165"/>
              <a:gd name="connsiteY2" fmla="*/ 6987984 h 6987984"/>
              <a:gd name="connsiteX3" fmla="*/ 4074250 w 12217165"/>
              <a:gd name="connsiteY3" fmla="*/ 6974130 h 6987984"/>
              <a:gd name="connsiteX4" fmla="*/ 13855 w 12217165"/>
              <a:gd name="connsiteY4" fmla="*/ 6946421 h 6987984"/>
              <a:gd name="connsiteX5" fmla="*/ 0 w 12217165"/>
              <a:gd name="connsiteY5" fmla="*/ 1612421 h 6987984"/>
              <a:gd name="connsiteX6" fmla="*/ 2161309 w 12217165"/>
              <a:gd name="connsiteY6" fmla="*/ 116130 h 6987984"/>
              <a:gd name="connsiteX7" fmla="*/ 5949525 w 12217165"/>
              <a:gd name="connsiteY7" fmla="*/ 96234 h 6987984"/>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16187 h 6891750"/>
              <a:gd name="connsiteX6" fmla="*/ 2161309 w 12217165"/>
              <a:gd name="connsiteY6" fmla="*/ 19896 h 6891750"/>
              <a:gd name="connsiteX7" fmla="*/ 5949525 w 12217165"/>
              <a:gd name="connsiteY7" fmla="*/ 0 h 6891750"/>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16187 h 6891750"/>
              <a:gd name="connsiteX6" fmla="*/ 2161309 w 12217165"/>
              <a:gd name="connsiteY6" fmla="*/ 19896 h 6891750"/>
              <a:gd name="connsiteX7" fmla="*/ 5949525 w 12217165"/>
              <a:gd name="connsiteY7" fmla="*/ 0 h 6891750"/>
              <a:gd name="connsiteX0" fmla="*/ 5952101 w 12219741"/>
              <a:gd name="connsiteY0" fmla="*/ 0 h 6891750"/>
              <a:gd name="connsiteX1" fmla="*/ 12208430 w 12219741"/>
              <a:gd name="connsiteY1" fmla="*/ 4343205 h 6891750"/>
              <a:gd name="connsiteX2" fmla="*/ 12219741 w 12219741"/>
              <a:gd name="connsiteY2" fmla="*/ 6891750 h 6891750"/>
              <a:gd name="connsiteX3" fmla="*/ 4076826 w 12219741"/>
              <a:gd name="connsiteY3" fmla="*/ 6877896 h 6891750"/>
              <a:gd name="connsiteX4" fmla="*/ 1191 w 12219741"/>
              <a:gd name="connsiteY4" fmla="*/ 6850187 h 6891750"/>
              <a:gd name="connsiteX5" fmla="*/ 2576 w 12219741"/>
              <a:gd name="connsiteY5" fmla="*/ 1516187 h 6891750"/>
              <a:gd name="connsiteX6" fmla="*/ 2163885 w 12219741"/>
              <a:gd name="connsiteY6" fmla="*/ 19896 h 6891750"/>
              <a:gd name="connsiteX7" fmla="*/ 5952101 w 12219741"/>
              <a:gd name="connsiteY7" fmla="*/ 0 h 6891750"/>
              <a:gd name="connsiteX0" fmla="*/ 5952101 w 12219741"/>
              <a:gd name="connsiteY0" fmla="*/ 0 h 6891750"/>
              <a:gd name="connsiteX1" fmla="*/ 12208430 w 12219741"/>
              <a:gd name="connsiteY1" fmla="*/ 4343205 h 6891750"/>
              <a:gd name="connsiteX2" fmla="*/ 12219741 w 12219741"/>
              <a:gd name="connsiteY2" fmla="*/ 6891750 h 6891750"/>
              <a:gd name="connsiteX3" fmla="*/ 4076826 w 12219741"/>
              <a:gd name="connsiteY3" fmla="*/ 6877896 h 6891750"/>
              <a:gd name="connsiteX4" fmla="*/ 1191 w 12219741"/>
              <a:gd name="connsiteY4" fmla="*/ 6850187 h 6891750"/>
              <a:gd name="connsiteX5" fmla="*/ 2576 w 12219741"/>
              <a:gd name="connsiteY5" fmla="*/ 1516187 h 6891750"/>
              <a:gd name="connsiteX6" fmla="*/ 2163885 w 12219741"/>
              <a:gd name="connsiteY6" fmla="*/ 19896 h 6891750"/>
              <a:gd name="connsiteX7" fmla="*/ 5952101 w 12219741"/>
              <a:gd name="connsiteY7" fmla="*/ 0 h 6891750"/>
              <a:gd name="connsiteX0" fmla="*/ 5952101 w 12219741"/>
              <a:gd name="connsiteY0" fmla="*/ 0 h 6891750"/>
              <a:gd name="connsiteX1" fmla="*/ 12208430 w 12219741"/>
              <a:gd name="connsiteY1" fmla="*/ 4343205 h 6891750"/>
              <a:gd name="connsiteX2" fmla="*/ 12219741 w 12219741"/>
              <a:gd name="connsiteY2" fmla="*/ 6891750 h 6891750"/>
              <a:gd name="connsiteX3" fmla="*/ 4076826 w 12219741"/>
              <a:gd name="connsiteY3" fmla="*/ 6862656 h 6891750"/>
              <a:gd name="connsiteX4" fmla="*/ 1191 w 12219741"/>
              <a:gd name="connsiteY4" fmla="*/ 6850187 h 6891750"/>
              <a:gd name="connsiteX5" fmla="*/ 2576 w 12219741"/>
              <a:gd name="connsiteY5" fmla="*/ 1516187 h 6891750"/>
              <a:gd name="connsiteX6" fmla="*/ 2163885 w 12219741"/>
              <a:gd name="connsiteY6" fmla="*/ 19896 h 6891750"/>
              <a:gd name="connsiteX7" fmla="*/ 5952101 w 12219741"/>
              <a:gd name="connsiteY7" fmla="*/ 0 h 6891750"/>
              <a:gd name="connsiteX0" fmla="*/ 5961744 w 12229384"/>
              <a:gd name="connsiteY0" fmla="*/ 0 h 6891750"/>
              <a:gd name="connsiteX1" fmla="*/ 12218073 w 12229384"/>
              <a:gd name="connsiteY1" fmla="*/ 4343205 h 6891750"/>
              <a:gd name="connsiteX2" fmla="*/ 12229384 w 12229384"/>
              <a:gd name="connsiteY2" fmla="*/ 6891750 h 6891750"/>
              <a:gd name="connsiteX3" fmla="*/ 4086469 w 12229384"/>
              <a:gd name="connsiteY3" fmla="*/ 6862656 h 6891750"/>
              <a:gd name="connsiteX4" fmla="*/ 674 w 12229384"/>
              <a:gd name="connsiteY4" fmla="*/ 6860347 h 6891750"/>
              <a:gd name="connsiteX5" fmla="*/ 12219 w 12229384"/>
              <a:gd name="connsiteY5" fmla="*/ 1516187 h 6891750"/>
              <a:gd name="connsiteX6" fmla="*/ 2173528 w 12229384"/>
              <a:gd name="connsiteY6" fmla="*/ 19896 h 6891750"/>
              <a:gd name="connsiteX7" fmla="*/ 5961744 w 12229384"/>
              <a:gd name="connsiteY7" fmla="*/ 0 h 6891750"/>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62656 h 6891750"/>
              <a:gd name="connsiteX4" fmla="*/ 8775 w 12217165"/>
              <a:gd name="connsiteY4" fmla="*/ 6890827 h 6891750"/>
              <a:gd name="connsiteX5" fmla="*/ 0 w 12217165"/>
              <a:gd name="connsiteY5" fmla="*/ 1516187 h 6891750"/>
              <a:gd name="connsiteX6" fmla="*/ 2161309 w 12217165"/>
              <a:gd name="connsiteY6" fmla="*/ 19896 h 6891750"/>
              <a:gd name="connsiteX7" fmla="*/ 5949525 w 12217165"/>
              <a:gd name="connsiteY7" fmla="*/ 0 h 6891750"/>
              <a:gd name="connsiteX0" fmla="*/ 5949525 w 12217165"/>
              <a:gd name="connsiteY0" fmla="*/ 0 h 6891750"/>
              <a:gd name="connsiteX1" fmla="*/ 12205854 w 12217165"/>
              <a:gd name="connsiteY1" fmla="*/ 4343205 h 6891750"/>
              <a:gd name="connsiteX2" fmla="*/ 12217165 w 12217165"/>
              <a:gd name="connsiteY2" fmla="*/ 6891750 h 6891750"/>
              <a:gd name="connsiteX3" fmla="*/ 8775 w 12217165"/>
              <a:gd name="connsiteY3" fmla="*/ 6890827 h 6891750"/>
              <a:gd name="connsiteX4" fmla="*/ 0 w 12217165"/>
              <a:gd name="connsiteY4" fmla="*/ 1516187 h 6891750"/>
              <a:gd name="connsiteX5" fmla="*/ 2161309 w 12217165"/>
              <a:gd name="connsiteY5" fmla="*/ 19896 h 6891750"/>
              <a:gd name="connsiteX6" fmla="*/ 5949525 w 12217165"/>
              <a:gd name="connsiteY6" fmla="*/ 0 h 68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7165" h="6891750">
                <a:moveTo>
                  <a:pt x="5949525" y="0"/>
                </a:moveTo>
                <a:lnTo>
                  <a:pt x="12205854" y="4343205"/>
                </a:lnTo>
                <a:cubicBezTo>
                  <a:pt x="12209624" y="5192720"/>
                  <a:pt x="12213395" y="6042235"/>
                  <a:pt x="12217165" y="6891750"/>
                </a:cubicBezTo>
                <a:lnTo>
                  <a:pt x="8775" y="6890827"/>
                </a:lnTo>
                <a:cubicBezTo>
                  <a:pt x="4157" y="5122063"/>
                  <a:pt x="4618" y="3284951"/>
                  <a:pt x="0" y="1516187"/>
                </a:cubicBezTo>
                <a:lnTo>
                  <a:pt x="2161309" y="19896"/>
                </a:lnTo>
                <a:lnTo>
                  <a:pt x="5949525" y="0"/>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sp>
        <p:nvSpPr>
          <p:cNvPr id="59" name="Text Placeholder 10">
            <a:extLst>
              <a:ext uri="{FF2B5EF4-FFF2-40B4-BE49-F238E27FC236}">
                <a16:creationId xmlns:a16="http://schemas.microsoft.com/office/drawing/2014/main" id="{AEBD811C-EEF2-4E64-B90F-61053E863A8B}"/>
              </a:ext>
            </a:extLst>
          </p:cNvPr>
          <p:cNvSpPr>
            <a:spLocks noGrp="1"/>
          </p:cNvSpPr>
          <p:nvPr>
            <p:ph type="body" sz="quarter" idx="15" hasCustomPrompt="1"/>
          </p:nvPr>
        </p:nvSpPr>
        <p:spPr>
          <a:xfrm>
            <a:off x="442800" y="4434872"/>
            <a:ext cx="6397626" cy="1218593"/>
          </a:xfrm>
          <a:prstGeom prst="rect">
            <a:avLst/>
          </a:prstGeom>
        </p:spPr>
        <p:txBody>
          <a:bodyPr lIns="0" tIns="0" rIns="0" bIns="0" anchor="t">
            <a:noAutofit/>
          </a:bodyPr>
          <a:lstStyle>
            <a:lvl1pPr marL="0" marR="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da-DK" dirty="0"/>
              <a:t>Subtitle goes here</a:t>
            </a:r>
            <a:endParaRPr lang="en-US" dirty="0"/>
          </a:p>
        </p:txBody>
      </p:sp>
      <p:sp>
        <p:nvSpPr>
          <p:cNvPr id="60" name="Text Placeholder 10">
            <a:extLst>
              <a:ext uri="{FF2B5EF4-FFF2-40B4-BE49-F238E27FC236}">
                <a16:creationId xmlns:a16="http://schemas.microsoft.com/office/drawing/2014/main" id="{86B13E25-8F4C-4776-AE12-AE1FB57ACDAC}"/>
              </a:ext>
            </a:extLst>
          </p:cNvPr>
          <p:cNvSpPr>
            <a:spLocks noGrp="1"/>
          </p:cNvSpPr>
          <p:nvPr>
            <p:ph type="body" sz="quarter" idx="16" hasCustomPrompt="1"/>
          </p:nvPr>
        </p:nvSpPr>
        <p:spPr>
          <a:xfrm>
            <a:off x="442800" y="2335488"/>
            <a:ext cx="6443999" cy="381000"/>
          </a:xfrm>
          <a:prstGeom prst="rect">
            <a:avLst/>
          </a:prstGeom>
        </p:spPr>
        <p:txBody>
          <a:bodyPr lIns="0" tIns="0" rIns="360000" bIns="0" anchor="t">
            <a:noAutofit/>
          </a:bodyPr>
          <a:lstStyle>
            <a:lvl1pPr marL="0" indent="0">
              <a:buNone/>
              <a:tabLst>
                <a:tab pos="2509838" algn="l"/>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pic>
        <p:nvPicPr>
          <p:cNvPr id="17" name="Graphic 16">
            <a:extLst>
              <a:ext uri="{FF2B5EF4-FFF2-40B4-BE49-F238E27FC236}">
                <a16:creationId xmlns:a16="http://schemas.microsoft.com/office/drawing/2014/main" id="{5C19C9AC-2634-47D0-8C0A-A04C4A7BFFD9}"/>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32620" y="387487"/>
            <a:ext cx="2189142" cy="910132"/>
          </a:xfrm>
          <a:prstGeom prst="rect">
            <a:avLst/>
          </a:prstGeom>
        </p:spPr>
      </p:pic>
      <p:sp>
        <p:nvSpPr>
          <p:cNvPr id="12" name="Title 1">
            <a:extLst>
              <a:ext uri="{FF2B5EF4-FFF2-40B4-BE49-F238E27FC236}">
                <a16:creationId xmlns:a16="http://schemas.microsoft.com/office/drawing/2014/main" id="{45C7979F-B5FA-491A-9674-811E416D3A33}"/>
              </a:ext>
            </a:extLst>
          </p:cNvPr>
          <p:cNvSpPr>
            <a:spLocks noGrp="1"/>
          </p:cNvSpPr>
          <p:nvPr>
            <p:ph type="title" hasCustomPrompt="1"/>
          </p:nvPr>
        </p:nvSpPr>
        <p:spPr>
          <a:xfrm>
            <a:off x="442800" y="2999782"/>
            <a:ext cx="6454310" cy="990000"/>
          </a:xfrm>
        </p:spPr>
        <p:txBody>
          <a:bodyPr>
            <a:noAutofit/>
          </a:bodyPr>
          <a:lstStyle>
            <a:lvl1pPr>
              <a:defRPr b="0">
                <a:solidFill>
                  <a:schemeClr val="bg1"/>
                </a:solidFill>
              </a:defRPr>
            </a:lvl1pPr>
          </a:lstStyle>
          <a:p>
            <a:r>
              <a:rPr lang="en-US" dirty="0"/>
              <a:t>Title of the deck</a:t>
            </a:r>
            <a:endParaRPr lang="en-GB" dirty="0"/>
          </a:p>
        </p:txBody>
      </p:sp>
      <p:sp>
        <p:nvSpPr>
          <p:cNvPr id="2" name="Footer Placeholder 1">
            <a:extLst>
              <a:ext uri="{FF2B5EF4-FFF2-40B4-BE49-F238E27FC236}">
                <a16:creationId xmlns:a16="http://schemas.microsoft.com/office/drawing/2014/main" id="{CD4976B8-BC22-4FB2-BECC-2F92BC01DC7C}"/>
              </a:ext>
            </a:extLst>
          </p:cNvPr>
          <p:cNvSpPr>
            <a:spLocks noGrp="1"/>
          </p:cNvSpPr>
          <p:nvPr>
            <p:ph type="ftr" sz="quarter" idx="18"/>
          </p:nvPr>
        </p:nvSpPr>
        <p:spPr>
          <a:xfrm>
            <a:off x="442800" y="6480000"/>
            <a:ext cx="2396518" cy="123111"/>
          </a:xfrm>
        </p:spPr>
        <p:txBody>
          <a:bodyPr/>
          <a:lstStyle>
            <a:lvl1pPr>
              <a:defRPr>
                <a:solidFill>
                  <a:schemeClr val="bg1"/>
                </a:solidFill>
              </a:defRPr>
            </a:lvl1pPr>
          </a:lstStyle>
          <a:p>
            <a:endParaRPr lang="en-US"/>
          </a:p>
        </p:txBody>
      </p:sp>
      <p:sp>
        <p:nvSpPr>
          <p:cNvPr id="10" name="Freeform: Shape 9">
            <a:extLst>
              <a:ext uri="{FF2B5EF4-FFF2-40B4-BE49-F238E27FC236}">
                <a16:creationId xmlns:a16="http://schemas.microsoft.com/office/drawing/2014/main" id="{1AA631FB-D42E-4C3F-8885-696AF4E9B4B2}"/>
              </a:ext>
            </a:extLst>
          </p:cNvPr>
          <p:cNvSpPr/>
          <p:nvPr/>
        </p:nvSpPr>
        <p:spPr>
          <a:xfrm rot="4191016">
            <a:off x="5605571" y="-500976"/>
            <a:ext cx="4556496" cy="3926865"/>
          </a:xfrm>
          <a:custGeom>
            <a:avLst/>
            <a:gdLst>
              <a:gd name="connsiteX0" fmla="*/ 0 w 4334440"/>
              <a:gd name="connsiteY0" fmla="*/ 3511955 h 3511955"/>
              <a:gd name="connsiteX1" fmla="*/ 262493 w 4334440"/>
              <a:gd name="connsiteY1" fmla="*/ 2796583 h 3511955"/>
              <a:gd name="connsiteX2" fmla="*/ 262496 w 4334440"/>
              <a:gd name="connsiteY2" fmla="*/ 2796578 h 3511955"/>
              <a:gd name="connsiteX3" fmla="*/ 4248813 w 4334440"/>
              <a:gd name="connsiteY3" fmla="*/ 0 h 3511955"/>
              <a:gd name="connsiteX4" fmla="*/ 4334440 w 4334440"/>
              <a:gd name="connsiteY4" fmla="*/ 478363 h 3511955"/>
              <a:gd name="connsiteX0" fmla="*/ 0 w 4486684"/>
              <a:gd name="connsiteY0" fmla="*/ 3926865 h 3926865"/>
              <a:gd name="connsiteX1" fmla="*/ 414737 w 4486684"/>
              <a:gd name="connsiteY1" fmla="*/ 2796583 h 3926865"/>
              <a:gd name="connsiteX2" fmla="*/ 414740 w 4486684"/>
              <a:gd name="connsiteY2" fmla="*/ 2796578 h 3926865"/>
              <a:gd name="connsiteX3" fmla="*/ 4401057 w 4486684"/>
              <a:gd name="connsiteY3" fmla="*/ 0 h 3926865"/>
              <a:gd name="connsiteX4" fmla="*/ 4486684 w 4486684"/>
              <a:gd name="connsiteY4" fmla="*/ 478363 h 3926865"/>
              <a:gd name="connsiteX5" fmla="*/ 0 w 4486684"/>
              <a:gd name="connsiteY5" fmla="*/ 3926865 h 3926865"/>
              <a:gd name="connsiteX0" fmla="*/ 0 w 4558884"/>
              <a:gd name="connsiteY0" fmla="*/ 3926865 h 3926865"/>
              <a:gd name="connsiteX1" fmla="*/ 414737 w 4558884"/>
              <a:gd name="connsiteY1" fmla="*/ 2796583 h 3926865"/>
              <a:gd name="connsiteX2" fmla="*/ 414740 w 4558884"/>
              <a:gd name="connsiteY2" fmla="*/ 2796578 h 3926865"/>
              <a:gd name="connsiteX3" fmla="*/ 4401057 w 4558884"/>
              <a:gd name="connsiteY3" fmla="*/ 0 h 3926865"/>
              <a:gd name="connsiteX4" fmla="*/ 4558884 w 4558884"/>
              <a:gd name="connsiteY4" fmla="*/ 724009 h 3926865"/>
              <a:gd name="connsiteX5" fmla="*/ 0 w 4558884"/>
              <a:gd name="connsiteY5" fmla="*/ 3926865 h 3926865"/>
              <a:gd name="connsiteX0" fmla="*/ 0 w 4510808"/>
              <a:gd name="connsiteY0" fmla="*/ 3926865 h 3926865"/>
              <a:gd name="connsiteX1" fmla="*/ 414737 w 4510808"/>
              <a:gd name="connsiteY1" fmla="*/ 2796583 h 3926865"/>
              <a:gd name="connsiteX2" fmla="*/ 414740 w 4510808"/>
              <a:gd name="connsiteY2" fmla="*/ 2796578 h 3926865"/>
              <a:gd name="connsiteX3" fmla="*/ 4401057 w 4510808"/>
              <a:gd name="connsiteY3" fmla="*/ 0 h 3926865"/>
              <a:gd name="connsiteX4" fmla="*/ 4510808 w 4510808"/>
              <a:gd name="connsiteY4" fmla="*/ 652256 h 3926865"/>
              <a:gd name="connsiteX5" fmla="*/ 0 w 4510808"/>
              <a:gd name="connsiteY5" fmla="*/ 3926865 h 3926865"/>
              <a:gd name="connsiteX0" fmla="*/ 0 w 4556496"/>
              <a:gd name="connsiteY0" fmla="*/ 3926865 h 3926865"/>
              <a:gd name="connsiteX1" fmla="*/ 414737 w 4556496"/>
              <a:gd name="connsiteY1" fmla="*/ 2796583 h 3926865"/>
              <a:gd name="connsiteX2" fmla="*/ 414740 w 4556496"/>
              <a:gd name="connsiteY2" fmla="*/ 2796578 h 3926865"/>
              <a:gd name="connsiteX3" fmla="*/ 4401057 w 4556496"/>
              <a:gd name="connsiteY3" fmla="*/ 0 h 3926865"/>
              <a:gd name="connsiteX4" fmla="*/ 4556496 w 4556496"/>
              <a:gd name="connsiteY4" fmla="*/ 712633 h 3926865"/>
              <a:gd name="connsiteX5" fmla="*/ 0 w 4556496"/>
              <a:gd name="connsiteY5" fmla="*/ 3926865 h 392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496" h="3926865">
                <a:moveTo>
                  <a:pt x="0" y="3926865"/>
                </a:moveTo>
                <a:lnTo>
                  <a:pt x="414737" y="2796583"/>
                </a:lnTo>
                <a:cubicBezTo>
                  <a:pt x="414738" y="2796581"/>
                  <a:pt x="414739" y="2796580"/>
                  <a:pt x="414740" y="2796578"/>
                </a:cubicBezTo>
                <a:lnTo>
                  <a:pt x="4401057" y="0"/>
                </a:lnTo>
                <a:lnTo>
                  <a:pt x="4556496" y="712633"/>
                </a:lnTo>
                <a:lnTo>
                  <a:pt x="0" y="3926865"/>
                </a:lnTo>
                <a:close/>
              </a:path>
            </a:pathLst>
          </a:custGeom>
          <a:gradFill>
            <a:gsLst>
              <a:gs pos="0">
                <a:schemeClr val="accent2"/>
              </a:gs>
              <a:gs pos="85000">
                <a:schemeClr val="accent2">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A2B9A1AF-97F2-4951-AD29-661ACC6A1482}"/>
              </a:ext>
            </a:extLst>
          </p:cNvPr>
          <p:cNvSpPr/>
          <p:nvPr/>
        </p:nvSpPr>
        <p:spPr>
          <a:xfrm flipH="1">
            <a:off x="9184940" y="2369821"/>
            <a:ext cx="3007058" cy="2897317"/>
          </a:xfrm>
          <a:custGeom>
            <a:avLst/>
            <a:gdLst>
              <a:gd name="connsiteX0" fmla="*/ 1859431 w 3013735"/>
              <a:gd name="connsiteY0" fmla="*/ 0 h 2897317"/>
              <a:gd name="connsiteX1" fmla="*/ 0 w 3013735"/>
              <a:gd name="connsiteY1" fmla="*/ 1291679 h 2897317"/>
              <a:gd name="connsiteX2" fmla="*/ 0 w 3013735"/>
              <a:gd name="connsiteY2" fmla="*/ 2897317 h 2897317"/>
              <a:gd name="connsiteX3" fmla="*/ 3013735 w 3013735"/>
              <a:gd name="connsiteY3" fmla="*/ 797615 h 2897317"/>
            </a:gdLst>
            <a:ahLst/>
            <a:cxnLst>
              <a:cxn ang="0">
                <a:pos x="connsiteX0" y="connsiteY0"/>
              </a:cxn>
              <a:cxn ang="0">
                <a:pos x="connsiteX1" y="connsiteY1"/>
              </a:cxn>
              <a:cxn ang="0">
                <a:pos x="connsiteX2" y="connsiteY2"/>
              </a:cxn>
              <a:cxn ang="0">
                <a:pos x="connsiteX3" y="connsiteY3"/>
              </a:cxn>
            </a:cxnLst>
            <a:rect l="l" t="t" r="r" b="b"/>
            <a:pathLst>
              <a:path w="3013735" h="2897317">
                <a:moveTo>
                  <a:pt x="1859431" y="0"/>
                </a:moveTo>
                <a:lnTo>
                  <a:pt x="0" y="1291679"/>
                </a:lnTo>
                <a:lnTo>
                  <a:pt x="0" y="2897317"/>
                </a:lnTo>
                <a:lnTo>
                  <a:pt x="3013735" y="797615"/>
                </a:lnTo>
                <a:close/>
              </a:path>
            </a:pathLst>
          </a:custGeom>
          <a:gradFill>
            <a:gsLst>
              <a:gs pos="300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8">
            <a:extLst>
              <a:ext uri="{FF2B5EF4-FFF2-40B4-BE49-F238E27FC236}">
                <a16:creationId xmlns:a16="http://schemas.microsoft.com/office/drawing/2014/main" id="{BD8DDAA6-AFDC-48A0-BB6B-AC0E7FCC76A9}"/>
              </a:ext>
            </a:extLst>
          </p:cNvPr>
          <p:cNvSpPr/>
          <p:nvPr/>
        </p:nvSpPr>
        <p:spPr>
          <a:xfrm rot="17408984" flipH="1">
            <a:off x="-306984" y="-277922"/>
            <a:ext cx="2647720" cy="2280654"/>
          </a:xfrm>
          <a:custGeom>
            <a:avLst/>
            <a:gdLst>
              <a:gd name="connsiteX0" fmla="*/ 0 w 4334440"/>
              <a:gd name="connsiteY0" fmla="*/ 3511955 h 3511955"/>
              <a:gd name="connsiteX1" fmla="*/ 262493 w 4334440"/>
              <a:gd name="connsiteY1" fmla="*/ 2796583 h 3511955"/>
              <a:gd name="connsiteX2" fmla="*/ 262496 w 4334440"/>
              <a:gd name="connsiteY2" fmla="*/ 2796578 h 3511955"/>
              <a:gd name="connsiteX3" fmla="*/ 4248813 w 4334440"/>
              <a:gd name="connsiteY3" fmla="*/ 0 h 3511955"/>
              <a:gd name="connsiteX4" fmla="*/ 4334440 w 4334440"/>
              <a:gd name="connsiteY4" fmla="*/ 478363 h 3511955"/>
              <a:gd name="connsiteX0" fmla="*/ 0 w 4486684"/>
              <a:gd name="connsiteY0" fmla="*/ 3926865 h 3926865"/>
              <a:gd name="connsiteX1" fmla="*/ 414737 w 4486684"/>
              <a:gd name="connsiteY1" fmla="*/ 2796583 h 3926865"/>
              <a:gd name="connsiteX2" fmla="*/ 414740 w 4486684"/>
              <a:gd name="connsiteY2" fmla="*/ 2796578 h 3926865"/>
              <a:gd name="connsiteX3" fmla="*/ 4401057 w 4486684"/>
              <a:gd name="connsiteY3" fmla="*/ 0 h 3926865"/>
              <a:gd name="connsiteX4" fmla="*/ 4486684 w 4486684"/>
              <a:gd name="connsiteY4" fmla="*/ 478363 h 3926865"/>
              <a:gd name="connsiteX5" fmla="*/ 0 w 4486684"/>
              <a:gd name="connsiteY5" fmla="*/ 3926865 h 3926865"/>
              <a:gd name="connsiteX0" fmla="*/ 0 w 4558884"/>
              <a:gd name="connsiteY0" fmla="*/ 3926865 h 3926865"/>
              <a:gd name="connsiteX1" fmla="*/ 414737 w 4558884"/>
              <a:gd name="connsiteY1" fmla="*/ 2796583 h 3926865"/>
              <a:gd name="connsiteX2" fmla="*/ 414740 w 4558884"/>
              <a:gd name="connsiteY2" fmla="*/ 2796578 h 3926865"/>
              <a:gd name="connsiteX3" fmla="*/ 4401057 w 4558884"/>
              <a:gd name="connsiteY3" fmla="*/ 0 h 3926865"/>
              <a:gd name="connsiteX4" fmla="*/ 4558884 w 4558884"/>
              <a:gd name="connsiteY4" fmla="*/ 724009 h 3926865"/>
              <a:gd name="connsiteX5" fmla="*/ 0 w 4558884"/>
              <a:gd name="connsiteY5" fmla="*/ 3926865 h 392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8884" h="3926865">
                <a:moveTo>
                  <a:pt x="0" y="3926865"/>
                </a:moveTo>
                <a:lnTo>
                  <a:pt x="414737" y="2796583"/>
                </a:lnTo>
                <a:cubicBezTo>
                  <a:pt x="414738" y="2796581"/>
                  <a:pt x="414739" y="2796580"/>
                  <a:pt x="414740" y="2796578"/>
                </a:cubicBezTo>
                <a:lnTo>
                  <a:pt x="4401057" y="0"/>
                </a:lnTo>
                <a:lnTo>
                  <a:pt x="4558884" y="724009"/>
                </a:lnTo>
                <a:lnTo>
                  <a:pt x="0" y="3926865"/>
                </a:lnTo>
                <a:close/>
              </a:path>
            </a:pathLst>
          </a:custGeom>
          <a:gradFill>
            <a:gsLst>
              <a:gs pos="0">
                <a:schemeClr val="accent6"/>
              </a:gs>
              <a:gs pos="85000">
                <a:schemeClr val="accent6">
                  <a:alpha val="1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23570536"/>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3 Dark">
    <p:bg>
      <p:bgPr>
        <a:solidFill>
          <a:schemeClr val="tx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546BC35-35BA-4F18-BB54-7267E0AF31C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9" name="Right Triangle 8">
            <a:extLst>
              <a:ext uri="{FF2B5EF4-FFF2-40B4-BE49-F238E27FC236}">
                <a16:creationId xmlns:a16="http://schemas.microsoft.com/office/drawing/2014/main" id="{52F038EE-63DB-4468-A7FF-D4C488C62278}"/>
              </a:ext>
            </a:extLst>
          </p:cNvPr>
          <p:cNvSpPr/>
          <p:nvPr/>
        </p:nvSpPr>
        <p:spPr>
          <a:xfrm rot="16200000">
            <a:off x="9386887" y="4069666"/>
            <a:ext cx="2805111" cy="28051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D0C92DC8-8F9B-FD4C-A423-93681EAA05B2}"/>
              </a:ext>
            </a:extLst>
          </p:cNvPr>
          <p:cNvSpPr>
            <a:spLocks noGrp="1"/>
          </p:cNvSpPr>
          <p:nvPr>
            <p:ph type="pic" sz="quarter" idx="17" hasCustomPrompt="1"/>
          </p:nvPr>
        </p:nvSpPr>
        <p:spPr>
          <a:xfrm>
            <a:off x="4064357" y="1202822"/>
            <a:ext cx="8127643" cy="5655179"/>
          </a:xfrm>
          <a:custGeom>
            <a:avLst/>
            <a:gdLst>
              <a:gd name="connsiteX0" fmla="*/ 8127643 w 8127643"/>
              <a:gd name="connsiteY0" fmla="*/ 0 h 5655179"/>
              <a:gd name="connsiteX1" fmla="*/ 8127643 w 8127643"/>
              <a:gd name="connsiteY1" fmla="*/ 4020543 h 5655179"/>
              <a:gd name="connsiteX2" fmla="*/ 5775413 w 8127643"/>
              <a:gd name="connsiteY2" fmla="*/ 5655179 h 5655179"/>
              <a:gd name="connsiteX3" fmla="*/ 0 w 8127643"/>
              <a:gd name="connsiteY3" fmla="*/ 5655179 h 5655179"/>
            </a:gdLst>
            <a:ahLst/>
            <a:cxnLst>
              <a:cxn ang="0">
                <a:pos x="connsiteX0" y="connsiteY0"/>
              </a:cxn>
              <a:cxn ang="0">
                <a:pos x="connsiteX1" y="connsiteY1"/>
              </a:cxn>
              <a:cxn ang="0">
                <a:pos x="connsiteX2" y="connsiteY2"/>
              </a:cxn>
              <a:cxn ang="0">
                <a:pos x="connsiteX3" y="connsiteY3"/>
              </a:cxn>
            </a:cxnLst>
            <a:rect l="l" t="t" r="r" b="b"/>
            <a:pathLst>
              <a:path w="8127643" h="5655179">
                <a:moveTo>
                  <a:pt x="8127643" y="0"/>
                </a:moveTo>
                <a:lnTo>
                  <a:pt x="8127643" y="4020543"/>
                </a:lnTo>
                <a:lnTo>
                  <a:pt x="5775413" y="5655179"/>
                </a:lnTo>
                <a:lnTo>
                  <a:pt x="0" y="5655179"/>
                </a:lnTo>
                <a:close/>
              </a:path>
            </a:pathLst>
          </a:custGeom>
          <a:solidFill>
            <a:schemeClr val="bg2"/>
          </a:solidFill>
        </p:spPr>
        <p:txBody>
          <a:bodyPr wrap="square" tIns="2376000" anchor="ctr" anchorCtr="0">
            <a:noAutofit/>
          </a:bodyPr>
          <a:lstStyle>
            <a:lvl1pPr marL="0" marR="0" indent="0" algn="ctr"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lang="en-GB" sz="1800">
                <a:solidFill>
                  <a:schemeClr val="bg1"/>
                </a:solidFill>
              </a:defRPr>
            </a:lvl1pPr>
          </a:lstStyle>
          <a:p>
            <a:pPr marL="0" marR="0" lvl="0" indent="0" algn="ctr"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en-GB" dirty="0"/>
              <a:t>Insert Picture</a:t>
            </a:r>
            <a:br>
              <a:rPr lang="en-GB" dirty="0"/>
            </a:br>
            <a:r>
              <a:rPr lang="en-GB" dirty="0"/>
              <a:t>Here</a:t>
            </a:r>
          </a:p>
          <a:p>
            <a:pPr marL="0" lvl="0" indent="0" algn="ctr">
              <a:buFont typeface="Arial" panose="020B0604020202020204" pitchFamily="34" charset="0"/>
              <a:buNone/>
            </a:pPr>
            <a:endParaRPr lang="en-GB" dirty="0"/>
          </a:p>
        </p:txBody>
      </p:sp>
      <p:pic>
        <p:nvPicPr>
          <p:cNvPr id="13" name="Graphic 12">
            <a:extLst>
              <a:ext uri="{FF2B5EF4-FFF2-40B4-BE49-F238E27FC236}">
                <a16:creationId xmlns:a16="http://schemas.microsoft.com/office/drawing/2014/main" id="{A0324D3F-C030-485A-A8C3-01CA627A791C}"/>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32620" y="387487"/>
            <a:ext cx="2189142" cy="910132"/>
          </a:xfrm>
          <a:prstGeom prst="rect">
            <a:avLst/>
          </a:prstGeom>
        </p:spPr>
      </p:pic>
      <p:sp>
        <p:nvSpPr>
          <p:cNvPr id="19" name="Text Placeholder 10">
            <a:extLst>
              <a:ext uri="{FF2B5EF4-FFF2-40B4-BE49-F238E27FC236}">
                <a16:creationId xmlns:a16="http://schemas.microsoft.com/office/drawing/2014/main" id="{873B3ECE-66FA-8F4A-9BA4-70589FB28FAA}"/>
              </a:ext>
            </a:extLst>
          </p:cNvPr>
          <p:cNvSpPr>
            <a:spLocks noGrp="1"/>
          </p:cNvSpPr>
          <p:nvPr>
            <p:ph type="body" sz="quarter" idx="19" hasCustomPrompt="1"/>
          </p:nvPr>
        </p:nvSpPr>
        <p:spPr>
          <a:xfrm>
            <a:off x="457199" y="3281163"/>
            <a:ext cx="6397626" cy="1218593"/>
          </a:xfrm>
          <a:prstGeom prst="rect">
            <a:avLst/>
          </a:prstGeom>
        </p:spPr>
        <p:txBody>
          <a:bodyPr lIns="0" anchor="t">
            <a:noAutofit/>
          </a:bodyPr>
          <a:lstStyle>
            <a:lvl1pPr marL="0" marR="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l" defTabSz="914400" rtl="0" eaLnBrk="1" fontAlgn="auto" latinLnBrk="0" hangingPunct="1">
              <a:lnSpc>
                <a:spcPct val="100000"/>
              </a:lnSpc>
              <a:spcBef>
                <a:spcPts val="600"/>
              </a:spcBef>
              <a:spcAft>
                <a:spcPts val="600"/>
              </a:spcAft>
              <a:buClr>
                <a:schemeClr val="bg1"/>
              </a:buClr>
              <a:buSzPct val="100000"/>
              <a:buFont typeface="Arial" panose="020B0604020202020204" pitchFamily="34" charset="0"/>
              <a:buNone/>
              <a:tabLst/>
              <a:defRPr/>
            </a:pPr>
            <a:r>
              <a:rPr lang="da-DK" dirty="0"/>
              <a:t>Subtitle goes here</a:t>
            </a:r>
            <a:endParaRPr lang="en-US" dirty="0"/>
          </a:p>
        </p:txBody>
      </p:sp>
      <p:sp>
        <p:nvSpPr>
          <p:cNvPr id="20" name="Text Placeholder 10">
            <a:extLst>
              <a:ext uri="{FF2B5EF4-FFF2-40B4-BE49-F238E27FC236}">
                <a16:creationId xmlns:a16="http://schemas.microsoft.com/office/drawing/2014/main" id="{36A979B9-FB94-CB41-BC9E-B6C559E0F5C4}"/>
              </a:ext>
            </a:extLst>
          </p:cNvPr>
          <p:cNvSpPr>
            <a:spLocks noGrp="1"/>
          </p:cNvSpPr>
          <p:nvPr>
            <p:ph type="body" sz="quarter" idx="20" hasCustomPrompt="1"/>
          </p:nvPr>
        </p:nvSpPr>
        <p:spPr>
          <a:xfrm>
            <a:off x="457197" y="1233488"/>
            <a:ext cx="6443999" cy="381000"/>
          </a:xfrm>
          <a:prstGeom prst="rect">
            <a:avLst/>
          </a:prstGeom>
        </p:spPr>
        <p:txBody>
          <a:bodyPr lIns="0" anchor="t">
            <a:noAutofit/>
          </a:bodyPr>
          <a:lstStyle>
            <a:lvl1pPr marL="0" indent="0">
              <a:buNone/>
              <a:tabLst>
                <a:tab pos="2509838" algn="l"/>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sp>
        <p:nvSpPr>
          <p:cNvPr id="11" name="Title 1">
            <a:extLst>
              <a:ext uri="{FF2B5EF4-FFF2-40B4-BE49-F238E27FC236}">
                <a16:creationId xmlns:a16="http://schemas.microsoft.com/office/drawing/2014/main" id="{49D50170-9A03-4DF0-ADB1-B9E0F3635F8B}"/>
              </a:ext>
            </a:extLst>
          </p:cNvPr>
          <p:cNvSpPr>
            <a:spLocks noGrp="1"/>
          </p:cNvSpPr>
          <p:nvPr>
            <p:ph type="title" hasCustomPrompt="1"/>
          </p:nvPr>
        </p:nvSpPr>
        <p:spPr>
          <a:xfrm>
            <a:off x="457199" y="1800000"/>
            <a:ext cx="6443998" cy="990001"/>
          </a:xfrm>
        </p:spPr>
        <p:txBody>
          <a:bodyPr vert="horz" lIns="0" tIns="0" rIns="0" bIns="0" rtlCol="0" anchor="b">
            <a:noAutofit/>
          </a:bodyPr>
          <a:lstStyle>
            <a:lvl1pPr>
              <a:defRPr lang="en-GB" sz="4000" b="0">
                <a:solidFill>
                  <a:schemeClr val="bg1"/>
                </a:solidFill>
              </a:defRPr>
            </a:lvl1pPr>
          </a:lstStyle>
          <a:p>
            <a:pPr marR="0" lvl="0" fontAlgn="auto">
              <a:lnSpc>
                <a:spcPct val="90000"/>
              </a:lnSpc>
              <a:spcBef>
                <a:spcPts val="1000"/>
              </a:spcBef>
              <a:spcAft>
                <a:spcPts val="0"/>
              </a:spcAft>
              <a:buClrTx/>
              <a:buSzTx/>
              <a:tabLst/>
            </a:pPr>
            <a:r>
              <a:rPr lang="en-US" dirty="0"/>
              <a:t>Title of the deck</a:t>
            </a:r>
            <a:endParaRPr lang="en-GB" dirty="0"/>
          </a:p>
        </p:txBody>
      </p:sp>
      <p:sp>
        <p:nvSpPr>
          <p:cNvPr id="3" name="Footer Placeholder 2">
            <a:extLst>
              <a:ext uri="{FF2B5EF4-FFF2-40B4-BE49-F238E27FC236}">
                <a16:creationId xmlns:a16="http://schemas.microsoft.com/office/drawing/2014/main" id="{E8C11DD6-F2E7-4DAD-A8D2-25B1960A8151}"/>
              </a:ext>
            </a:extLst>
          </p:cNvPr>
          <p:cNvSpPr>
            <a:spLocks noGrp="1"/>
          </p:cNvSpPr>
          <p:nvPr>
            <p:ph type="ftr" sz="quarter" idx="21"/>
          </p:nvPr>
        </p:nvSpPr>
        <p:spPr>
          <a:xfrm>
            <a:off x="442800" y="6480000"/>
            <a:ext cx="2396518" cy="123111"/>
          </a:xfrm>
        </p:spPr>
        <p:txBody>
          <a:bodyPr/>
          <a:lstStyle>
            <a:lvl1pPr>
              <a:defRPr>
                <a:solidFill>
                  <a:schemeClr val="bg1"/>
                </a:solidFill>
              </a:defRPr>
            </a:lvl1pPr>
          </a:lstStyle>
          <a:p>
            <a:endParaRPr lang="en-US"/>
          </a:p>
        </p:txBody>
      </p:sp>
      <p:sp>
        <p:nvSpPr>
          <p:cNvPr id="16" name="Freeform: Shape 15">
            <a:extLst>
              <a:ext uri="{FF2B5EF4-FFF2-40B4-BE49-F238E27FC236}">
                <a16:creationId xmlns:a16="http://schemas.microsoft.com/office/drawing/2014/main" id="{43E106C1-E5A4-4F33-AEF9-E4AE65A838B4}"/>
              </a:ext>
            </a:extLst>
          </p:cNvPr>
          <p:cNvSpPr/>
          <p:nvPr/>
        </p:nvSpPr>
        <p:spPr>
          <a:xfrm rot="17391976" flipH="1">
            <a:off x="9340351" y="4575372"/>
            <a:ext cx="3055372" cy="2597595"/>
          </a:xfrm>
          <a:custGeom>
            <a:avLst/>
            <a:gdLst>
              <a:gd name="connsiteX0" fmla="*/ 0 w 4662314"/>
              <a:gd name="connsiteY0" fmla="*/ 3205489 h 3391128"/>
              <a:gd name="connsiteX1" fmla="*/ 513768 w 4662314"/>
              <a:gd name="connsiteY1" fmla="*/ 3391128 h 3391128"/>
              <a:gd name="connsiteX2" fmla="*/ 4662314 w 4662314"/>
              <a:gd name="connsiteY2" fmla="*/ 452233 h 3391128"/>
              <a:gd name="connsiteX3" fmla="*/ 4542036 w 4662314"/>
              <a:gd name="connsiteY3" fmla="*/ 0 h 3391128"/>
              <a:gd name="connsiteX0" fmla="*/ 0 w 4662314"/>
              <a:gd name="connsiteY0" fmla="*/ 3205489 h 3683558"/>
              <a:gd name="connsiteX1" fmla="*/ 1543623 w 4662314"/>
              <a:gd name="connsiteY1" fmla="*/ 3683558 h 3683558"/>
              <a:gd name="connsiteX2" fmla="*/ 4662314 w 4662314"/>
              <a:gd name="connsiteY2" fmla="*/ 452233 h 3683558"/>
              <a:gd name="connsiteX3" fmla="*/ 4542036 w 4662314"/>
              <a:gd name="connsiteY3" fmla="*/ 0 h 3683558"/>
              <a:gd name="connsiteX4" fmla="*/ 0 w 4662314"/>
              <a:gd name="connsiteY4" fmla="*/ 3205489 h 3683558"/>
              <a:gd name="connsiteX0" fmla="*/ 0 w 4662314"/>
              <a:gd name="connsiteY0" fmla="*/ 3205489 h 3744923"/>
              <a:gd name="connsiteX1" fmla="*/ 1586816 w 4662314"/>
              <a:gd name="connsiteY1" fmla="*/ 3744922 h 3744923"/>
              <a:gd name="connsiteX2" fmla="*/ 4662314 w 4662314"/>
              <a:gd name="connsiteY2" fmla="*/ 452233 h 3744923"/>
              <a:gd name="connsiteX3" fmla="*/ 4542036 w 4662314"/>
              <a:gd name="connsiteY3" fmla="*/ 0 h 3744923"/>
              <a:gd name="connsiteX4" fmla="*/ 0 w 4662314"/>
              <a:gd name="connsiteY4" fmla="*/ 3205489 h 3744923"/>
              <a:gd name="connsiteX0" fmla="*/ 0 w 4542036"/>
              <a:gd name="connsiteY0" fmla="*/ 3205489 h 3744922"/>
              <a:gd name="connsiteX1" fmla="*/ 1586816 w 4542036"/>
              <a:gd name="connsiteY1" fmla="*/ 3744922 h 3744922"/>
              <a:gd name="connsiteX2" fmla="*/ 3838762 w 4542036"/>
              <a:gd name="connsiteY2" fmla="*/ 2176681 h 3744922"/>
              <a:gd name="connsiteX3" fmla="*/ 4542036 w 4542036"/>
              <a:gd name="connsiteY3" fmla="*/ 0 h 3744922"/>
              <a:gd name="connsiteX4" fmla="*/ 0 w 4542036"/>
              <a:gd name="connsiteY4" fmla="*/ 3205489 h 3744922"/>
              <a:gd name="connsiteX0" fmla="*/ 0 w 4541388"/>
              <a:gd name="connsiteY0" fmla="*/ 3179576 h 3744922"/>
              <a:gd name="connsiteX1" fmla="*/ 1586168 w 4541388"/>
              <a:gd name="connsiteY1" fmla="*/ 3744922 h 3744922"/>
              <a:gd name="connsiteX2" fmla="*/ 3838114 w 4541388"/>
              <a:gd name="connsiteY2" fmla="*/ 2176681 h 3744922"/>
              <a:gd name="connsiteX3" fmla="*/ 4541388 w 4541388"/>
              <a:gd name="connsiteY3" fmla="*/ 0 h 3744922"/>
              <a:gd name="connsiteX4" fmla="*/ 0 w 4541388"/>
              <a:gd name="connsiteY4" fmla="*/ 3179576 h 3744922"/>
              <a:gd name="connsiteX0" fmla="*/ 0 w 4541388"/>
              <a:gd name="connsiteY0" fmla="*/ 3179576 h 3744922"/>
              <a:gd name="connsiteX1" fmla="*/ 1586168 w 4541388"/>
              <a:gd name="connsiteY1" fmla="*/ 3744922 h 3744922"/>
              <a:gd name="connsiteX2" fmla="*/ 3117387 w 4541388"/>
              <a:gd name="connsiteY2" fmla="*/ 2652155 h 3744922"/>
              <a:gd name="connsiteX3" fmla="*/ 3838114 w 4541388"/>
              <a:gd name="connsiteY3" fmla="*/ 2176681 h 3744922"/>
              <a:gd name="connsiteX4" fmla="*/ 4541388 w 4541388"/>
              <a:gd name="connsiteY4" fmla="*/ 0 h 3744922"/>
              <a:gd name="connsiteX5" fmla="*/ 0 w 4541388"/>
              <a:gd name="connsiteY5" fmla="*/ 3179576 h 3744922"/>
              <a:gd name="connsiteX0" fmla="*/ 0 w 4541388"/>
              <a:gd name="connsiteY0" fmla="*/ 3179576 h 3744922"/>
              <a:gd name="connsiteX1" fmla="*/ 1586168 w 4541388"/>
              <a:gd name="connsiteY1" fmla="*/ 3744922 h 3744922"/>
              <a:gd name="connsiteX2" fmla="*/ 3117387 w 4541388"/>
              <a:gd name="connsiteY2" fmla="*/ 2652155 h 3744922"/>
              <a:gd name="connsiteX3" fmla="*/ 3838114 w 4541388"/>
              <a:gd name="connsiteY3" fmla="*/ 2176681 h 3744922"/>
              <a:gd name="connsiteX4" fmla="*/ 4541388 w 4541388"/>
              <a:gd name="connsiteY4" fmla="*/ 0 h 3744922"/>
              <a:gd name="connsiteX5" fmla="*/ 3906986 w 4541388"/>
              <a:gd name="connsiteY5" fmla="*/ 418650 h 3744922"/>
              <a:gd name="connsiteX6" fmla="*/ 0 w 4541388"/>
              <a:gd name="connsiteY6" fmla="*/ 3179576 h 3744922"/>
              <a:gd name="connsiteX0" fmla="*/ 0 w 4541388"/>
              <a:gd name="connsiteY0" fmla="*/ 3179576 h 3744922"/>
              <a:gd name="connsiteX1" fmla="*/ 1586168 w 4541388"/>
              <a:gd name="connsiteY1" fmla="*/ 3744922 h 3744922"/>
              <a:gd name="connsiteX2" fmla="*/ 3117387 w 4541388"/>
              <a:gd name="connsiteY2" fmla="*/ 2652155 h 3744922"/>
              <a:gd name="connsiteX3" fmla="*/ 4541388 w 4541388"/>
              <a:gd name="connsiteY3" fmla="*/ 0 h 3744922"/>
              <a:gd name="connsiteX4" fmla="*/ 3906986 w 4541388"/>
              <a:gd name="connsiteY4" fmla="*/ 418650 h 3744922"/>
              <a:gd name="connsiteX5" fmla="*/ 0 w 4541388"/>
              <a:gd name="connsiteY5" fmla="*/ 3179576 h 3744922"/>
              <a:gd name="connsiteX0" fmla="*/ 0 w 3906986"/>
              <a:gd name="connsiteY0" fmla="*/ 2760926 h 3326272"/>
              <a:gd name="connsiteX1" fmla="*/ 1586168 w 3906986"/>
              <a:gd name="connsiteY1" fmla="*/ 3326272 h 3326272"/>
              <a:gd name="connsiteX2" fmla="*/ 3117387 w 3906986"/>
              <a:gd name="connsiteY2" fmla="*/ 2233505 h 3326272"/>
              <a:gd name="connsiteX3" fmla="*/ 3906986 w 3906986"/>
              <a:gd name="connsiteY3" fmla="*/ 0 h 3326272"/>
              <a:gd name="connsiteX4" fmla="*/ 0 w 3906986"/>
              <a:gd name="connsiteY4" fmla="*/ 2760926 h 3326272"/>
              <a:gd name="connsiteX0" fmla="*/ 0 w 3944041"/>
              <a:gd name="connsiteY0" fmla="*/ 2791114 h 3356460"/>
              <a:gd name="connsiteX1" fmla="*/ 1586168 w 3944041"/>
              <a:gd name="connsiteY1" fmla="*/ 3356460 h 3356460"/>
              <a:gd name="connsiteX2" fmla="*/ 3117387 w 3944041"/>
              <a:gd name="connsiteY2" fmla="*/ 2263693 h 3356460"/>
              <a:gd name="connsiteX3" fmla="*/ 3944041 w 3944041"/>
              <a:gd name="connsiteY3" fmla="*/ 0 h 3356460"/>
              <a:gd name="connsiteX4" fmla="*/ 0 w 3944041"/>
              <a:gd name="connsiteY4" fmla="*/ 2791114 h 3356460"/>
              <a:gd name="connsiteX0" fmla="*/ 0 w 3944041"/>
              <a:gd name="connsiteY0" fmla="*/ 2791114 h 3353118"/>
              <a:gd name="connsiteX1" fmla="*/ 1576917 w 3944041"/>
              <a:gd name="connsiteY1" fmla="*/ 3353118 h 3353118"/>
              <a:gd name="connsiteX2" fmla="*/ 3117387 w 3944041"/>
              <a:gd name="connsiteY2" fmla="*/ 2263693 h 3353118"/>
              <a:gd name="connsiteX3" fmla="*/ 3944041 w 3944041"/>
              <a:gd name="connsiteY3" fmla="*/ 0 h 3353118"/>
              <a:gd name="connsiteX4" fmla="*/ 0 w 3944041"/>
              <a:gd name="connsiteY4" fmla="*/ 2791114 h 3353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4041" h="3353118">
                <a:moveTo>
                  <a:pt x="0" y="2791114"/>
                </a:moveTo>
                <a:lnTo>
                  <a:pt x="1576917" y="3353118"/>
                </a:lnTo>
                <a:lnTo>
                  <a:pt x="3117387" y="2263693"/>
                </a:lnTo>
                <a:lnTo>
                  <a:pt x="3944041" y="0"/>
                </a:lnTo>
                <a:lnTo>
                  <a:pt x="0" y="2791114"/>
                </a:lnTo>
                <a:close/>
              </a:path>
            </a:pathLst>
          </a:custGeom>
          <a:gradFill>
            <a:gsLst>
              <a:gs pos="0">
                <a:schemeClr val="accent2"/>
              </a:gs>
              <a:gs pos="85000">
                <a:schemeClr val="accent2">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33666787-C34F-4060-9C0B-3567CC8D732A}"/>
              </a:ext>
            </a:extLst>
          </p:cNvPr>
          <p:cNvSpPr/>
          <p:nvPr/>
        </p:nvSpPr>
        <p:spPr>
          <a:xfrm rot="3299037">
            <a:off x="4967294" y="3351762"/>
            <a:ext cx="1106312" cy="5035605"/>
          </a:xfrm>
          <a:custGeom>
            <a:avLst/>
            <a:gdLst>
              <a:gd name="connsiteX0" fmla="*/ 0 w 1208279"/>
              <a:gd name="connsiteY0" fmla="*/ 444052 h 5841369"/>
              <a:gd name="connsiteX1" fmla="*/ 1208279 w 1208279"/>
              <a:gd name="connsiteY1" fmla="*/ 0 h 5841369"/>
              <a:gd name="connsiteX2" fmla="*/ 1208279 w 1208279"/>
              <a:gd name="connsiteY2" fmla="*/ 4116796 h 5841369"/>
              <a:gd name="connsiteX3" fmla="*/ 0 w 1208279"/>
              <a:gd name="connsiteY3" fmla="*/ 5841369 h 5841369"/>
              <a:gd name="connsiteX0" fmla="*/ 12488 w 1208279"/>
              <a:gd name="connsiteY0" fmla="*/ 290096 h 5841369"/>
              <a:gd name="connsiteX1" fmla="*/ 1208279 w 1208279"/>
              <a:gd name="connsiteY1" fmla="*/ 0 h 5841369"/>
              <a:gd name="connsiteX2" fmla="*/ 1208279 w 1208279"/>
              <a:gd name="connsiteY2" fmla="*/ 4116796 h 5841369"/>
              <a:gd name="connsiteX3" fmla="*/ 0 w 1208279"/>
              <a:gd name="connsiteY3" fmla="*/ 5841369 h 5841369"/>
              <a:gd name="connsiteX4" fmla="*/ 12488 w 1208279"/>
              <a:gd name="connsiteY4" fmla="*/ 290096 h 5841369"/>
              <a:gd name="connsiteX0" fmla="*/ 12488 w 1208279"/>
              <a:gd name="connsiteY0" fmla="*/ 386502 h 5937775"/>
              <a:gd name="connsiteX1" fmla="*/ 1118728 w 1208279"/>
              <a:gd name="connsiteY1" fmla="*/ 0 h 5937775"/>
              <a:gd name="connsiteX2" fmla="*/ 1208279 w 1208279"/>
              <a:gd name="connsiteY2" fmla="*/ 4213202 h 5937775"/>
              <a:gd name="connsiteX3" fmla="*/ 0 w 1208279"/>
              <a:gd name="connsiteY3" fmla="*/ 5937775 h 5937775"/>
              <a:gd name="connsiteX4" fmla="*/ 12488 w 1208279"/>
              <a:gd name="connsiteY4" fmla="*/ 386502 h 5937775"/>
              <a:gd name="connsiteX0" fmla="*/ 12488 w 1118728"/>
              <a:gd name="connsiteY0" fmla="*/ 386502 h 5937775"/>
              <a:gd name="connsiteX1" fmla="*/ 1118728 w 1118728"/>
              <a:gd name="connsiteY1" fmla="*/ 0 h 5937775"/>
              <a:gd name="connsiteX2" fmla="*/ 1098667 w 1118728"/>
              <a:gd name="connsiteY2" fmla="*/ 4377658 h 5937775"/>
              <a:gd name="connsiteX3" fmla="*/ 0 w 1118728"/>
              <a:gd name="connsiteY3" fmla="*/ 5937775 h 5937775"/>
              <a:gd name="connsiteX4" fmla="*/ 12488 w 1118728"/>
              <a:gd name="connsiteY4" fmla="*/ 386502 h 5937775"/>
              <a:gd name="connsiteX0" fmla="*/ 286229 w 1392469"/>
              <a:gd name="connsiteY0" fmla="*/ 386502 h 6395953"/>
              <a:gd name="connsiteX1" fmla="*/ 1392469 w 1392469"/>
              <a:gd name="connsiteY1" fmla="*/ 0 h 6395953"/>
              <a:gd name="connsiteX2" fmla="*/ 1372408 w 1392469"/>
              <a:gd name="connsiteY2" fmla="*/ 4377658 h 6395953"/>
              <a:gd name="connsiteX3" fmla="*/ 0 w 1392469"/>
              <a:gd name="connsiteY3" fmla="*/ 6395953 h 6395953"/>
              <a:gd name="connsiteX4" fmla="*/ 286229 w 1392469"/>
              <a:gd name="connsiteY4" fmla="*/ 386502 h 6395953"/>
              <a:gd name="connsiteX0" fmla="*/ 0 w 1405178"/>
              <a:gd name="connsiteY0" fmla="*/ 425228 h 6395953"/>
              <a:gd name="connsiteX1" fmla="*/ 1405178 w 1405178"/>
              <a:gd name="connsiteY1" fmla="*/ 0 h 6395953"/>
              <a:gd name="connsiteX2" fmla="*/ 1385117 w 1405178"/>
              <a:gd name="connsiteY2" fmla="*/ 4377658 h 6395953"/>
              <a:gd name="connsiteX3" fmla="*/ 12709 w 1405178"/>
              <a:gd name="connsiteY3" fmla="*/ 6395953 h 6395953"/>
              <a:gd name="connsiteX4" fmla="*/ 0 w 1405178"/>
              <a:gd name="connsiteY4" fmla="*/ 425228 h 639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178" h="6395953">
                <a:moveTo>
                  <a:pt x="0" y="425228"/>
                </a:moveTo>
                <a:lnTo>
                  <a:pt x="1405178" y="0"/>
                </a:lnTo>
                <a:lnTo>
                  <a:pt x="1385117" y="4377658"/>
                </a:lnTo>
                <a:cubicBezTo>
                  <a:pt x="1018895" y="4897697"/>
                  <a:pt x="378931" y="5875914"/>
                  <a:pt x="12709" y="6395953"/>
                </a:cubicBezTo>
                <a:cubicBezTo>
                  <a:pt x="12709" y="4596847"/>
                  <a:pt x="0" y="2224334"/>
                  <a:pt x="0" y="425228"/>
                </a:cubicBezTo>
                <a:close/>
              </a:path>
            </a:pathLst>
          </a:custGeom>
          <a:gradFill>
            <a:gsLst>
              <a:gs pos="300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bg2"/>
              </a:solidFill>
            </a:endParaRPr>
          </a:p>
        </p:txBody>
      </p:sp>
    </p:spTree>
    <p:extLst>
      <p:ext uri="{BB962C8B-B14F-4D97-AF65-F5344CB8AC3E}">
        <p14:creationId xmlns:p14="http://schemas.microsoft.com/office/powerpoint/2010/main" val="80386516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4 Dark">
    <p:bg>
      <p:bgPr>
        <a:solidFill>
          <a:schemeClr val="tx2"/>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6C145B5-FAED-4ECD-8026-AC6DFC2F670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13" name="Right Triangle 12">
            <a:extLst>
              <a:ext uri="{FF2B5EF4-FFF2-40B4-BE49-F238E27FC236}">
                <a16:creationId xmlns:a16="http://schemas.microsoft.com/office/drawing/2014/main" id="{0AF48DA9-E99B-4AAD-8AED-1F315BB61CAB}"/>
              </a:ext>
            </a:extLst>
          </p:cNvPr>
          <p:cNvSpPr/>
          <p:nvPr/>
        </p:nvSpPr>
        <p:spPr>
          <a:xfrm rot="5400000">
            <a:off x="0" y="1"/>
            <a:ext cx="3815466" cy="381546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Picture Placeholder 16">
            <a:extLst>
              <a:ext uri="{FF2B5EF4-FFF2-40B4-BE49-F238E27FC236}">
                <a16:creationId xmlns:a16="http://schemas.microsoft.com/office/drawing/2014/main" id="{17132858-3690-C942-AE55-74072A035C61}"/>
              </a:ext>
            </a:extLst>
          </p:cNvPr>
          <p:cNvSpPr>
            <a:spLocks noGrp="1"/>
          </p:cNvSpPr>
          <p:nvPr>
            <p:ph type="pic" sz="quarter" idx="17"/>
          </p:nvPr>
        </p:nvSpPr>
        <p:spPr>
          <a:xfrm>
            <a:off x="1" y="1"/>
            <a:ext cx="5711211" cy="6857999"/>
          </a:xfrm>
          <a:custGeom>
            <a:avLst/>
            <a:gdLst>
              <a:gd name="connsiteX0" fmla="*/ 3888681 w 5711211"/>
              <a:gd name="connsiteY0" fmla="*/ 0 h 6857999"/>
              <a:gd name="connsiteX1" fmla="*/ 5711211 w 5711211"/>
              <a:gd name="connsiteY1" fmla="*/ 0 h 6857999"/>
              <a:gd name="connsiteX2" fmla="*/ 5711211 w 5711211"/>
              <a:gd name="connsiteY2" fmla="*/ 4103993 h 6857999"/>
              <a:gd name="connsiteX3" fmla="*/ 1739709 w 5711211"/>
              <a:gd name="connsiteY3" fmla="*/ 6857999 h 6857999"/>
              <a:gd name="connsiteX4" fmla="*/ 0 w 5711211"/>
              <a:gd name="connsiteY4" fmla="*/ 6857999 h 6857999"/>
              <a:gd name="connsiteX5" fmla="*/ 0 w 5711211"/>
              <a:gd name="connsiteY5" fmla="*/ 271410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1211" h="6857999">
                <a:moveTo>
                  <a:pt x="3888681" y="0"/>
                </a:moveTo>
                <a:lnTo>
                  <a:pt x="5711211" y="0"/>
                </a:lnTo>
                <a:lnTo>
                  <a:pt x="5711211" y="4103993"/>
                </a:lnTo>
                <a:lnTo>
                  <a:pt x="1739709" y="6857999"/>
                </a:lnTo>
                <a:lnTo>
                  <a:pt x="0" y="6857999"/>
                </a:lnTo>
                <a:lnTo>
                  <a:pt x="0" y="2714106"/>
                </a:lnTo>
                <a:close/>
              </a:path>
            </a:pathLst>
          </a:custGeom>
          <a:solidFill>
            <a:schemeClr val="accent6"/>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60" name="Text Placeholder 10">
            <a:extLst>
              <a:ext uri="{FF2B5EF4-FFF2-40B4-BE49-F238E27FC236}">
                <a16:creationId xmlns:a16="http://schemas.microsoft.com/office/drawing/2014/main" id="{86B13E25-8F4C-4776-AE12-AE1FB57ACDAC}"/>
              </a:ext>
            </a:extLst>
          </p:cNvPr>
          <p:cNvSpPr>
            <a:spLocks noGrp="1"/>
          </p:cNvSpPr>
          <p:nvPr>
            <p:ph type="body" sz="quarter" idx="16" hasCustomPrompt="1"/>
          </p:nvPr>
        </p:nvSpPr>
        <p:spPr>
          <a:xfrm>
            <a:off x="6942414" y="2259127"/>
            <a:ext cx="4004633" cy="381000"/>
          </a:xfrm>
          <a:prstGeom prst="rect">
            <a:avLst/>
          </a:prstGeom>
        </p:spPr>
        <p:txBody>
          <a:bodyPr lIns="0" anchor="b">
            <a:noAutofit/>
          </a:bodyPr>
          <a:lstStyle>
            <a:lvl1pPr marL="0" indent="0">
              <a:buNone/>
              <a:tabLst>
                <a:tab pos="2509838" algn="l"/>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Subtitle goes here</a:t>
            </a:r>
            <a:endParaRPr lang="en-US" dirty="0"/>
          </a:p>
        </p:txBody>
      </p:sp>
      <p:pic>
        <p:nvPicPr>
          <p:cNvPr id="12" name="Graphic 11">
            <a:extLst>
              <a:ext uri="{FF2B5EF4-FFF2-40B4-BE49-F238E27FC236}">
                <a16:creationId xmlns:a16="http://schemas.microsoft.com/office/drawing/2014/main" id="{F2D878DF-45CE-48C4-ADBA-897AA41158B7}"/>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32620" y="387487"/>
            <a:ext cx="2189142" cy="910132"/>
          </a:xfrm>
          <a:prstGeom prst="rect">
            <a:avLst/>
          </a:prstGeom>
        </p:spPr>
      </p:pic>
      <p:sp>
        <p:nvSpPr>
          <p:cNvPr id="11" name="Title 1">
            <a:extLst>
              <a:ext uri="{FF2B5EF4-FFF2-40B4-BE49-F238E27FC236}">
                <a16:creationId xmlns:a16="http://schemas.microsoft.com/office/drawing/2014/main" id="{7F0A4E75-D008-4A3D-9E2B-EFA56AA2C7A3}"/>
              </a:ext>
            </a:extLst>
          </p:cNvPr>
          <p:cNvSpPr>
            <a:spLocks noGrp="1"/>
          </p:cNvSpPr>
          <p:nvPr>
            <p:ph type="title" hasCustomPrompt="1"/>
          </p:nvPr>
        </p:nvSpPr>
        <p:spPr>
          <a:xfrm>
            <a:off x="6942415" y="3100375"/>
            <a:ext cx="4004632" cy="990000"/>
          </a:xfrm>
        </p:spPr>
        <p:txBody>
          <a:bodyPr vert="horz" lIns="0" tIns="0" rIns="0" bIns="0" rtlCol="0" anchor="b">
            <a:noAutofit/>
          </a:bodyPr>
          <a:lstStyle>
            <a:lvl1pPr>
              <a:defRPr lang="en-GB" sz="4000" b="0">
                <a:solidFill>
                  <a:schemeClr val="bg1"/>
                </a:solidFill>
              </a:defRPr>
            </a:lvl1pPr>
          </a:lstStyle>
          <a:p>
            <a:pPr marR="0" lvl="0" fontAlgn="auto">
              <a:lnSpc>
                <a:spcPct val="90000"/>
              </a:lnSpc>
              <a:spcBef>
                <a:spcPts val="1000"/>
              </a:spcBef>
              <a:spcAft>
                <a:spcPts val="0"/>
              </a:spcAft>
              <a:buClrTx/>
              <a:buSzTx/>
              <a:tabLst/>
            </a:pPr>
            <a:r>
              <a:rPr lang="en-US" dirty="0"/>
              <a:t>Title of the deck</a:t>
            </a:r>
            <a:endParaRPr lang="en-GB" dirty="0"/>
          </a:p>
        </p:txBody>
      </p:sp>
      <p:sp>
        <p:nvSpPr>
          <p:cNvPr id="9" name="Text Placeholder 10">
            <a:extLst>
              <a:ext uri="{FF2B5EF4-FFF2-40B4-BE49-F238E27FC236}">
                <a16:creationId xmlns:a16="http://schemas.microsoft.com/office/drawing/2014/main" id="{E850966A-A907-44E5-AD4A-B2C25296B1D2}"/>
              </a:ext>
            </a:extLst>
          </p:cNvPr>
          <p:cNvSpPr>
            <a:spLocks noGrp="1"/>
          </p:cNvSpPr>
          <p:nvPr>
            <p:ph type="body" sz="quarter" idx="15" hasCustomPrompt="1"/>
          </p:nvPr>
        </p:nvSpPr>
        <p:spPr>
          <a:xfrm>
            <a:off x="6942415" y="4550622"/>
            <a:ext cx="4004632" cy="581046"/>
          </a:xfrm>
          <a:prstGeom prst="rect">
            <a:avLst/>
          </a:prstGeom>
        </p:spPr>
        <p:txBody>
          <a:bodyPr lIns="0" anchor="t">
            <a:noAutofit/>
          </a:bodyPr>
          <a:lstStyle>
            <a:lvl1pPr marL="0" indent="0">
              <a:buNone/>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Date</a:t>
            </a:r>
            <a:endParaRPr lang="en-US" dirty="0"/>
          </a:p>
        </p:txBody>
      </p:sp>
      <p:sp>
        <p:nvSpPr>
          <p:cNvPr id="15" name="Freeform: Shape 38">
            <a:extLst>
              <a:ext uri="{FF2B5EF4-FFF2-40B4-BE49-F238E27FC236}">
                <a16:creationId xmlns:a16="http://schemas.microsoft.com/office/drawing/2014/main" id="{CF0C42AB-56AB-4CD9-BC29-E642601C21CA}"/>
              </a:ext>
            </a:extLst>
          </p:cNvPr>
          <p:cNvSpPr/>
          <p:nvPr/>
        </p:nvSpPr>
        <p:spPr>
          <a:xfrm>
            <a:off x="1173742" y="4827938"/>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1">
                  <a:alpha val="1000"/>
                </a:schemeClr>
              </a:gs>
              <a:gs pos="74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Freeform: Shape 38">
            <a:extLst>
              <a:ext uri="{FF2B5EF4-FFF2-40B4-BE49-F238E27FC236}">
                <a16:creationId xmlns:a16="http://schemas.microsoft.com/office/drawing/2014/main" id="{64FAF79B-779C-47A3-89F1-134187E543EF}"/>
              </a:ext>
            </a:extLst>
          </p:cNvPr>
          <p:cNvSpPr/>
          <p:nvPr/>
        </p:nvSpPr>
        <p:spPr>
          <a:xfrm rot="10800000">
            <a:off x="137450" y="1"/>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2">
                  <a:alpha val="0"/>
                </a:schemeClr>
              </a:gs>
              <a:gs pos="74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Footer Placeholder 1">
            <a:extLst>
              <a:ext uri="{FF2B5EF4-FFF2-40B4-BE49-F238E27FC236}">
                <a16:creationId xmlns:a16="http://schemas.microsoft.com/office/drawing/2014/main" id="{1D96DC3D-7488-477F-B5D0-C4E18D0F845B}"/>
              </a:ext>
            </a:extLst>
          </p:cNvPr>
          <p:cNvSpPr>
            <a:spLocks noGrp="1"/>
          </p:cNvSpPr>
          <p:nvPr>
            <p:ph type="ftr" sz="quarter" idx="18"/>
          </p:nvPr>
        </p:nvSpPr>
        <p:spPr>
          <a:xfrm>
            <a:off x="9325244" y="6480000"/>
            <a:ext cx="2396518" cy="123111"/>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1113200334"/>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Agenda Dark">
    <p:bg>
      <p:bgPr>
        <a:solidFill>
          <a:schemeClr val="tx2"/>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4772341C-3A62-40E3-A271-7A1F4DBF128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28" name="Right Triangle 27">
            <a:extLst>
              <a:ext uri="{FF2B5EF4-FFF2-40B4-BE49-F238E27FC236}">
                <a16:creationId xmlns:a16="http://schemas.microsoft.com/office/drawing/2014/main" id="{B60DFC2C-07E8-4CAB-9821-5B5C80DE58B7}"/>
              </a:ext>
            </a:extLst>
          </p:cNvPr>
          <p:cNvSpPr/>
          <p:nvPr/>
        </p:nvSpPr>
        <p:spPr>
          <a:xfrm rot="10800000">
            <a:off x="9386887" y="0"/>
            <a:ext cx="2805111" cy="280511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DA67C8A7-566E-6245-9CD3-9765B4FA6600}"/>
              </a:ext>
            </a:extLst>
          </p:cNvPr>
          <p:cNvSpPr>
            <a:spLocks noGrp="1"/>
          </p:cNvSpPr>
          <p:nvPr>
            <p:ph type="body" sz="quarter" idx="11" hasCustomPrompt="1"/>
          </p:nvPr>
        </p:nvSpPr>
        <p:spPr>
          <a:xfrm>
            <a:off x="442800" y="1366979"/>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2"/>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13" name="Text Placeholder 5">
            <a:extLst>
              <a:ext uri="{FF2B5EF4-FFF2-40B4-BE49-F238E27FC236}">
                <a16:creationId xmlns:a16="http://schemas.microsoft.com/office/drawing/2014/main" id="{824EB0EA-8635-6443-A050-B3327AB2731C}"/>
              </a:ext>
            </a:extLst>
          </p:cNvPr>
          <p:cNvSpPr>
            <a:spLocks noGrp="1"/>
          </p:cNvSpPr>
          <p:nvPr>
            <p:ph type="body" sz="quarter" idx="13"/>
          </p:nvPr>
        </p:nvSpPr>
        <p:spPr>
          <a:xfrm>
            <a:off x="1015360" y="1392819"/>
            <a:ext cx="4494486" cy="324000"/>
          </a:xfrm>
          <a:prstGeom prst="rect">
            <a:avLst/>
          </a:prstGeom>
        </p:spPr>
        <p:txBody>
          <a:bodyPr>
            <a:noAutofit/>
          </a:bodyPr>
          <a:lstStyle>
            <a:lvl1pPr marL="0" indent="0">
              <a:buNone/>
              <a:defRPr sz="1600" b="0">
                <a:solidFill>
                  <a:schemeClr val="bg1"/>
                </a:solidFill>
                <a:latin typeface="+mn-lt"/>
              </a:defRPr>
            </a:lvl1pPr>
            <a:lvl2pPr marL="266700" indent="0">
              <a:buNone/>
              <a:defRPr/>
            </a:lvl2pPr>
          </a:lstStyle>
          <a:p>
            <a:pPr lvl="0"/>
            <a:r>
              <a:rPr lang="en-US"/>
              <a:t>Click to edit Master text styles</a:t>
            </a:r>
          </a:p>
        </p:txBody>
      </p:sp>
      <p:pic>
        <p:nvPicPr>
          <p:cNvPr id="25" name="Graphic 24">
            <a:extLst>
              <a:ext uri="{FF2B5EF4-FFF2-40B4-BE49-F238E27FC236}">
                <a16:creationId xmlns:a16="http://schemas.microsoft.com/office/drawing/2014/main" id="{1D83DD92-09D1-EE43-BC80-83A0DE3D952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6" name="Title 1">
            <a:extLst>
              <a:ext uri="{FF2B5EF4-FFF2-40B4-BE49-F238E27FC236}">
                <a16:creationId xmlns:a16="http://schemas.microsoft.com/office/drawing/2014/main" id="{FBCBEE40-2AEA-476A-BD9F-C1BB812005C3}"/>
              </a:ext>
            </a:extLst>
          </p:cNvPr>
          <p:cNvSpPr>
            <a:spLocks noGrp="1"/>
          </p:cNvSpPr>
          <p:nvPr>
            <p:ph type="title" hasCustomPrompt="1"/>
          </p:nvPr>
        </p:nvSpPr>
        <p:spPr>
          <a:xfrm>
            <a:off x="442800" y="417059"/>
            <a:ext cx="5049102" cy="570443"/>
          </a:xfrm>
        </p:spPr>
        <p:txBody>
          <a:bodyPr vert="horz" lIns="0" tIns="0" rIns="0" bIns="0" rtlCol="0" anchor="t">
            <a:noAutofit/>
          </a:bodyPr>
          <a:lstStyle>
            <a:lvl1pPr>
              <a:defRPr lang="en-GB" dirty="0">
                <a:solidFill>
                  <a:schemeClr val="bg1"/>
                </a:solidFill>
              </a:defRPr>
            </a:lvl1pPr>
          </a:lstStyle>
          <a:p>
            <a:pPr marR="0" lvl="0" fontAlgn="auto">
              <a:lnSpc>
                <a:spcPct val="90000"/>
              </a:lnSpc>
              <a:spcBef>
                <a:spcPts val="1000"/>
              </a:spcBef>
              <a:spcAft>
                <a:spcPts val="0"/>
              </a:spcAft>
              <a:buClrTx/>
              <a:buSzTx/>
              <a:tabLst/>
            </a:pPr>
            <a:r>
              <a:rPr lang="en-US" dirty="0"/>
              <a:t>Agenda</a:t>
            </a:r>
            <a:endParaRPr lang="en-GB" dirty="0"/>
          </a:p>
        </p:txBody>
      </p:sp>
      <p:sp>
        <p:nvSpPr>
          <p:cNvPr id="27" name="Text Placeholder 12">
            <a:extLst>
              <a:ext uri="{FF2B5EF4-FFF2-40B4-BE49-F238E27FC236}">
                <a16:creationId xmlns:a16="http://schemas.microsoft.com/office/drawing/2014/main" id="{BBB72AD8-123F-41E4-AA6D-10D40E09748E}"/>
              </a:ext>
            </a:extLst>
          </p:cNvPr>
          <p:cNvSpPr>
            <a:spLocks noGrp="1"/>
          </p:cNvSpPr>
          <p:nvPr>
            <p:ph type="body" sz="quarter" idx="23" hasCustomPrompt="1"/>
          </p:nvPr>
        </p:nvSpPr>
        <p:spPr>
          <a:xfrm>
            <a:off x="442800" y="2146908"/>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1"/>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29" name="Text Placeholder 5">
            <a:extLst>
              <a:ext uri="{FF2B5EF4-FFF2-40B4-BE49-F238E27FC236}">
                <a16:creationId xmlns:a16="http://schemas.microsoft.com/office/drawing/2014/main" id="{6CA4F9AE-634E-4C58-9C8D-2B1FAD50BD7D}"/>
              </a:ext>
            </a:extLst>
          </p:cNvPr>
          <p:cNvSpPr>
            <a:spLocks noGrp="1"/>
          </p:cNvSpPr>
          <p:nvPr>
            <p:ph type="body" sz="quarter" idx="24"/>
          </p:nvPr>
        </p:nvSpPr>
        <p:spPr>
          <a:xfrm>
            <a:off x="1015360" y="2172748"/>
            <a:ext cx="4494486" cy="324000"/>
          </a:xfrm>
          <a:prstGeom prst="rect">
            <a:avLst/>
          </a:prstGeom>
        </p:spPr>
        <p:txBody>
          <a:bodyPr>
            <a:noAutofit/>
          </a:bodyPr>
          <a:lstStyle>
            <a:lvl1pPr marL="0" indent="0">
              <a:buNone/>
              <a:defRPr sz="1600" b="0">
                <a:solidFill>
                  <a:schemeClr val="bg1"/>
                </a:solidFill>
                <a:latin typeface="+mn-lt"/>
              </a:defRPr>
            </a:lvl1pPr>
            <a:lvl2pPr marL="266700" indent="0">
              <a:buNone/>
              <a:defRPr/>
            </a:lvl2pPr>
          </a:lstStyle>
          <a:p>
            <a:pPr lvl="0"/>
            <a:r>
              <a:rPr lang="en-US"/>
              <a:t>Click to edit Master text styles</a:t>
            </a:r>
          </a:p>
        </p:txBody>
      </p:sp>
      <p:sp>
        <p:nvSpPr>
          <p:cNvPr id="30" name="Text Placeholder 18">
            <a:extLst>
              <a:ext uri="{FF2B5EF4-FFF2-40B4-BE49-F238E27FC236}">
                <a16:creationId xmlns:a16="http://schemas.microsoft.com/office/drawing/2014/main" id="{AB83DAD6-F2E4-42E1-A4EE-C687615A3E0F}"/>
              </a:ext>
            </a:extLst>
          </p:cNvPr>
          <p:cNvSpPr>
            <a:spLocks noGrp="1"/>
          </p:cNvSpPr>
          <p:nvPr>
            <p:ph type="body" sz="quarter" idx="25" hasCustomPrompt="1"/>
          </p:nvPr>
        </p:nvSpPr>
        <p:spPr>
          <a:xfrm>
            <a:off x="442800" y="2899597"/>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2"/>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31" name="Text Placeholder 5">
            <a:extLst>
              <a:ext uri="{FF2B5EF4-FFF2-40B4-BE49-F238E27FC236}">
                <a16:creationId xmlns:a16="http://schemas.microsoft.com/office/drawing/2014/main" id="{90EDD940-259E-4829-8E35-E18B2D80EE67}"/>
              </a:ext>
            </a:extLst>
          </p:cNvPr>
          <p:cNvSpPr>
            <a:spLocks noGrp="1"/>
          </p:cNvSpPr>
          <p:nvPr>
            <p:ph type="body" sz="quarter" idx="26"/>
          </p:nvPr>
        </p:nvSpPr>
        <p:spPr>
          <a:xfrm>
            <a:off x="1015360" y="2925437"/>
            <a:ext cx="4494486" cy="324000"/>
          </a:xfrm>
          <a:prstGeom prst="rect">
            <a:avLst/>
          </a:prstGeom>
        </p:spPr>
        <p:txBody>
          <a:bodyPr>
            <a:noAutofit/>
          </a:bodyPr>
          <a:lstStyle>
            <a:lvl1pPr marL="0" indent="0">
              <a:buNone/>
              <a:defRPr sz="1600" b="0">
                <a:solidFill>
                  <a:schemeClr val="bg1"/>
                </a:solidFill>
                <a:latin typeface="+mn-lt"/>
              </a:defRPr>
            </a:lvl1pPr>
            <a:lvl2pPr marL="266700" indent="0">
              <a:buNone/>
              <a:defRPr/>
            </a:lvl2pPr>
          </a:lstStyle>
          <a:p>
            <a:pPr lvl="0"/>
            <a:r>
              <a:rPr lang="en-US"/>
              <a:t>Click to edit Master text styles</a:t>
            </a:r>
          </a:p>
        </p:txBody>
      </p:sp>
      <p:sp>
        <p:nvSpPr>
          <p:cNvPr id="32" name="Text Placeholder 19">
            <a:extLst>
              <a:ext uri="{FF2B5EF4-FFF2-40B4-BE49-F238E27FC236}">
                <a16:creationId xmlns:a16="http://schemas.microsoft.com/office/drawing/2014/main" id="{9802C2BE-B1B2-4E86-82FE-3D0646E91890}"/>
              </a:ext>
            </a:extLst>
          </p:cNvPr>
          <p:cNvSpPr>
            <a:spLocks noGrp="1"/>
          </p:cNvSpPr>
          <p:nvPr>
            <p:ph type="body" sz="quarter" idx="27" hasCustomPrompt="1"/>
          </p:nvPr>
        </p:nvSpPr>
        <p:spPr>
          <a:xfrm>
            <a:off x="442800" y="3679526"/>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1"/>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33" name="Text Placeholder 5">
            <a:extLst>
              <a:ext uri="{FF2B5EF4-FFF2-40B4-BE49-F238E27FC236}">
                <a16:creationId xmlns:a16="http://schemas.microsoft.com/office/drawing/2014/main" id="{18EBD071-CF30-4469-9F10-CB42C7916FAF}"/>
              </a:ext>
            </a:extLst>
          </p:cNvPr>
          <p:cNvSpPr>
            <a:spLocks noGrp="1"/>
          </p:cNvSpPr>
          <p:nvPr>
            <p:ph type="body" sz="quarter" idx="28"/>
          </p:nvPr>
        </p:nvSpPr>
        <p:spPr>
          <a:xfrm>
            <a:off x="1015360" y="3705366"/>
            <a:ext cx="4494486" cy="324000"/>
          </a:xfrm>
          <a:prstGeom prst="rect">
            <a:avLst/>
          </a:prstGeom>
        </p:spPr>
        <p:txBody>
          <a:bodyPr>
            <a:noAutofit/>
          </a:bodyPr>
          <a:lstStyle>
            <a:lvl1pPr marL="0" indent="0">
              <a:buNone/>
              <a:defRPr sz="1600" b="0">
                <a:solidFill>
                  <a:schemeClr val="bg1"/>
                </a:solidFill>
                <a:latin typeface="+mn-lt"/>
              </a:defRPr>
            </a:lvl1pPr>
            <a:lvl2pPr marL="266700" indent="0">
              <a:buNone/>
              <a:defRPr/>
            </a:lvl2pPr>
          </a:lstStyle>
          <a:p>
            <a:pPr lvl="0"/>
            <a:r>
              <a:rPr lang="en-US"/>
              <a:t>Click to edit Master text styles</a:t>
            </a:r>
          </a:p>
        </p:txBody>
      </p:sp>
      <p:sp>
        <p:nvSpPr>
          <p:cNvPr id="35" name="Text Placeholder 22">
            <a:extLst>
              <a:ext uri="{FF2B5EF4-FFF2-40B4-BE49-F238E27FC236}">
                <a16:creationId xmlns:a16="http://schemas.microsoft.com/office/drawing/2014/main" id="{B3C1887B-BFF0-4968-B8C3-0F83E6652465}"/>
              </a:ext>
            </a:extLst>
          </p:cNvPr>
          <p:cNvSpPr>
            <a:spLocks noGrp="1"/>
          </p:cNvSpPr>
          <p:nvPr>
            <p:ph type="body" sz="quarter" idx="29" hasCustomPrompt="1"/>
          </p:nvPr>
        </p:nvSpPr>
        <p:spPr>
          <a:xfrm>
            <a:off x="442800" y="4434106"/>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2"/>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36" name="Text Placeholder 5">
            <a:extLst>
              <a:ext uri="{FF2B5EF4-FFF2-40B4-BE49-F238E27FC236}">
                <a16:creationId xmlns:a16="http://schemas.microsoft.com/office/drawing/2014/main" id="{AA1582F3-1BA9-4358-BFE5-9640A017A06E}"/>
              </a:ext>
            </a:extLst>
          </p:cNvPr>
          <p:cNvSpPr>
            <a:spLocks noGrp="1"/>
          </p:cNvSpPr>
          <p:nvPr>
            <p:ph type="body" sz="quarter" idx="30"/>
          </p:nvPr>
        </p:nvSpPr>
        <p:spPr>
          <a:xfrm>
            <a:off x="1015360" y="4459946"/>
            <a:ext cx="4494486" cy="324000"/>
          </a:xfrm>
          <a:prstGeom prst="rect">
            <a:avLst/>
          </a:prstGeom>
        </p:spPr>
        <p:txBody>
          <a:bodyPr>
            <a:noAutofit/>
          </a:bodyPr>
          <a:lstStyle>
            <a:lvl1pPr marL="0" indent="0">
              <a:buNone/>
              <a:defRPr sz="1600" b="0">
                <a:solidFill>
                  <a:schemeClr val="bg1"/>
                </a:solidFill>
                <a:latin typeface="+mn-lt"/>
              </a:defRPr>
            </a:lvl1pPr>
            <a:lvl2pPr marL="266700" indent="0">
              <a:buNone/>
              <a:defRPr/>
            </a:lvl2pPr>
          </a:lstStyle>
          <a:p>
            <a:pPr lvl="0"/>
            <a:r>
              <a:rPr lang="en-US"/>
              <a:t>Click to edit Master text styles</a:t>
            </a:r>
          </a:p>
        </p:txBody>
      </p:sp>
      <p:sp>
        <p:nvSpPr>
          <p:cNvPr id="37" name="Text Placeholder 23">
            <a:extLst>
              <a:ext uri="{FF2B5EF4-FFF2-40B4-BE49-F238E27FC236}">
                <a16:creationId xmlns:a16="http://schemas.microsoft.com/office/drawing/2014/main" id="{1D0E6C05-C89A-499C-9021-D2FEEC605C57}"/>
              </a:ext>
            </a:extLst>
          </p:cNvPr>
          <p:cNvSpPr>
            <a:spLocks noGrp="1"/>
          </p:cNvSpPr>
          <p:nvPr>
            <p:ph type="body" sz="quarter" idx="31" hasCustomPrompt="1"/>
          </p:nvPr>
        </p:nvSpPr>
        <p:spPr>
          <a:xfrm>
            <a:off x="442800" y="5214035"/>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accent1"/>
          </a:solidFill>
        </p:spPr>
        <p:txBody>
          <a:bodyPr wrap="square" lIns="0" tIns="0" rIns="0" bIns="0" anchor="ctr" anchorCtr="0">
            <a:noAutofit/>
          </a:bodyPr>
          <a:lstStyle>
            <a:lvl1pPr marL="0" indent="0" algn="ctr">
              <a:buNone/>
              <a:defRPr sz="1600" b="0">
                <a:solidFill>
                  <a:schemeClr val="bg1"/>
                </a:solidFill>
                <a:latin typeface="+mn-lt"/>
              </a:defRPr>
            </a:lvl1pPr>
            <a:lvl2pPr marL="266700" indent="0">
              <a:buNone/>
              <a:defRPr/>
            </a:lvl2pPr>
          </a:lstStyle>
          <a:p>
            <a:pPr lvl="0"/>
            <a:r>
              <a:rPr lang="en-US" dirty="0"/>
              <a:t>#</a:t>
            </a:r>
          </a:p>
        </p:txBody>
      </p:sp>
      <p:sp>
        <p:nvSpPr>
          <p:cNvPr id="38" name="Text Placeholder 5">
            <a:extLst>
              <a:ext uri="{FF2B5EF4-FFF2-40B4-BE49-F238E27FC236}">
                <a16:creationId xmlns:a16="http://schemas.microsoft.com/office/drawing/2014/main" id="{C9F730AD-E09A-4443-8E8F-D5734BB2D7E5}"/>
              </a:ext>
            </a:extLst>
          </p:cNvPr>
          <p:cNvSpPr>
            <a:spLocks noGrp="1"/>
          </p:cNvSpPr>
          <p:nvPr>
            <p:ph type="body" sz="quarter" idx="32"/>
          </p:nvPr>
        </p:nvSpPr>
        <p:spPr>
          <a:xfrm>
            <a:off x="1015360" y="5239875"/>
            <a:ext cx="4494486" cy="324000"/>
          </a:xfrm>
          <a:prstGeom prst="rect">
            <a:avLst/>
          </a:prstGeom>
        </p:spPr>
        <p:txBody>
          <a:bodyPr>
            <a:noAutofit/>
          </a:bodyPr>
          <a:lstStyle>
            <a:lvl1pPr marL="0" indent="0">
              <a:buNone/>
              <a:defRPr sz="1600" b="0">
                <a:solidFill>
                  <a:schemeClr val="bg1"/>
                </a:solidFill>
                <a:latin typeface="+mn-lt"/>
              </a:defRPr>
            </a:lvl1pPr>
            <a:lvl2pPr marL="266700" indent="0">
              <a:buNone/>
              <a:defRPr/>
            </a:lvl2pPr>
          </a:lstStyle>
          <a:p>
            <a:pPr lvl="0"/>
            <a:r>
              <a:rPr lang="en-US"/>
              <a:t>Click to edit Master text styles</a:t>
            </a:r>
          </a:p>
        </p:txBody>
      </p:sp>
      <p:sp>
        <p:nvSpPr>
          <p:cNvPr id="21" name="Picture Placeholder 28">
            <a:extLst>
              <a:ext uri="{FF2B5EF4-FFF2-40B4-BE49-F238E27FC236}">
                <a16:creationId xmlns:a16="http://schemas.microsoft.com/office/drawing/2014/main" id="{53D3D8CF-E605-4768-9603-689E5785C0A2}"/>
              </a:ext>
            </a:extLst>
          </p:cNvPr>
          <p:cNvSpPr>
            <a:spLocks noGrp="1"/>
          </p:cNvSpPr>
          <p:nvPr>
            <p:ph type="pic" sz="quarter" idx="10"/>
          </p:nvPr>
        </p:nvSpPr>
        <p:spPr>
          <a:xfrm>
            <a:off x="5205400" y="1"/>
            <a:ext cx="6986601" cy="4853941"/>
          </a:xfrm>
          <a:custGeom>
            <a:avLst/>
            <a:gdLst>
              <a:gd name="connsiteX0" fmla="*/ 0 w 6986601"/>
              <a:gd name="connsiteY0" fmla="*/ 0 h 4853941"/>
              <a:gd name="connsiteX1" fmla="*/ 5002307 w 6986601"/>
              <a:gd name="connsiteY1" fmla="*/ 0 h 4853941"/>
              <a:gd name="connsiteX2" fmla="*/ 6986601 w 6986601"/>
              <a:gd name="connsiteY2" fmla="*/ 1372945 h 4853941"/>
              <a:gd name="connsiteX3" fmla="*/ 6986601 w 6986601"/>
              <a:gd name="connsiteY3" fmla="*/ 4853941 h 4853941"/>
            </a:gdLst>
            <a:ahLst/>
            <a:cxnLst>
              <a:cxn ang="0">
                <a:pos x="connsiteX0" y="connsiteY0"/>
              </a:cxn>
              <a:cxn ang="0">
                <a:pos x="connsiteX1" y="connsiteY1"/>
              </a:cxn>
              <a:cxn ang="0">
                <a:pos x="connsiteX2" y="connsiteY2"/>
              </a:cxn>
              <a:cxn ang="0">
                <a:pos x="connsiteX3" y="connsiteY3"/>
              </a:cxn>
            </a:cxnLst>
            <a:rect l="l" t="t" r="r" b="b"/>
            <a:pathLst>
              <a:path w="6986601" h="4853941">
                <a:moveTo>
                  <a:pt x="0" y="0"/>
                </a:moveTo>
                <a:lnTo>
                  <a:pt x="5002307" y="0"/>
                </a:lnTo>
                <a:lnTo>
                  <a:pt x="6986601" y="1372945"/>
                </a:lnTo>
                <a:lnTo>
                  <a:pt x="6986601" y="4853941"/>
                </a:lnTo>
                <a:close/>
              </a:path>
            </a:pathLst>
          </a:custGeom>
          <a:solidFill>
            <a:schemeClr val="accent6"/>
          </a:solidFill>
        </p:spPr>
        <p:txBody>
          <a:bodyPr wrap="square" bIns="1080000"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23" name="Rectangle 22">
            <a:extLst>
              <a:ext uri="{FF2B5EF4-FFF2-40B4-BE49-F238E27FC236}">
                <a16:creationId xmlns:a16="http://schemas.microsoft.com/office/drawing/2014/main" id="{7F0447E7-2370-40EB-9592-91B302D0C289}"/>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 name="Footer Placeholder 1">
            <a:extLst>
              <a:ext uri="{FF2B5EF4-FFF2-40B4-BE49-F238E27FC236}">
                <a16:creationId xmlns:a16="http://schemas.microsoft.com/office/drawing/2014/main" id="{4320A95C-EC8F-41D4-AF1A-5BAA8A39A130}"/>
              </a:ext>
            </a:extLst>
          </p:cNvPr>
          <p:cNvSpPr>
            <a:spLocks noGrp="1"/>
          </p:cNvSpPr>
          <p:nvPr>
            <p:ph type="ftr" sz="quarter" idx="33"/>
          </p:nvPr>
        </p:nvSpPr>
        <p:spPr/>
        <p:txBody>
          <a:bodyPr/>
          <a:lstStyle>
            <a:lvl1pPr>
              <a:defRPr>
                <a:solidFill>
                  <a:schemeClr val="bg1"/>
                </a:solidFill>
              </a:defRPr>
            </a:lvl1pPr>
          </a:lstStyle>
          <a:p>
            <a:endParaRPr lang="en-US"/>
          </a:p>
        </p:txBody>
      </p:sp>
      <p:sp>
        <p:nvSpPr>
          <p:cNvPr id="22" name="Freeform: Shape 21">
            <a:extLst>
              <a:ext uri="{FF2B5EF4-FFF2-40B4-BE49-F238E27FC236}">
                <a16:creationId xmlns:a16="http://schemas.microsoft.com/office/drawing/2014/main" id="{78C5B83D-D9AA-4B70-AD78-85BFC25F5E85}"/>
              </a:ext>
            </a:extLst>
          </p:cNvPr>
          <p:cNvSpPr/>
          <p:nvPr/>
        </p:nvSpPr>
        <p:spPr>
          <a:xfrm rot="4191016">
            <a:off x="4839921" y="-500976"/>
            <a:ext cx="4556496" cy="3926865"/>
          </a:xfrm>
          <a:custGeom>
            <a:avLst/>
            <a:gdLst>
              <a:gd name="connsiteX0" fmla="*/ 0 w 4334440"/>
              <a:gd name="connsiteY0" fmla="*/ 3511955 h 3511955"/>
              <a:gd name="connsiteX1" fmla="*/ 262493 w 4334440"/>
              <a:gd name="connsiteY1" fmla="*/ 2796583 h 3511955"/>
              <a:gd name="connsiteX2" fmla="*/ 262496 w 4334440"/>
              <a:gd name="connsiteY2" fmla="*/ 2796578 h 3511955"/>
              <a:gd name="connsiteX3" fmla="*/ 4248813 w 4334440"/>
              <a:gd name="connsiteY3" fmla="*/ 0 h 3511955"/>
              <a:gd name="connsiteX4" fmla="*/ 4334440 w 4334440"/>
              <a:gd name="connsiteY4" fmla="*/ 478363 h 3511955"/>
              <a:gd name="connsiteX0" fmla="*/ 0 w 4486684"/>
              <a:gd name="connsiteY0" fmla="*/ 3926865 h 3926865"/>
              <a:gd name="connsiteX1" fmla="*/ 414737 w 4486684"/>
              <a:gd name="connsiteY1" fmla="*/ 2796583 h 3926865"/>
              <a:gd name="connsiteX2" fmla="*/ 414740 w 4486684"/>
              <a:gd name="connsiteY2" fmla="*/ 2796578 h 3926865"/>
              <a:gd name="connsiteX3" fmla="*/ 4401057 w 4486684"/>
              <a:gd name="connsiteY3" fmla="*/ 0 h 3926865"/>
              <a:gd name="connsiteX4" fmla="*/ 4486684 w 4486684"/>
              <a:gd name="connsiteY4" fmla="*/ 478363 h 3926865"/>
              <a:gd name="connsiteX5" fmla="*/ 0 w 4486684"/>
              <a:gd name="connsiteY5" fmla="*/ 3926865 h 3926865"/>
              <a:gd name="connsiteX0" fmla="*/ 0 w 4558884"/>
              <a:gd name="connsiteY0" fmla="*/ 3926865 h 3926865"/>
              <a:gd name="connsiteX1" fmla="*/ 414737 w 4558884"/>
              <a:gd name="connsiteY1" fmla="*/ 2796583 h 3926865"/>
              <a:gd name="connsiteX2" fmla="*/ 414740 w 4558884"/>
              <a:gd name="connsiteY2" fmla="*/ 2796578 h 3926865"/>
              <a:gd name="connsiteX3" fmla="*/ 4401057 w 4558884"/>
              <a:gd name="connsiteY3" fmla="*/ 0 h 3926865"/>
              <a:gd name="connsiteX4" fmla="*/ 4558884 w 4558884"/>
              <a:gd name="connsiteY4" fmla="*/ 724009 h 3926865"/>
              <a:gd name="connsiteX5" fmla="*/ 0 w 4558884"/>
              <a:gd name="connsiteY5" fmla="*/ 3926865 h 3926865"/>
              <a:gd name="connsiteX0" fmla="*/ 0 w 4510808"/>
              <a:gd name="connsiteY0" fmla="*/ 3926865 h 3926865"/>
              <a:gd name="connsiteX1" fmla="*/ 414737 w 4510808"/>
              <a:gd name="connsiteY1" fmla="*/ 2796583 h 3926865"/>
              <a:gd name="connsiteX2" fmla="*/ 414740 w 4510808"/>
              <a:gd name="connsiteY2" fmla="*/ 2796578 h 3926865"/>
              <a:gd name="connsiteX3" fmla="*/ 4401057 w 4510808"/>
              <a:gd name="connsiteY3" fmla="*/ 0 h 3926865"/>
              <a:gd name="connsiteX4" fmla="*/ 4510808 w 4510808"/>
              <a:gd name="connsiteY4" fmla="*/ 652256 h 3926865"/>
              <a:gd name="connsiteX5" fmla="*/ 0 w 4510808"/>
              <a:gd name="connsiteY5" fmla="*/ 3926865 h 3926865"/>
              <a:gd name="connsiteX0" fmla="*/ 0 w 4556496"/>
              <a:gd name="connsiteY0" fmla="*/ 3926865 h 3926865"/>
              <a:gd name="connsiteX1" fmla="*/ 414737 w 4556496"/>
              <a:gd name="connsiteY1" fmla="*/ 2796583 h 3926865"/>
              <a:gd name="connsiteX2" fmla="*/ 414740 w 4556496"/>
              <a:gd name="connsiteY2" fmla="*/ 2796578 h 3926865"/>
              <a:gd name="connsiteX3" fmla="*/ 4401057 w 4556496"/>
              <a:gd name="connsiteY3" fmla="*/ 0 h 3926865"/>
              <a:gd name="connsiteX4" fmla="*/ 4556496 w 4556496"/>
              <a:gd name="connsiteY4" fmla="*/ 712633 h 3926865"/>
              <a:gd name="connsiteX5" fmla="*/ 0 w 4556496"/>
              <a:gd name="connsiteY5" fmla="*/ 3926865 h 392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496" h="3926865">
                <a:moveTo>
                  <a:pt x="0" y="3926865"/>
                </a:moveTo>
                <a:lnTo>
                  <a:pt x="414737" y="2796583"/>
                </a:lnTo>
                <a:cubicBezTo>
                  <a:pt x="414738" y="2796581"/>
                  <a:pt x="414739" y="2796580"/>
                  <a:pt x="414740" y="2796578"/>
                </a:cubicBezTo>
                <a:lnTo>
                  <a:pt x="4401057" y="0"/>
                </a:lnTo>
                <a:lnTo>
                  <a:pt x="4556496" y="712633"/>
                </a:lnTo>
                <a:lnTo>
                  <a:pt x="0" y="3926865"/>
                </a:lnTo>
                <a:close/>
              </a:path>
            </a:pathLst>
          </a:custGeom>
          <a:gradFill>
            <a:gsLst>
              <a:gs pos="0">
                <a:schemeClr val="accent2"/>
              </a:gs>
              <a:gs pos="85000">
                <a:schemeClr val="accent2">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B4700A33-6DF5-4783-B61A-C9245483BD6A}"/>
              </a:ext>
            </a:extLst>
          </p:cNvPr>
          <p:cNvSpPr/>
          <p:nvPr/>
        </p:nvSpPr>
        <p:spPr>
          <a:xfrm flipH="1">
            <a:off x="9184940" y="3117122"/>
            <a:ext cx="3007058" cy="2897317"/>
          </a:xfrm>
          <a:custGeom>
            <a:avLst/>
            <a:gdLst>
              <a:gd name="connsiteX0" fmla="*/ 1859431 w 3013735"/>
              <a:gd name="connsiteY0" fmla="*/ 0 h 2897317"/>
              <a:gd name="connsiteX1" fmla="*/ 0 w 3013735"/>
              <a:gd name="connsiteY1" fmla="*/ 1291679 h 2897317"/>
              <a:gd name="connsiteX2" fmla="*/ 0 w 3013735"/>
              <a:gd name="connsiteY2" fmla="*/ 2897317 h 2897317"/>
              <a:gd name="connsiteX3" fmla="*/ 3013735 w 3013735"/>
              <a:gd name="connsiteY3" fmla="*/ 797615 h 2897317"/>
            </a:gdLst>
            <a:ahLst/>
            <a:cxnLst>
              <a:cxn ang="0">
                <a:pos x="connsiteX0" y="connsiteY0"/>
              </a:cxn>
              <a:cxn ang="0">
                <a:pos x="connsiteX1" y="connsiteY1"/>
              </a:cxn>
              <a:cxn ang="0">
                <a:pos x="connsiteX2" y="connsiteY2"/>
              </a:cxn>
              <a:cxn ang="0">
                <a:pos x="connsiteX3" y="connsiteY3"/>
              </a:cxn>
            </a:cxnLst>
            <a:rect l="l" t="t" r="r" b="b"/>
            <a:pathLst>
              <a:path w="3013735" h="2897317">
                <a:moveTo>
                  <a:pt x="1859431" y="0"/>
                </a:moveTo>
                <a:lnTo>
                  <a:pt x="0" y="1291679"/>
                </a:lnTo>
                <a:lnTo>
                  <a:pt x="0" y="2897317"/>
                </a:lnTo>
                <a:lnTo>
                  <a:pt x="3013735" y="797615"/>
                </a:lnTo>
                <a:close/>
              </a:path>
            </a:pathLst>
          </a:custGeom>
          <a:gradFill>
            <a:gsLst>
              <a:gs pos="300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18">
            <a:extLst>
              <a:ext uri="{FF2B5EF4-FFF2-40B4-BE49-F238E27FC236}">
                <a16:creationId xmlns:a16="http://schemas.microsoft.com/office/drawing/2014/main" id="{3EA723EF-E362-4384-AE04-AB89112E4BC0}"/>
              </a:ext>
            </a:extLst>
          </p:cNvPr>
          <p:cNvSpPr/>
          <p:nvPr/>
        </p:nvSpPr>
        <p:spPr>
          <a:xfrm rot="4191016">
            <a:off x="10193741" y="-235643"/>
            <a:ext cx="2181945" cy="1879451"/>
          </a:xfrm>
          <a:custGeom>
            <a:avLst/>
            <a:gdLst>
              <a:gd name="connsiteX0" fmla="*/ 0 w 4334440"/>
              <a:gd name="connsiteY0" fmla="*/ 3511955 h 3511955"/>
              <a:gd name="connsiteX1" fmla="*/ 262493 w 4334440"/>
              <a:gd name="connsiteY1" fmla="*/ 2796583 h 3511955"/>
              <a:gd name="connsiteX2" fmla="*/ 262496 w 4334440"/>
              <a:gd name="connsiteY2" fmla="*/ 2796578 h 3511955"/>
              <a:gd name="connsiteX3" fmla="*/ 4248813 w 4334440"/>
              <a:gd name="connsiteY3" fmla="*/ 0 h 3511955"/>
              <a:gd name="connsiteX4" fmla="*/ 4334440 w 4334440"/>
              <a:gd name="connsiteY4" fmla="*/ 478363 h 3511955"/>
              <a:gd name="connsiteX0" fmla="*/ 0 w 4486684"/>
              <a:gd name="connsiteY0" fmla="*/ 3926865 h 3926865"/>
              <a:gd name="connsiteX1" fmla="*/ 414737 w 4486684"/>
              <a:gd name="connsiteY1" fmla="*/ 2796583 h 3926865"/>
              <a:gd name="connsiteX2" fmla="*/ 414740 w 4486684"/>
              <a:gd name="connsiteY2" fmla="*/ 2796578 h 3926865"/>
              <a:gd name="connsiteX3" fmla="*/ 4401057 w 4486684"/>
              <a:gd name="connsiteY3" fmla="*/ 0 h 3926865"/>
              <a:gd name="connsiteX4" fmla="*/ 4486684 w 4486684"/>
              <a:gd name="connsiteY4" fmla="*/ 478363 h 3926865"/>
              <a:gd name="connsiteX5" fmla="*/ 0 w 4486684"/>
              <a:gd name="connsiteY5" fmla="*/ 3926865 h 3926865"/>
              <a:gd name="connsiteX0" fmla="*/ 0 w 4558884"/>
              <a:gd name="connsiteY0" fmla="*/ 3926865 h 3926865"/>
              <a:gd name="connsiteX1" fmla="*/ 414737 w 4558884"/>
              <a:gd name="connsiteY1" fmla="*/ 2796583 h 3926865"/>
              <a:gd name="connsiteX2" fmla="*/ 414740 w 4558884"/>
              <a:gd name="connsiteY2" fmla="*/ 2796578 h 3926865"/>
              <a:gd name="connsiteX3" fmla="*/ 4401057 w 4558884"/>
              <a:gd name="connsiteY3" fmla="*/ 0 h 3926865"/>
              <a:gd name="connsiteX4" fmla="*/ 4558884 w 4558884"/>
              <a:gd name="connsiteY4" fmla="*/ 724009 h 3926865"/>
              <a:gd name="connsiteX5" fmla="*/ 0 w 4558884"/>
              <a:gd name="connsiteY5" fmla="*/ 3926865 h 392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8884" h="3926865">
                <a:moveTo>
                  <a:pt x="0" y="3926865"/>
                </a:moveTo>
                <a:lnTo>
                  <a:pt x="414737" y="2796583"/>
                </a:lnTo>
                <a:cubicBezTo>
                  <a:pt x="414738" y="2796581"/>
                  <a:pt x="414739" y="2796580"/>
                  <a:pt x="414740" y="2796578"/>
                </a:cubicBezTo>
                <a:lnTo>
                  <a:pt x="4401057" y="0"/>
                </a:lnTo>
                <a:lnTo>
                  <a:pt x="4558884" y="724009"/>
                </a:lnTo>
                <a:lnTo>
                  <a:pt x="0" y="3926865"/>
                </a:lnTo>
                <a:close/>
              </a:path>
            </a:pathLst>
          </a:custGeom>
          <a:gradFill>
            <a:gsLst>
              <a:gs pos="0">
                <a:schemeClr val="accent6"/>
              </a:gs>
              <a:gs pos="85000">
                <a:schemeClr val="accent6">
                  <a:alpha val="1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30082513"/>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Agenda 2">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2F7940D-EF79-4226-9BE8-F97579C66BD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23" name="Freeform 58">
            <a:extLst>
              <a:ext uri="{FF2B5EF4-FFF2-40B4-BE49-F238E27FC236}">
                <a16:creationId xmlns:a16="http://schemas.microsoft.com/office/drawing/2014/main" id="{448B1C5E-0964-4F56-AE2F-8D78251DFB2E}"/>
              </a:ext>
            </a:extLst>
          </p:cNvPr>
          <p:cNvSpPr/>
          <p:nvPr/>
        </p:nvSpPr>
        <p:spPr>
          <a:xfrm flipH="1">
            <a:off x="6039992" y="4849927"/>
            <a:ext cx="5107358" cy="2019426"/>
          </a:xfrm>
          <a:custGeom>
            <a:avLst/>
            <a:gdLst>
              <a:gd name="connsiteX0" fmla="*/ 2885571 w 5107358"/>
              <a:gd name="connsiteY0" fmla="*/ 0 h 2019426"/>
              <a:gd name="connsiteX1" fmla="*/ 0 w 5107358"/>
              <a:gd name="connsiteY1" fmla="*/ 2019426 h 2019426"/>
              <a:gd name="connsiteX2" fmla="*/ 2277819 w 5107358"/>
              <a:gd name="connsiteY2" fmla="*/ 2019426 h 2019426"/>
              <a:gd name="connsiteX3" fmla="*/ 5107358 w 5107358"/>
              <a:gd name="connsiteY3" fmla="*/ 67456 h 2019426"/>
            </a:gdLst>
            <a:ahLst/>
            <a:cxnLst>
              <a:cxn ang="0">
                <a:pos x="connsiteX0" y="connsiteY0"/>
              </a:cxn>
              <a:cxn ang="0">
                <a:pos x="connsiteX1" y="connsiteY1"/>
              </a:cxn>
              <a:cxn ang="0">
                <a:pos x="connsiteX2" y="connsiteY2"/>
              </a:cxn>
              <a:cxn ang="0">
                <a:pos x="connsiteX3" y="connsiteY3"/>
              </a:cxn>
            </a:cxnLst>
            <a:rect l="l" t="t" r="r" b="b"/>
            <a:pathLst>
              <a:path w="5107358" h="2019426">
                <a:moveTo>
                  <a:pt x="2885571" y="0"/>
                </a:moveTo>
                <a:lnTo>
                  <a:pt x="0" y="2019426"/>
                </a:lnTo>
                <a:lnTo>
                  <a:pt x="2277819" y="2019426"/>
                </a:lnTo>
                <a:lnTo>
                  <a:pt x="5107358" y="67456"/>
                </a:lnTo>
                <a:close/>
              </a:path>
            </a:pathLst>
          </a:custGeom>
          <a:gradFill>
            <a:gsLst>
              <a:gs pos="3000">
                <a:schemeClr val="accent1">
                  <a:alpha val="1000"/>
                </a:schemeClr>
              </a:gs>
              <a:gs pos="74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1" name="Picture 20">
            <a:extLst>
              <a:ext uri="{FF2B5EF4-FFF2-40B4-BE49-F238E27FC236}">
                <a16:creationId xmlns:a16="http://schemas.microsoft.com/office/drawing/2014/main" id="{E8368AC7-44BD-41FB-9A75-B45905F2D014}"/>
              </a:ext>
            </a:extLst>
          </p:cNvPr>
          <p:cNvPicPr>
            <a:picLocks noChangeAspect="1"/>
          </p:cNvPicPr>
          <p:nvPr/>
        </p:nvPicPr>
        <p:blipFill>
          <a:blip r:embed="rId2" cstate="email">
            <a:alphaModFix amt="30000"/>
            <a:extLst>
              <a:ext uri="{28A0092B-C50C-407E-A947-70E740481C1C}">
                <a14:useLocalDpi xmlns:a14="http://schemas.microsoft.com/office/drawing/2010/main"/>
              </a:ext>
            </a:extLst>
          </a:blip>
          <a:stretch>
            <a:fillRect/>
          </a:stretch>
        </p:blipFill>
        <p:spPr>
          <a:xfrm>
            <a:off x="-600" y="-3770"/>
            <a:ext cx="12193200" cy="6865540"/>
          </a:xfrm>
          <a:prstGeom prst="rect">
            <a:avLst/>
          </a:prstGeom>
        </p:spPr>
      </p:pic>
      <p:sp>
        <p:nvSpPr>
          <p:cNvPr id="9" name="Text Placeholder 9">
            <a:extLst>
              <a:ext uri="{FF2B5EF4-FFF2-40B4-BE49-F238E27FC236}">
                <a16:creationId xmlns:a16="http://schemas.microsoft.com/office/drawing/2014/main" id="{72791443-6809-8D4F-9966-7CEE87C1360E}"/>
              </a:ext>
            </a:extLst>
          </p:cNvPr>
          <p:cNvSpPr>
            <a:spLocks noGrp="1"/>
          </p:cNvSpPr>
          <p:nvPr>
            <p:ph type="body" sz="quarter" idx="11" hasCustomPrompt="1"/>
          </p:nvPr>
        </p:nvSpPr>
        <p:spPr>
          <a:xfrm>
            <a:off x="457199" y="1366979"/>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bg1"/>
          </a:solidFill>
        </p:spPr>
        <p:txBody>
          <a:bodyPr wrap="square" tIns="0" rIns="0" bIns="0" anchor="ctr" anchorCtr="0">
            <a:noAutofit/>
          </a:bodyPr>
          <a:lstStyle>
            <a:lvl1pPr marL="0" indent="0" algn="ctr">
              <a:buNone/>
              <a:defRPr sz="1600">
                <a:solidFill>
                  <a:schemeClr val="tx1"/>
                </a:solidFill>
                <a:latin typeface="+mn-lt"/>
              </a:defRPr>
            </a:lvl1pPr>
            <a:lvl2pPr marL="266700" indent="0">
              <a:buNone/>
              <a:defRPr/>
            </a:lvl2pPr>
          </a:lstStyle>
          <a:p>
            <a:pPr lvl="0"/>
            <a:r>
              <a:rPr lang="en-US" dirty="0"/>
              <a:t>#</a:t>
            </a:r>
          </a:p>
        </p:txBody>
      </p:sp>
      <p:sp>
        <p:nvSpPr>
          <p:cNvPr id="13" name="Text Placeholder 5">
            <a:extLst>
              <a:ext uri="{FF2B5EF4-FFF2-40B4-BE49-F238E27FC236}">
                <a16:creationId xmlns:a16="http://schemas.microsoft.com/office/drawing/2014/main" id="{C4FEA392-9CF1-B94F-BB23-E79DFB2BCCC9}"/>
              </a:ext>
            </a:extLst>
          </p:cNvPr>
          <p:cNvSpPr>
            <a:spLocks noGrp="1"/>
          </p:cNvSpPr>
          <p:nvPr>
            <p:ph type="body" sz="quarter" idx="13"/>
          </p:nvPr>
        </p:nvSpPr>
        <p:spPr>
          <a:xfrm>
            <a:off x="1015360" y="1392819"/>
            <a:ext cx="4494486" cy="324000"/>
          </a:xfrm>
          <a:prstGeom prst="rect">
            <a:avLst/>
          </a:prstGeom>
        </p:spPr>
        <p:txBody>
          <a:bodyPr>
            <a:noAutofit/>
          </a:bodyPr>
          <a:lstStyle>
            <a:lvl1pPr marL="0" indent="0">
              <a:buNone/>
              <a:defRPr sz="1600">
                <a:solidFill>
                  <a:schemeClr val="bg1"/>
                </a:solidFill>
              </a:defRPr>
            </a:lvl1pPr>
            <a:lvl2pPr marL="266700" indent="0">
              <a:buNone/>
              <a:defRPr/>
            </a:lvl2pPr>
          </a:lstStyle>
          <a:p>
            <a:pPr lvl="0"/>
            <a:r>
              <a:rPr lang="en-US"/>
              <a:t>Click to edit Master text styles</a:t>
            </a:r>
          </a:p>
        </p:txBody>
      </p:sp>
      <p:sp>
        <p:nvSpPr>
          <p:cNvPr id="29" name="Footer Placeholder 3">
            <a:extLst>
              <a:ext uri="{FF2B5EF4-FFF2-40B4-BE49-F238E27FC236}">
                <a16:creationId xmlns:a16="http://schemas.microsoft.com/office/drawing/2014/main" id="{CC8DEF04-C6F4-3344-B4ED-32374CA7DC5F}"/>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1"/>
                </a:solidFill>
              </a:defRPr>
            </a:lvl1pPr>
          </a:lstStyle>
          <a:p>
            <a:endParaRPr lang="en-US"/>
          </a:p>
        </p:txBody>
      </p:sp>
      <p:sp>
        <p:nvSpPr>
          <p:cNvPr id="25" name="Title 1">
            <a:extLst>
              <a:ext uri="{FF2B5EF4-FFF2-40B4-BE49-F238E27FC236}">
                <a16:creationId xmlns:a16="http://schemas.microsoft.com/office/drawing/2014/main" id="{8883B2D1-073D-4B5D-8039-E523985156B3}"/>
              </a:ext>
            </a:extLst>
          </p:cNvPr>
          <p:cNvSpPr>
            <a:spLocks noGrp="1"/>
          </p:cNvSpPr>
          <p:nvPr>
            <p:ph type="title" hasCustomPrompt="1"/>
          </p:nvPr>
        </p:nvSpPr>
        <p:spPr>
          <a:xfrm>
            <a:off x="442799" y="417059"/>
            <a:ext cx="5049102" cy="570443"/>
          </a:xfrm>
        </p:spPr>
        <p:txBody>
          <a:bodyPr vert="horz" lIns="0" tIns="0" rIns="0" bIns="0" rtlCol="0" anchor="t">
            <a:noAutofit/>
          </a:bodyPr>
          <a:lstStyle>
            <a:lvl1pPr>
              <a:defRPr lang="en-GB" dirty="0">
                <a:solidFill>
                  <a:schemeClr val="bg1"/>
                </a:solidFill>
              </a:defRPr>
            </a:lvl1pPr>
          </a:lstStyle>
          <a:p>
            <a:pPr marR="0" lvl="0" fontAlgn="auto">
              <a:lnSpc>
                <a:spcPct val="90000"/>
              </a:lnSpc>
              <a:spcBef>
                <a:spcPts val="1000"/>
              </a:spcBef>
              <a:spcAft>
                <a:spcPts val="0"/>
              </a:spcAft>
              <a:buClrTx/>
              <a:buSzTx/>
              <a:tabLst/>
            </a:pPr>
            <a:r>
              <a:rPr lang="en-US" dirty="0"/>
              <a:t>Agenda</a:t>
            </a:r>
            <a:endParaRPr lang="en-GB" dirty="0"/>
          </a:p>
        </p:txBody>
      </p:sp>
      <p:sp>
        <p:nvSpPr>
          <p:cNvPr id="51" name="Picture Placeholder 26">
            <a:extLst>
              <a:ext uri="{FF2B5EF4-FFF2-40B4-BE49-F238E27FC236}">
                <a16:creationId xmlns:a16="http://schemas.microsoft.com/office/drawing/2014/main" id="{5E8F5516-B38A-484B-A47A-802A26955F86}"/>
              </a:ext>
            </a:extLst>
          </p:cNvPr>
          <p:cNvSpPr>
            <a:spLocks noGrp="1"/>
          </p:cNvSpPr>
          <p:nvPr>
            <p:ph type="pic" sz="quarter" idx="10"/>
          </p:nvPr>
        </p:nvSpPr>
        <p:spPr>
          <a:xfrm>
            <a:off x="5710622" y="0"/>
            <a:ext cx="5400119" cy="5460274"/>
          </a:xfrm>
          <a:custGeom>
            <a:avLst/>
            <a:gdLst>
              <a:gd name="connsiteX0" fmla="*/ 0 w 5400119"/>
              <a:gd name="connsiteY0" fmla="*/ 0 h 5461868"/>
              <a:gd name="connsiteX1" fmla="*/ 5400119 w 5400119"/>
              <a:gd name="connsiteY1" fmla="*/ 0 h 5461868"/>
              <a:gd name="connsiteX2" fmla="*/ 5400119 w 5400119"/>
              <a:gd name="connsiteY2" fmla="*/ 3577239 h 5461868"/>
              <a:gd name="connsiteX3" fmla="*/ 2699903 w 5400119"/>
              <a:gd name="connsiteY3" fmla="*/ 5461868 h 5461868"/>
              <a:gd name="connsiteX4" fmla="*/ 0 w 5400119"/>
              <a:gd name="connsiteY4" fmla="*/ 3570913 h 5461868"/>
              <a:gd name="connsiteX0" fmla="*/ 0 w 5400119"/>
              <a:gd name="connsiteY0" fmla="*/ 0 h 5394960"/>
              <a:gd name="connsiteX1" fmla="*/ 5400119 w 5400119"/>
              <a:gd name="connsiteY1" fmla="*/ 0 h 5394960"/>
              <a:gd name="connsiteX2" fmla="*/ 5400119 w 5400119"/>
              <a:gd name="connsiteY2" fmla="*/ 3577239 h 5394960"/>
              <a:gd name="connsiteX3" fmla="*/ 2705478 w 5400119"/>
              <a:gd name="connsiteY3" fmla="*/ 5394960 h 5394960"/>
              <a:gd name="connsiteX4" fmla="*/ 0 w 5400119"/>
              <a:gd name="connsiteY4" fmla="*/ 3570913 h 5394960"/>
              <a:gd name="connsiteX5" fmla="*/ 0 w 5400119"/>
              <a:gd name="connsiteY5" fmla="*/ 0 h 5394960"/>
              <a:gd name="connsiteX0" fmla="*/ 0 w 5400119"/>
              <a:gd name="connsiteY0" fmla="*/ 0 h 5463712"/>
              <a:gd name="connsiteX1" fmla="*/ 5400119 w 5400119"/>
              <a:gd name="connsiteY1" fmla="*/ 0 h 5463712"/>
              <a:gd name="connsiteX2" fmla="*/ 5400119 w 5400119"/>
              <a:gd name="connsiteY2" fmla="*/ 3577239 h 5463712"/>
              <a:gd name="connsiteX3" fmla="*/ 2702041 w 5400119"/>
              <a:gd name="connsiteY3" fmla="*/ 5463712 h 5463712"/>
              <a:gd name="connsiteX4" fmla="*/ 0 w 5400119"/>
              <a:gd name="connsiteY4" fmla="*/ 3570913 h 5463712"/>
              <a:gd name="connsiteX5" fmla="*/ 0 w 5400119"/>
              <a:gd name="connsiteY5" fmla="*/ 0 h 5463712"/>
              <a:gd name="connsiteX0" fmla="*/ 0 w 5400119"/>
              <a:gd name="connsiteY0" fmla="*/ 0 h 5460274"/>
              <a:gd name="connsiteX1" fmla="*/ 5400119 w 5400119"/>
              <a:gd name="connsiteY1" fmla="*/ 0 h 5460274"/>
              <a:gd name="connsiteX2" fmla="*/ 5400119 w 5400119"/>
              <a:gd name="connsiteY2" fmla="*/ 3577239 h 5460274"/>
              <a:gd name="connsiteX3" fmla="*/ 2691728 w 5400119"/>
              <a:gd name="connsiteY3" fmla="*/ 5460274 h 5460274"/>
              <a:gd name="connsiteX4" fmla="*/ 0 w 5400119"/>
              <a:gd name="connsiteY4" fmla="*/ 3570913 h 5460274"/>
              <a:gd name="connsiteX5" fmla="*/ 0 w 5400119"/>
              <a:gd name="connsiteY5" fmla="*/ 0 h 546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119" h="5460274">
                <a:moveTo>
                  <a:pt x="0" y="0"/>
                </a:moveTo>
                <a:lnTo>
                  <a:pt x="5400119" y="0"/>
                </a:lnTo>
                <a:lnTo>
                  <a:pt x="5400119" y="3577239"/>
                </a:lnTo>
                <a:lnTo>
                  <a:pt x="2691728" y="5460274"/>
                </a:lnTo>
                <a:lnTo>
                  <a:pt x="0" y="3570913"/>
                </a:lnTo>
                <a:lnTo>
                  <a:pt x="0" y="0"/>
                </a:lnTo>
                <a:close/>
              </a:path>
            </a:pathLst>
          </a:custGeom>
          <a:solidFill>
            <a:schemeClr val="accent6"/>
          </a:solidFill>
        </p:spPr>
        <p:txBody>
          <a:bodyPr wrap="square" anchor="ctr" anchorCtr="0">
            <a:noAutofit/>
          </a:bodyPr>
          <a:lstStyle>
            <a:lvl1pPr>
              <a:defRPr lang="en-GB" sz="1800" dirty="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52" name="Text Placeholder 18">
            <a:extLst>
              <a:ext uri="{FF2B5EF4-FFF2-40B4-BE49-F238E27FC236}">
                <a16:creationId xmlns:a16="http://schemas.microsoft.com/office/drawing/2014/main" id="{B2A32391-3567-484A-869F-44FEECB6DB3A}"/>
              </a:ext>
            </a:extLst>
          </p:cNvPr>
          <p:cNvSpPr>
            <a:spLocks noGrp="1"/>
          </p:cNvSpPr>
          <p:nvPr>
            <p:ph type="body" sz="quarter" idx="34" hasCustomPrompt="1"/>
          </p:nvPr>
        </p:nvSpPr>
        <p:spPr>
          <a:xfrm>
            <a:off x="457199" y="2146908"/>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bg1"/>
          </a:solidFill>
        </p:spPr>
        <p:txBody>
          <a:bodyPr wrap="square" tIns="0" rIns="0" bIns="0" anchor="ctr" anchorCtr="0">
            <a:noAutofit/>
          </a:bodyPr>
          <a:lstStyle>
            <a:lvl1pPr marL="0" indent="0" algn="ctr">
              <a:buNone/>
              <a:defRPr sz="1600">
                <a:solidFill>
                  <a:schemeClr val="tx1"/>
                </a:solidFill>
                <a:latin typeface="+mn-lt"/>
              </a:defRPr>
            </a:lvl1pPr>
            <a:lvl2pPr marL="266700" indent="0">
              <a:buNone/>
              <a:defRPr/>
            </a:lvl2pPr>
          </a:lstStyle>
          <a:p>
            <a:pPr lvl="0"/>
            <a:r>
              <a:rPr lang="en-US" dirty="0"/>
              <a:t>#</a:t>
            </a:r>
          </a:p>
        </p:txBody>
      </p:sp>
      <p:sp>
        <p:nvSpPr>
          <p:cNvPr id="53" name="Text Placeholder 5">
            <a:extLst>
              <a:ext uri="{FF2B5EF4-FFF2-40B4-BE49-F238E27FC236}">
                <a16:creationId xmlns:a16="http://schemas.microsoft.com/office/drawing/2014/main" id="{8651DA9B-1C09-43C3-914E-FB51BCEDD25B}"/>
              </a:ext>
            </a:extLst>
          </p:cNvPr>
          <p:cNvSpPr>
            <a:spLocks noGrp="1"/>
          </p:cNvSpPr>
          <p:nvPr>
            <p:ph type="body" sz="quarter" idx="35"/>
          </p:nvPr>
        </p:nvSpPr>
        <p:spPr>
          <a:xfrm>
            <a:off x="1015360" y="2172748"/>
            <a:ext cx="4494486" cy="324000"/>
          </a:xfrm>
          <a:prstGeom prst="rect">
            <a:avLst/>
          </a:prstGeom>
        </p:spPr>
        <p:txBody>
          <a:bodyPr>
            <a:noAutofit/>
          </a:bodyPr>
          <a:lstStyle>
            <a:lvl1pPr marL="0" indent="0">
              <a:buNone/>
              <a:defRPr sz="1600">
                <a:solidFill>
                  <a:schemeClr val="bg1"/>
                </a:solidFill>
              </a:defRPr>
            </a:lvl1pPr>
            <a:lvl2pPr marL="266700" indent="0">
              <a:buNone/>
              <a:defRPr/>
            </a:lvl2pPr>
          </a:lstStyle>
          <a:p>
            <a:pPr lvl="0"/>
            <a:r>
              <a:rPr lang="en-US"/>
              <a:t>Click to edit Master text styles</a:t>
            </a:r>
          </a:p>
        </p:txBody>
      </p:sp>
      <p:sp>
        <p:nvSpPr>
          <p:cNvPr id="54" name="Text Placeholder 18">
            <a:extLst>
              <a:ext uri="{FF2B5EF4-FFF2-40B4-BE49-F238E27FC236}">
                <a16:creationId xmlns:a16="http://schemas.microsoft.com/office/drawing/2014/main" id="{4CB8E277-ACFD-43B0-A39F-BE7615C55251}"/>
              </a:ext>
            </a:extLst>
          </p:cNvPr>
          <p:cNvSpPr>
            <a:spLocks noGrp="1"/>
          </p:cNvSpPr>
          <p:nvPr>
            <p:ph type="body" sz="quarter" idx="36" hasCustomPrompt="1"/>
          </p:nvPr>
        </p:nvSpPr>
        <p:spPr>
          <a:xfrm>
            <a:off x="457199" y="2899597"/>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bg1"/>
          </a:solidFill>
        </p:spPr>
        <p:txBody>
          <a:bodyPr wrap="square" tIns="0" rIns="0" bIns="0" anchor="ctr" anchorCtr="0">
            <a:noAutofit/>
          </a:bodyPr>
          <a:lstStyle>
            <a:lvl1pPr marL="0" indent="0" algn="ctr">
              <a:buNone/>
              <a:defRPr sz="1600">
                <a:solidFill>
                  <a:schemeClr val="tx1"/>
                </a:solidFill>
                <a:latin typeface="+mn-lt"/>
              </a:defRPr>
            </a:lvl1pPr>
            <a:lvl2pPr marL="266700" indent="0">
              <a:buNone/>
              <a:defRPr/>
            </a:lvl2pPr>
          </a:lstStyle>
          <a:p>
            <a:pPr lvl="0"/>
            <a:r>
              <a:rPr lang="en-US" dirty="0"/>
              <a:t>#</a:t>
            </a:r>
          </a:p>
        </p:txBody>
      </p:sp>
      <p:sp>
        <p:nvSpPr>
          <p:cNvPr id="55" name="Text Placeholder 5">
            <a:extLst>
              <a:ext uri="{FF2B5EF4-FFF2-40B4-BE49-F238E27FC236}">
                <a16:creationId xmlns:a16="http://schemas.microsoft.com/office/drawing/2014/main" id="{B2D19412-D286-490A-AF62-E31A0BF7D472}"/>
              </a:ext>
            </a:extLst>
          </p:cNvPr>
          <p:cNvSpPr>
            <a:spLocks noGrp="1"/>
          </p:cNvSpPr>
          <p:nvPr>
            <p:ph type="body" sz="quarter" idx="37"/>
          </p:nvPr>
        </p:nvSpPr>
        <p:spPr>
          <a:xfrm>
            <a:off x="1015360" y="2925437"/>
            <a:ext cx="4494486" cy="324000"/>
          </a:xfrm>
          <a:prstGeom prst="rect">
            <a:avLst/>
          </a:prstGeom>
        </p:spPr>
        <p:txBody>
          <a:bodyPr>
            <a:noAutofit/>
          </a:bodyPr>
          <a:lstStyle>
            <a:lvl1pPr marL="0" indent="0">
              <a:buNone/>
              <a:defRPr sz="1600">
                <a:solidFill>
                  <a:schemeClr val="bg1"/>
                </a:solidFill>
              </a:defRPr>
            </a:lvl1pPr>
            <a:lvl2pPr marL="266700" indent="0">
              <a:buNone/>
              <a:defRPr/>
            </a:lvl2pPr>
          </a:lstStyle>
          <a:p>
            <a:pPr lvl="0"/>
            <a:r>
              <a:rPr lang="en-US"/>
              <a:t>Click to edit Master text styles</a:t>
            </a:r>
          </a:p>
        </p:txBody>
      </p:sp>
      <p:sp>
        <p:nvSpPr>
          <p:cNvPr id="56" name="Text Placeholder 19">
            <a:extLst>
              <a:ext uri="{FF2B5EF4-FFF2-40B4-BE49-F238E27FC236}">
                <a16:creationId xmlns:a16="http://schemas.microsoft.com/office/drawing/2014/main" id="{DF0C502E-776E-4776-8238-1FE1C83A84CC}"/>
              </a:ext>
            </a:extLst>
          </p:cNvPr>
          <p:cNvSpPr>
            <a:spLocks noGrp="1"/>
          </p:cNvSpPr>
          <p:nvPr>
            <p:ph type="body" sz="quarter" idx="38" hasCustomPrompt="1"/>
          </p:nvPr>
        </p:nvSpPr>
        <p:spPr>
          <a:xfrm>
            <a:off x="457199" y="3679526"/>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bg1"/>
          </a:solidFill>
        </p:spPr>
        <p:txBody>
          <a:bodyPr wrap="square" tIns="0" rIns="0" bIns="0" anchor="ctr" anchorCtr="0">
            <a:noAutofit/>
          </a:bodyPr>
          <a:lstStyle>
            <a:lvl1pPr marL="0" indent="0" algn="ctr">
              <a:buNone/>
              <a:defRPr sz="1600">
                <a:solidFill>
                  <a:schemeClr val="tx1"/>
                </a:solidFill>
                <a:latin typeface="+mn-lt"/>
              </a:defRPr>
            </a:lvl1pPr>
            <a:lvl2pPr marL="266700" indent="0">
              <a:buNone/>
              <a:defRPr/>
            </a:lvl2pPr>
          </a:lstStyle>
          <a:p>
            <a:pPr lvl="0"/>
            <a:r>
              <a:rPr lang="en-US" dirty="0"/>
              <a:t>#</a:t>
            </a:r>
          </a:p>
        </p:txBody>
      </p:sp>
      <p:sp>
        <p:nvSpPr>
          <p:cNvPr id="57" name="Text Placeholder 5">
            <a:extLst>
              <a:ext uri="{FF2B5EF4-FFF2-40B4-BE49-F238E27FC236}">
                <a16:creationId xmlns:a16="http://schemas.microsoft.com/office/drawing/2014/main" id="{8EF4CACF-C03A-48C7-B822-754560D9C819}"/>
              </a:ext>
            </a:extLst>
          </p:cNvPr>
          <p:cNvSpPr>
            <a:spLocks noGrp="1"/>
          </p:cNvSpPr>
          <p:nvPr>
            <p:ph type="body" sz="quarter" idx="39"/>
          </p:nvPr>
        </p:nvSpPr>
        <p:spPr>
          <a:xfrm>
            <a:off x="1015360" y="3705366"/>
            <a:ext cx="4494486" cy="324000"/>
          </a:xfrm>
          <a:prstGeom prst="rect">
            <a:avLst/>
          </a:prstGeom>
        </p:spPr>
        <p:txBody>
          <a:bodyPr>
            <a:noAutofit/>
          </a:bodyPr>
          <a:lstStyle>
            <a:lvl1pPr marL="0" indent="0">
              <a:buNone/>
              <a:defRPr sz="1600">
                <a:solidFill>
                  <a:schemeClr val="bg1"/>
                </a:solidFill>
              </a:defRPr>
            </a:lvl1pPr>
            <a:lvl2pPr marL="266700" indent="0">
              <a:buNone/>
              <a:defRPr/>
            </a:lvl2pPr>
          </a:lstStyle>
          <a:p>
            <a:pPr lvl="0"/>
            <a:r>
              <a:rPr lang="en-US"/>
              <a:t>Click to edit Master text styles</a:t>
            </a:r>
          </a:p>
        </p:txBody>
      </p:sp>
      <p:sp>
        <p:nvSpPr>
          <p:cNvPr id="58" name="Text Placeholder 22">
            <a:extLst>
              <a:ext uri="{FF2B5EF4-FFF2-40B4-BE49-F238E27FC236}">
                <a16:creationId xmlns:a16="http://schemas.microsoft.com/office/drawing/2014/main" id="{674752F6-7BC7-4D47-8BD4-0F3C1888021C}"/>
              </a:ext>
            </a:extLst>
          </p:cNvPr>
          <p:cNvSpPr>
            <a:spLocks noGrp="1"/>
          </p:cNvSpPr>
          <p:nvPr>
            <p:ph type="body" sz="quarter" idx="40" hasCustomPrompt="1"/>
          </p:nvPr>
        </p:nvSpPr>
        <p:spPr>
          <a:xfrm>
            <a:off x="457199" y="4434106"/>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bg1"/>
          </a:solidFill>
        </p:spPr>
        <p:txBody>
          <a:bodyPr wrap="square" tIns="0" rIns="0" bIns="0" anchor="ctr" anchorCtr="0">
            <a:noAutofit/>
          </a:bodyPr>
          <a:lstStyle>
            <a:lvl1pPr marL="0" indent="0" algn="ctr">
              <a:buNone/>
              <a:defRPr sz="1600">
                <a:solidFill>
                  <a:schemeClr val="tx1"/>
                </a:solidFill>
                <a:latin typeface="+mn-lt"/>
              </a:defRPr>
            </a:lvl1pPr>
            <a:lvl2pPr marL="266700" indent="0">
              <a:buNone/>
              <a:defRPr/>
            </a:lvl2pPr>
          </a:lstStyle>
          <a:p>
            <a:pPr lvl="0"/>
            <a:r>
              <a:rPr lang="en-US" dirty="0"/>
              <a:t>#</a:t>
            </a:r>
          </a:p>
        </p:txBody>
      </p:sp>
      <p:sp>
        <p:nvSpPr>
          <p:cNvPr id="59" name="Text Placeholder 5">
            <a:extLst>
              <a:ext uri="{FF2B5EF4-FFF2-40B4-BE49-F238E27FC236}">
                <a16:creationId xmlns:a16="http://schemas.microsoft.com/office/drawing/2014/main" id="{AF5D34F2-66E3-41B5-8AED-0BBF0E029715}"/>
              </a:ext>
            </a:extLst>
          </p:cNvPr>
          <p:cNvSpPr>
            <a:spLocks noGrp="1"/>
          </p:cNvSpPr>
          <p:nvPr>
            <p:ph type="body" sz="quarter" idx="41"/>
          </p:nvPr>
        </p:nvSpPr>
        <p:spPr>
          <a:xfrm>
            <a:off x="1015360" y="4459946"/>
            <a:ext cx="4494486" cy="324000"/>
          </a:xfrm>
          <a:prstGeom prst="rect">
            <a:avLst/>
          </a:prstGeom>
        </p:spPr>
        <p:txBody>
          <a:bodyPr>
            <a:noAutofit/>
          </a:bodyPr>
          <a:lstStyle>
            <a:lvl1pPr marL="0" indent="0">
              <a:buNone/>
              <a:defRPr sz="1600">
                <a:solidFill>
                  <a:schemeClr val="bg1"/>
                </a:solidFill>
              </a:defRPr>
            </a:lvl1pPr>
            <a:lvl2pPr marL="266700" indent="0">
              <a:buNone/>
              <a:defRPr/>
            </a:lvl2pPr>
          </a:lstStyle>
          <a:p>
            <a:pPr lvl="0"/>
            <a:r>
              <a:rPr lang="en-US"/>
              <a:t>Click to edit Master text styles</a:t>
            </a:r>
          </a:p>
        </p:txBody>
      </p:sp>
      <p:sp>
        <p:nvSpPr>
          <p:cNvPr id="60" name="Text Placeholder 23">
            <a:extLst>
              <a:ext uri="{FF2B5EF4-FFF2-40B4-BE49-F238E27FC236}">
                <a16:creationId xmlns:a16="http://schemas.microsoft.com/office/drawing/2014/main" id="{5E230149-BE4F-40D6-BD20-6F4E31060B1A}"/>
              </a:ext>
            </a:extLst>
          </p:cNvPr>
          <p:cNvSpPr>
            <a:spLocks noGrp="1"/>
          </p:cNvSpPr>
          <p:nvPr>
            <p:ph type="body" sz="quarter" idx="42" hasCustomPrompt="1"/>
          </p:nvPr>
        </p:nvSpPr>
        <p:spPr>
          <a:xfrm>
            <a:off x="457199" y="5214035"/>
            <a:ext cx="272470" cy="375681"/>
          </a:xfrm>
          <a:custGeom>
            <a:avLst/>
            <a:gdLst>
              <a:gd name="connsiteX0" fmla="*/ 135118 w 272470"/>
              <a:gd name="connsiteY0" fmla="*/ 0 h 375681"/>
              <a:gd name="connsiteX1" fmla="*/ 272470 w 272470"/>
              <a:gd name="connsiteY1" fmla="*/ 95583 h 375681"/>
              <a:gd name="connsiteX2" fmla="*/ 272470 w 272470"/>
              <a:gd name="connsiteY2" fmla="*/ 282314 h 375681"/>
              <a:gd name="connsiteX3" fmla="*/ 136235 w 272470"/>
              <a:gd name="connsiteY3" fmla="*/ 375681 h 375681"/>
              <a:gd name="connsiteX4" fmla="*/ 0 w 272470"/>
              <a:gd name="connsiteY4" fmla="*/ 283423 h 375681"/>
              <a:gd name="connsiteX5" fmla="*/ 0 w 272470"/>
              <a:gd name="connsiteY5" fmla="*/ 95583 h 37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470" h="375681">
                <a:moveTo>
                  <a:pt x="135118" y="0"/>
                </a:moveTo>
                <a:lnTo>
                  <a:pt x="272470" y="95583"/>
                </a:lnTo>
                <a:lnTo>
                  <a:pt x="272470" y="282314"/>
                </a:lnTo>
                <a:lnTo>
                  <a:pt x="136235" y="375681"/>
                </a:lnTo>
                <a:lnTo>
                  <a:pt x="0" y="283423"/>
                </a:lnTo>
                <a:lnTo>
                  <a:pt x="0" y="95583"/>
                </a:lnTo>
                <a:close/>
              </a:path>
            </a:pathLst>
          </a:custGeom>
          <a:solidFill>
            <a:schemeClr val="bg1"/>
          </a:solidFill>
        </p:spPr>
        <p:txBody>
          <a:bodyPr wrap="square" tIns="0" rIns="0" bIns="0" anchor="ctr" anchorCtr="0">
            <a:noAutofit/>
          </a:bodyPr>
          <a:lstStyle>
            <a:lvl1pPr marL="0" indent="0" algn="ctr">
              <a:buNone/>
              <a:defRPr sz="1600">
                <a:solidFill>
                  <a:schemeClr val="tx1"/>
                </a:solidFill>
                <a:latin typeface="+mn-lt"/>
              </a:defRPr>
            </a:lvl1pPr>
            <a:lvl2pPr marL="266700" indent="0">
              <a:buNone/>
              <a:defRPr/>
            </a:lvl2pPr>
          </a:lstStyle>
          <a:p>
            <a:pPr lvl="0"/>
            <a:r>
              <a:rPr lang="en-US" dirty="0"/>
              <a:t>#</a:t>
            </a:r>
          </a:p>
        </p:txBody>
      </p:sp>
      <p:sp>
        <p:nvSpPr>
          <p:cNvPr id="61" name="Text Placeholder 5">
            <a:extLst>
              <a:ext uri="{FF2B5EF4-FFF2-40B4-BE49-F238E27FC236}">
                <a16:creationId xmlns:a16="http://schemas.microsoft.com/office/drawing/2014/main" id="{6B3F4D62-F616-458E-A8DA-D16D04772D2E}"/>
              </a:ext>
            </a:extLst>
          </p:cNvPr>
          <p:cNvSpPr>
            <a:spLocks noGrp="1"/>
          </p:cNvSpPr>
          <p:nvPr>
            <p:ph type="body" sz="quarter" idx="43"/>
          </p:nvPr>
        </p:nvSpPr>
        <p:spPr>
          <a:xfrm>
            <a:off x="1015360" y="5239875"/>
            <a:ext cx="4494486" cy="324000"/>
          </a:xfrm>
          <a:prstGeom prst="rect">
            <a:avLst/>
          </a:prstGeom>
        </p:spPr>
        <p:txBody>
          <a:bodyPr>
            <a:noAutofit/>
          </a:bodyPr>
          <a:lstStyle>
            <a:lvl1pPr marL="0" indent="0">
              <a:buNone/>
              <a:defRPr sz="1600">
                <a:solidFill>
                  <a:schemeClr val="bg1"/>
                </a:solidFill>
              </a:defRPr>
            </a:lvl1pPr>
            <a:lvl2pPr marL="266700" indent="0">
              <a:buNone/>
              <a:defRPr/>
            </a:lvl2pPr>
          </a:lstStyle>
          <a:p>
            <a:pPr lvl="0"/>
            <a:r>
              <a:rPr lang="en-US"/>
              <a:t>Click to edit Master text styles</a:t>
            </a:r>
          </a:p>
        </p:txBody>
      </p:sp>
      <p:pic>
        <p:nvPicPr>
          <p:cNvPr id="31" name="Graphic 30">
            <a:extLst>
              <a:ext uri="{FF2B5EF4-FFF2-40B4-BE49-F238E27FC236}">
                <a16:creationId xmlns:a16="http://schemas.microsoft.com/office/drawing/2014/main" id="{568908CF-F714-4E88-AF35-787D043DF090}"/>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2400" cy="270176"/>
          </a:xfrm>
          <a:prstGeom prst="rect">
            <a:avLst/>
          </a:prstGeom>
        </p:spPr>
      </p:pic>
      <p:sp>
        <p:nvSpPr>
          <p:cNvPr id="24" name="Rectangle 23">
            <a:extLst>
              <a:ext uri="{FF2B5EF4-FFF2-40B4-BE49-F238E27FC236}">
                <a16:creationId xmlns:a16="http://schemas.microsoft.com/office/drawing/2014/main" id="{D89F2555-353E-491E-B9B0-CCB5DF8A35F4}"/>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6" name="Freeform 56">
            <a:extLst>
              <a:ext uri="{FF2B5EF4-FFF2-40B4-BE49-F238E27FC236}">
                <a16:creationId xmlns:a16="http://schemas.microsoft.com/office/drawing/2014/main" id="{1EA7358F-3E9C-44B1-AA6B-15D6F32DCB12}"/>
              </a:ext>
            </a:extLst>
          </p:cNvPr>
          <p:cNvSpPr/>
          <p:nvPr/>
        </p:nvSpPr>
        <p:spPr>
          <a:xfrm rot="4196304">
            <a:off x="8884361" y="4991240"/>
            <a:ext cx="2563893" cy="2048405"/>
          </a:xfrm>
          <a:custGeom>
            <a:avLst/>
            <a:gdLst>
              <a:gd name="connsiteX0" fmla="*/ 0 w 2264587"/>
              <a:gd name="connsiteY0" fmla="*/ 1545382 h 1809276"/>
              <a:gd name="connsiteX1" fmla="*/ 2264587 w 2264587"/>
              <a:gd name="connsiteY1" fmla="*/ 0 h 1809276"/>
              <a:gd name="connsiteX2" fmla="*/ 2132172 w 2264587"/>
              <a:gd name="connsiteY2" fmla="*/ 291012 h 1809276"/>
              <a:gd name="connsiteX3" fmla="*/ 2093985 w 2264587"/>
              <a:gd name="connsiteY3" fmla="*/ 395084 h 1809276"/>
              <a:gd name="connsiteX4" fmla="*/ 64114 w 2264587"/>
              <a:gd name="connsiteY4" fmla="*/ 1809276 h 1809276"/>
              <a:gd name="connsiteX5" fmla="*/ 53640 w 2264587"/>
              <a:gd name="connsiteY5" fmla="*/ 1768484 h 1809276"/>
              <a:gd name="connsiteX6" fmla="*/ 0 w 2264587"/>
              <a:gd name="connsiteY6" fmla="*/ 1545382 h 180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4587" h="1809276">
                <a:moveTo>
                  <a:pt x="0" y="1545382"/>
                </a:moveTo>
                <a:lnTo>
                  <a:pt x="2264587" y="0"/>
                </a:lnTo>
                <a:lnTo>
                  <a:pt x="2132172" y="291012"/>
                </a:lnTo>
                <a:lnTo>
                  <a:pt x="2093985" y="395084"/>
                </a:lnTo>
                <a:lnTo>
                  <a:pt x="64114" y="1809276"/>
                </a:lnTo>
                <a:lnTo>
                  <a:pt x="53640" y="1768484"/>
                </a:lnTo>
                <a:cubicBezTo>
                  <a:pt x="30342" y="1675775"/>
                  <a:pt x="31426" y="1665603"/>
                  <a:pt x="0" y="1545382"/>
                </a:cubicBezTo>
                <a:close/>
              </a:path>
            </a:pathLst>
          </a:custGeom>
          <a:gradFill>
            <a:gsLst>
              <a:gs pos="0">
                <a:schemeClr val="accent6"/>
              </a:gs>
              <a:gs pos="85000">
                <a:schemeClr val="accent6">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7FA92E9B-21FE-4925-B596-859D4B505C3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2928867882"/>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ivider 1 Dark">
    <p:bg>
      <p:bgPr>
        <a:solidFill>
          <a:schemeClr val="tx2"/>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530E5C5-C4EE-4F48-993F-0A393A60686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21" name="Freeform 20">
            <a:extLst>
              <a:ext uri="{FF2B5EF4-FFF2-40B4-BE49-F238E27FC236}">
                <a16:creationId xmlns:a16="http://schemas.microsoft.com/office/drawing/2014/main" id="{AD3AE23F-988B-564F-876F-C0158BED6563}"/>
              </a:ext>
            </a:extLst>
          </p:cNvPr>
          <p:cNvSpPr/>
          <p:nvPr/>
        </p:nvSpPr>
        <p:spPr>
          <a:xfrm>
            <a:off x="0" y="-15396"/>
            <a:ext cx="3119527" cy="2170074"/>
          </a:xfrm>
          <a:custGeom>
            <a:avLst/>
            <a:gdLst>
              <a:gd name="connsiteX0" fmla="*/ 0 w 3119527"/>
              <a:gd name="connsiteY0" fmla="*/ 0 h 2170074"/>
              <a:gd name="connsiteX1" fmla="*/ 3119527 w 3119527"/>
              <a:gd name="connsiteY1" fmla="*/ 1224 h 2170074"/>
              <a:gd name="connsiteX2" fmla="*/ 0 w 3119527"/>
              <a:gd name="connsiteY2" fmla="*/ 2170074 h 2170074"/>
            </a:gdLst>
            <a:ahLst/>
            <a:cxnLst>
              <a:cxn ang="0">
                <a:pos x="connsiteX0" y="connsiteY0"/>
              </a:cxn>
              <a:cxn ang="0">
                <a:pos x="connsiteX1" y="connsiteY1"/>
              </a:cxn>
              <a:cxn ang="0">
                <a:pos x="connsiteX2" y="connsiteY2"/>
              </a:cxn>
            </a:cxnLst>
            <a:rect l="l" t="t" r="r" b="b"/>
            <a:pathLst>
              <a:path w="3119527" h="2170074">
                <a:moveTo>
                  <a:pt x="0" y="0"/>
                </a:moveTo>
                <a:lnTo>
                  <a:pt x="3119527" y="1224"/>
                </a:lnTo>
                <a:lnTo>
                  <a:pt x="0" y="2170074"/>
                </a:lnTo>
                <a:close/>
              </a:path>
            </a:pathLst>
          </a:custGeom>
          <a:gradFill>
            <a:gsLst>
              <a:gs pos="0">
                <a:srgbClr val="007199"/>
              </a:gs>
              <a:gs pos="100000">
                <a:srgbClr val="00AECF"/>
              </a:gs>
            </a:gsLst>
            <a:lin ang="6600000" scaled="0"/>
          </a:gradFill>
          <a:ln w="12700" cap="flat" cmpd="sng" algn="ctr">
            <a:noFill/>
            <a:prstDash val="solid"/>
            <a:miter lim="800000"/>
          </a:ln>
          <a:effectLst/>
        </p:spPr>
        <p:txBody>
          <a:bodyPr wrap="square" rtlCol="0" anchor="ctr">
            <a:noAutofit/>
          </a:bodyPr>
          <a:lstStyle/>
          <a:p>
            <a:pPr marL="0" marR="0" lvl="0" indent="0" algn="ctr" defTabSz="91439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8" name="Freeform 17">
            <a:extLst>
              <a:ext uri="{FF2B5EF4-FFF2-40B4-BE49-F238E27FC236}">
                <a16:creationId xmlns:a16="http://schemas.microsoft.com/office/drawing/2014/main" id="{64203167-F8D4-5045-BC57-8D5D46A2DF5D}"/>
              </a:ext>
            </a:extLst>
          </p:cNvPr>
          <p:cNvSpPr/>
          <p:nvPr/>
        </p:nvSpPr>
        <p:spPr>
          <a:xfrm>
            <a:off x="0" y="-9519"/>
            <a:ext cx="2249484" cy="1571852"/>
          </a:xfrm>
          <a:custGeom>
            <a:avLst/>
            <a:gdLst>
              <a:gd name="connsiteX0" fmla="*/ 2249484 w 2249484"/>
              <a:gd name="connsiteY0" fmla="*/ 0 h 1571852"/>
              <a:gd name="connsiteX1" fmla="*/ 0 w 2249484"/>
              <a:gd name="connsiteY1" fmla="*/ 1571852 h 1571852"/>
              <a:gd name="connsiteX2" fmla="*/ 0 w 2249484"/>
              <a:gd name="connsiteY2" fmla="*/ 5454 h 1571852"/>
            </a:gdLst>
            <a:ahLst/>
            <a:cxnLst>
              <a:cxn ang="0">
                <a:pos x="connsiteX0" y="connsiteY0"/>
              </a:cxn>
              <a:cxn ang="0">
                <a:pos x="connsiteX1" y="connsiteY1"/>
              </a:cxn>
              <a:cxn ang="0">
                <a:pos x="connsiteX2" y="connsiteY2"/>
              </a:cxn>
            </a:cxnLst>
            <a:rect l="l" t="t" r="r" b="b"/>
            <a:pathLst>
              <a:path w="2249484" h="1571852">
                <a:moveTo>
                  <a:pt x="2249484" y="0"/>
                </a:moveTo>
                <a:lnTo>
                  <a:pt x="0" y="1571852"/>
                </a:lnTo>
                <a:lnTo>
                  <a:pt x="0" y="5454"/>
                </a:lnTo>
                <a:close/>
              </a:path>
            </a:pathLst>
          </a:custGeom>
          <a:gradFill>
            <a:gsLst>
              <a:gs pos="0">
                <a:srgbClr val="FF555F"/>
              </a:gs>
              <a:gs pos="62000">
                <a:srgbClr val="073262"/>
              </a:gs>
            </a:gsLst>
            <a:lin ang="660000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6" name="Freeform: Shape 15">
            <a:extLst>
              <a:ext uri="{FF2B5EF4-FFF2-40B4-BE49-F238E27FC236}">
                <a16:creationId xmlns:a16="http://schemas.microsoft.com/office/drawing/2014/main" id="{BD1E0693-F664-448A-9D7A-93A03D6B7E90}"/>
              </a:ext>
            </a:extLst>
          </p:cNvPr>
          <p:cNvSpPr/>
          <p:nvPr/>
        </p:nvSpPr>
        <p:spPr>
          <a:xfrm>
            <a:off x="-11983" y="1997929"/>
            <a:ext cx="887194" cy="1242604"/>
          </a:xfrm>
          <a:custGeom>
            <a:avLst/>
            <a:gdLst>
              <a:gd name="connsiteX0" fmla="*/ 19050 w 1838325"/>
              <a:gd name="connsiteY0" fmla="*/ 0 h 1276350"/>
              <a:gd name="connsiteX1" fmla="*/ 1838325 w 1838325"/>
              <a:gd name="connsiteY1" fmla="*/ 1276350 h 1276350"/>
              <a:gd name="connsiteX2" fmla="*/ 0 w 1838325"/>
              <a:gd name="connsiteY2" fmla="*/ 1276350 h 1276350"/>
              <a:gd name="connsiteX3" fmla="*/ 19050 w 1838325"/>
              <a:gd name="connsiteY3" fmla="*/ 0 h 1276350"/>
              <a:gd name="connsiteX0" fmla="*/ 0 w 1819275"/>
              <a:gd name="connsiteY0" fmla="*/ 0 h 1276350"/>
              <a:gd name="connsiteX1" fmla="*/ 1819275 w 1819275"/>
              <a:gd name="connsiteY1" fmla="*/ 1276350 h 1276350"/>
              <a:gd name="connsiteX2" fmla="*/ 20790 w 1819275"/>
              <a:gd name="connsiteY2" fmla="*/ 1276350 h 1276350"/>
              <a:gd name="connsiteX3" fmla="*/ 0 w 1819275"/>
              <a:gd name="connsiteY3" fmla="*/ 0 h 1276350"/>
              <a:gd name="connsiteX0" fmla="*/ 0 w 1807892"/>
              <a:gd name="connsiteY0" fmla="*/ 0 h 1276350"/>
              <a:gd name="connsiteX1" fmla="*/ 1807892 w 1807892"/>
              <a:gd name="connsiteY1" fmla="*/ 1276350 h 1276350"/>
              <a:gd name="connsiteX2" fmla="*/ 9407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6562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6562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3717 w 1807892"/>
              <a:gd name="connsiteY2" fmla="*/ 1274281 h 1276350"/>
              <a:gd name="connsiteX3" fmla="*/ 0 w 1807892"/>
              <a:gd name="connsiteY3" fmla="*/ 0 h 1276350"/>
              <a:gd name="connsiteX0" fmla="*/ 0 w 1807892"/>
              <a:gd name="connsiteY0" fmla="*/ 0 h 1276350"/>
              <a:gd name="connsiteX1" fmla="*/ 1807892 w 1807892"/>
              <a:gd name="connsiteY1" fmla="*/ 1276350 h 1276350"/>
              <a:gd name="connsiteX2" fmla="*/ 3717 w 1807892"/>
              <a:gd name="connsiteY2" fmla="*/ 1274281 h 1276350"/>
              <a:gd name="connsiteX3" fmla="*/ 0 w 1807892"/>
              <a:gd name="connsiteY3" fmla="*/ 0 h 1276350"/>
              <a:gd name="connsiteX0" fmla="*/ 0 w 2046931"/>
              <a:gd name="connsiteY0" fmla="*/ 0 h 1274281"/>
              <a:gd name="connsiteX1" fmla="*/ 2046931 w 2046931"/>
              <a:gd name="connsiteY1" fmla="*/ 1268074 h 1274281"/>
              <a:gd name="connsiteX2" fmla="*/ 3717 w 2046931"/>
              <a:gd name="connsiteY2" fmla="*/ 1274281 h 1274281"/>
              <a:gd name="connsiteX3" fmla="*/ 0 w 2046931"/>
              <a:gd name="connsiteY3" fmla="*/ 0 h 1274281"/>
              <a:gd name="connsiteX0" fmla="*/ 0 w 2046931"/>
              <a:gd name="connsiteY0" fmla="*/ 0 h 1141859"/>
              <a:gd name="connsiteX1" fmla="*/ 2046931 w 2046931"/>
              <a:gd name="connsiteY1" fmla="*/ 1135652 h 1141859"/>
              <a:gd name="connsiteX2" fmla="*/ 3717 w 2046931"/>
              <a:gd name="connsiteY2" fmla="*/ 1141859 h 1141859"/>
              <a:gd name="connsiteX3" fmla="*/ 0 w 2046931"/>
              <a:gd name="connsiteY3" fmla="*/ 0 h 1141859"/>
              <a:gd name="connsiteX0" fmla="*/ 19318 w 2066249"/>
              <a:gd name="connsiteY0" fmla="*/ 0 h 1994325"/>
              <a:gd name="connsiteX1" fmla="*/ 2066249 w 2066249"/>
              <a:gd name="connsiteY1" fmla="*/ 1135652 h 1994325"/>
              <a:gd name="connsiteX2" fmla="*/ 269 w 2066249"/>
              <a:gd name="connsiteY2" fmla="*/ 1994325 h 1994325"/>
              <a:gd name="connsiteX3" fmla="*/ 19318 w 2066249"/>
              <a:gd name="connsiteY3" fmla="*/ 0 h 1994325"/>
              <a:gd name="connsiteX0" fmla="*/ 19318 w 2043483"/>
              <a:gd name="connsiteY0" fmla="*/ 0 h 1994325"/>
              <a:gd name="connsiteX1" fmla="*/ 2043483 w 2043483"/>
              <a:gd name="connsiteY1" fmla="*/ 1110823 h 1994325"/>
              <a:gd name="connsiteX2" fmla="*/ 269 w 2043483"/>
              <a:gd name="connsiteY2" fmla="*/ 1994325 h 1994325"/>
              <a:gd name="connsiteX3" fmla="*/ 19318 w 2043483"/>
              <a:gd name="connsiteY3" fmla="*/ 0 h 1994325"/>
              <a:gd name="connsiteX0" fmla="*/ 8129 w 2032294"/>
              <a:gd name="connsiteY0" fmla="*/ 0 h 2159852"/>
              <a:gd name="connsiteX1" fmla="*/ 2032294 w 2032294"/>
              <a:gd name="connsiteY1" fmla="*/ 1110823 h 2159852"/>
              <a:gd name="connsiteX2" fmla="*/ 463 w 2032294"/>
              <a:gd name="connsiteY2" fmla="*/ 2159852 h 2159852"/>
              <a:gd name="connsiteX3" fmla="*/ 8129 w 2032294"/>
              <a:gd name="connsiteY3" fmla="*/ 0 h 2159852"/>
              <a:gd name="connsiteX0" fmla="*/ 0 w 2104430"/>
              <a:gd name="connsiteY0" fmla="*/ 0 h 1843086"/>
              <a:gd name="connsiteX1" fmla="*/ 2104430 w 2104430"/>
              <a:gd name="connsiteY1" fmla="*/ 794057 h 1843086"/>
              <a:gd name="connsiteX2" fmla="*/ 72599 w 2104430"/>
              <a:gd name="connsiteY2" fmla="*/ 1843086 h 1843086"/>
              <a:gd name="connsiteX3" fmla="*/ 0 w 2104430"/>
              <a:gd name="connsiteY3" fmla="*/ 0 h 1843086"/>
              <a:gd name="connsiteX0" fmla="*/ 0 w 2044232"/>
              <a:gd name="connsiteY0" fmla="*/ 0 h 2152308"/>
              <a:gd name="connsiteX1" fmla="*/ 2044232 w 2044232"/>
              <a:gd name="connsiteY1" fmla="*/ 1103279 h 2152308"/>
              <a:gd name="connsiteX2" fmla="*/ 12401 w 2044232"/>
              <a:gd name="connsiteY2" fmla="*/ 2152308 h 2152308"/>
              <a:gd name="connsiteX3" fmla="*/ 0 w 2044232"/>
              <a:gd name="connsiteY3" fmla="*/ 0 h 2152308"/>
            </a:gdLst>
            <a:ahLst/>
            <a:cxnLst>
              <a:cxn ang="0">
                <a:pos x="connsiteX0" y="connsiteY0"/>
              </a:cxn>
              <a:cxn ang="0">
                <a:pos x="connsiteX1" y="connsiteY1"/>
              </a:cxn>
              <a:cxn ang="0">
                <a:pos x="connsiteX2" y="connsiteY2"/>
              </a:cxn>
              <a:cxn ang="0">
                <a:pos x="connsiteX3" y="connsiteY3"/>
              </a:cxn>
            </a:cxnLst>
            <a:rect l="l" t="t" r="r" b="b"/>
            <a:pathLst>
              <a:path w="2044232" h="2152308">
                <a:moveTo>
                  <a:pt x="0" y="0"/>
                </a:moveTo>
                <a:lnTo>
                  <a:pt x="2044232" y="1103279"/>
                </a:lnTo>
                <a:lnTo>
                  <a:pt x="12401" y="2152308"/>
                </a:lnTo>
                <a:cubicBezTo>
                  <a:pt x="9265" y="1726858"/>
                  <a:pt x="3136" y="425450"/>
                  <a:pt x="0" y="0"/>
                </a:cubicBezTo>
                <a:close/>
              </a:path>
            </a:pathLst>
          </a:custGeom>
          <a:gradFill>
            <a:gsLst>
              <a:gs pos="9000">
                <a:srgbClr val="FF555F">
                  <a:alpha val="0"/>
                </a:srgbClr>
              </a:gs>
              <a:gs pos="100000">
                <a:srgbClr val="FF555F"/>
              </a:gs>
            </a:gsLst>
            <a:lin ang="4200000" scaled="0"/>
          </a:gra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7" name="Picture Placeholder 16">
            <a:extLst>
              <a:ext uri="{FF2B5EF4-FFF2-40B4-BE49-F238E27FC236}">
                <a16:creationId xmlns:a16="http://schemas.microsoft.com/office/drawing/2014/main" id="{D5BDCB9F-EF00-4740-A039-6C5374289B01}"/>
              </a:ext>
            </a:extLst>
          </p:cNvPr>
          <p:cNvSpPr>
            <a:spLocks noGrp="1"/>
          </p:cNvSpPr>
          <p:nvPr>
            <p:ph type="pic" sz="quarter" idx="10"/>
          </p:nvPr>
        </p:nvSpPr>
        <p:spPr>
          <a:xfrm>
            <a:off x="3648114" y="0"/>
            <a:ext cx="8543886" cy="5941720"/>
          </a:xfrm>
          <a:custGeom>
            <a:avLst/>
            <a:gdLst>
              <a:gd name="connsiteX0" fmla="*/ 0 w 8543886"/>
              <a:gd name="connsiteY0" fmla="*/ 0 h 5941720"/>
              <a:gd name="connsiteX1" fmla="*/ 8543886 w 8543886"/>
              <a:gd name="connsiteY1" fmla="*/ 0 h 5941720"/>
              <a:gd name="connsiteX2" fmla="*/ 8543886 w 8543886"/>
              <a:gd name="connsiteY2" fmla="*/ 5941720 h 5941720"/>
            </a:gdLst>
            <a:ahLst/>
            <a:cxnLst>
              <a:cxn ang="0">
                <a:pos x="connsiteX0" y="connsiteY0"/>
              </a:cxn>
              <a:cxn ang="0">
                <a:pos x="connsiteX1" y="connsiteY1"/>
              </a:cxn>
              <a:cxn ang="0">
                <a:pos x="connsiteX2" y="connsiteY2"/>
              </a:cxn>
            </a:cxnLst>
            <a:rect l="l" t="t" r="r" b="b"/>
            <a:pathLst>
              <a:path w="8543886" h="5941720">
                <a:moveTo>
                  <a:pt x="0" y="0"/>
                </a:moveTo>
                <a:lnTo>
                  <a:pt x="8543886" y="0"/>
                </a:lnTo>
                <a:lnTo>
                  <a:pt x="8543886" y="5941720"/>
                </a:lnTo>
                <a:close/>
              </a:path>
            </a:pathLst>
          </a:custGeom>
          <a:solidFill>
            <a:schemeClr val="bg2"/>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9" name="Text Placeholder 10">
            <a:extLst>
              <a:ext uri="{FF2B5EF4-FFF2-40B4-BE49-F238E27FC236}">
                <a16:creationId xmlns:a16="http://schemas.microsoft.com/office/drawing/2014/main" id="{31F7ED88-D0CF-434E-AF66-2A6C617A15B9}"/>
              </a:ext>
            </a:extLst>
          </p:cNvPr>
          <p:cNvSpPr>
            <a:spLocks noGrp="1"/>
          </p:cNvSpPr>
          <p:nvPr>
            <p:ph type="body" sz="quarter" idx="15" hasCustomPrompt="1"/>
          </p:nvPr>
        </p:nvSpPr>
        <p:spPr>
          <a:xfrm>
            <a:off x="442800" y="4972997"/>
            <a:ext cx="5986800" cy="579600"/>
          </a:xfrm>
          <a:prstGeom prst="rect">
            <a:avLst/>
          </a:prstGeom>
        </p:spPr>
        <p:txBody>
          <a:bodyPr lIns="0" anchor="t">
            <a:noAutofit/>
          </a:bodyPr>
          <a:lstStyle>
            <a:lvl1pPr marL="0" indent="0">
              <a:buNone/>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Description goes here</a:t>
            </a:r>
            <a:endParaRPr lang="en-US" dirty="0"/>
          </a:p>
        </p:txBody>
      </p:sp>
      <p:pic>
        <p:nvPicPr>
          <p:cNvPr id="23" name="Graphic 22">
            <a:extLst>
              <a:ext uri="{FF2B5EF4-FFF2-40B4-BE49-F238E27FC236}">
                <a16:creationId xmlns:a16="http://schemas.microsoft.com/office/drawing/2014/main" id="{B87D776C-79F6-D44E-9FFA-CA482D54AFBA}"/>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14" name="Title 1">
            <a:extLst>
              <a:ext uri="{FF2B5EF4-FFF2-40B4-BE49-F238E27FC236}">
                <a16:creationId xmlns:a16="http://schemas.microsoft.com/office/drawing/2014/main" id="{ACEF1787-A2E1-458A-BF2D-A3E6A5C67824}"/>
              </a:ext>
            </a:extLst>
          </p:cNvPr>
          <p:cNvSpPr>
            <a:spLocks noGrp="1"/>
          </p:cNvSpPr>
          <p:nvPr>
            <p:ph type="title" hasCustomPrompt="1"/>
          </p:nvPr>
        </p:nvSpPr>
        <p:spPr>
          <a:xfrm>
            <a:off x="442800" y="3560262"/>
            <a:ext cx="5983255" cy="970378"/>
          </a:xfrm>
        </p:spPr>
        <p:txBody>
          <a:bodyPr vert="horz" lIns="0" tIns="0" rIns="0" bIns="0" rtlCol="0" anchor="b">
            <a:noAutofit/>
          </a:bodyPr>
          <a:lstStyle>
            <a:lvl1pPr>
              <a:defRPr lang="en-GB" sz="4000" b="0" dirty="0">
                <a:solidFill>
                  <a:schemeClr val="bg1"/>
                </a:solidFill>
              </a:defRPr>
            </a:lvl1pPr>
          </a:lstStyle>
          <a:p>
            <a:pPr marR="0" lvl="0" fontAlgn="auto">
              <a:lnSpc>
                <a:spcPct val="90000"/>
              </a:lnSpc>
              <a:spcBef>
                <a:spcPts val="1000"/>
              </a:spcBef>
              <a:spcAft>
                <a:spcPts val="0"/>
              </a:spcAft>
              <a:buClrTx/>
              <a:buSzTx/>
              <a:tabLst/>
            </a:pPr>
            <a:r>
              <a:rPr lang="en-US" dirty="0"/>
              <a:t>Slide divider option-1</a:t>
            </a:r>
            <a:endParaRPr lang="en-GB" dirty="0"/>
          </a:p>
        </p:txBody>
      </p:sp>
      <p:sp>
        <p:nvSpPr>
          <p:cNvPr id="20" name="Freeform 17">
            <a:extLst>
              <a:ext uri="{FF2B5EF4-FFF2-40B4-BE49-F238E27FC236}">
                <a16:creationId xmlns:a16="http://schemas.microsoft.com/office/drawing/2014/main" id="{667D5848-2C00-434A-95F4-0BB2E59ACF12}"/>
              </a:ext>
            </a:extLst>
          </p:cNvPr>
          <p:cNvSpPr/>
          <p:nvPr/>
        </p:nvSpPr>
        <p:spPr>
          <a:xfrm>
            <a:off x="0" y="-9519"/>
            <a:ext cx="2249484" cy="1571852"/>
          </a:xfrm>
          <a:custGeom>
            <a:avLst/>
            <a:gdLst>
              <a:gd name="connsiteX0" fmla="*/ 2249484 w 2249484"/>
              <a:gd name="connsiteY0" fmla="*/ 0 h 1571852"/>
              <a:gd name="connsiteX1" fmla="*/ 0 w 2249484"/>
              <a:gd name="connsiteY1" fmla="*/ 1571852 h 1571852"/>
              <a:gd name="connsiteX2" fmla="*/ 0 w 2249484"/>
              <a:gd name="connsiteY2" fmla="*/ 5454 h 1571852"/>
            </a:gdLst>
            <a:ahLst/>
            <a:cxnLst>
              <a:cxn ang="0">
                <a:pos x="connsiteX0" y="connsiteY0"/>
              </a:cxn>
              <a:cxn ang="0">
                <a:pos x="connsiteX1" y="connsiteY1"/>
              </a:cxn>
              <a:cxn ang="0">
                <a:pos x="connsiteX2" y="connsiteY2"/>
              </a:cxn>
            </a:cxnLst>
            <a:rect l="l" t="t" r="r" b="b"/>
            <a:pathLst>
              <a:path w="2249484" h="1571852">
                <a:moveTo>
                  <a:pt x="2249484" y="0"/>
                </a:moveTo>
                <a:lnTo>
                  <a:pt x="0" y="1571852"/>
                </a:lnTo>
                <a:lnTo>
                  <a:pt x="0" y="5454"/>
                </a:lnTo>
                <a:close/>
              </a:path>
            </a:pathLst>
          </a:custGeom>
          <a:gradFill>
            <a:gsLst>
              <a:gs pos="0">
                <a:srgbClr val="FF555F"/>
              </a:gs>
              <a:gs pos="62000">
                <a:srgbClr val="073262"/>
              </a:gs>
            </a:gsLst>
            <a:lin ang="660000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2" name="Freeform: Shape 21">
            <a:extLst>
              <a:ext uri="{FF2B5EF4-FFF2-40B4-BE49-F238E27FC236}">
                <a16:creationId xmlns:a16="http://schemas.microsoft.com/office/drawing/2014/main" id="{B97E7568-823C-4CBD-8378-DB4576EA10FD}"/>
              </a:ext>
            </a:extLst>
          </p:cNvPr>
          <p:cNvSpPr/>
          <p:nvPr/>
        </p:nvSpPr>
        <p:spPr>
          <a:xfrm>
            <a:off x="-11983" y="1997929"/>
            <a:ext cx="887194" cy="1242604"/>
          </a:xfrm>
          <a:custGeom>
            <a:avLst/>
            <a:gdLst>
              <a:gd name="connsiteX0" fmla="*/ 19050 w 1838325"/>
              <a:gd name="connsiteY0" fmla="*/ 0 h 1276350"/>
              <a:gd name="connsiteX1" fmla="*/ 1838325 w 1838325"/>
              <a:gd name="connsiteY1" fmla="*/ 1276350 h 1276350"/>
              <a:gd name="connsiteX2" fmla="*/ 0 w 1838325"/>
              <a:gd name="connsiteY2" fmla="*/ 1276350 h 1276350"/>
              <a:gd name="connsiteX3" fmla="*/ 19050 w 1838325"/>
              <a:gd name="connsiteY3" fmla="*/ 0 h 1276350"/>
              <a:gd name="connsiteX0" fmla="*/ 0 w 1819275"/>
              <a:gd name="connsiteY0" fmla="*/ 0 h 1276350"/>
              <a:gd name="connsiteX1" fmla="*/ 1819275 w 1819275"/>
              <a:gd name="connsiteY1" fmla="*/ 1276350 h 1276350"/>
              <a:gd name="connsiteX2" fmla="*/ 20790 w 1819275"/>
              <a:gd name="connsiteY2" fmla="*/ 1276350 h 1276350"/>
              <a:gd name="connsiteX3" fmla="*/ 0 w 1819275"/>
              <a:gd name="connsiteY3" fmla="*/ 0 h 1276350"/>
              <a:gd name="connsiteX0" fmla="*/ 0 w 1807892"/>
              <a:gd name="connsiteY0" fmla="*/ 0 h 1276350"/>
              <a:gd name="connsiteX1" fmla="*/ 1807892 w 1807892"/>
              <a:gd name="connsiteY1" fmla="*/ 1276350 h 1276350"/>
              <a:gd name="connsiteX2" fmla="*/ 9407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6562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6562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3717 w 1807892"/>
              <a:gd name="connsiteY2" fmla="*/ 1274281 h 1276350"/>
              <a:gd name="connsiteX3" fmla="*/ 0 w 1807892"/>
              <a:gd name="connsiteY3" fmla="*/ 0 h 1276350"/>
              <a:gd name="connsiteX0" fmla="*/ 0 w 1807892"/>
              <a:gd name="connsiteY0" fmla="*/ 0 h 1276350"/>
              <a:gd name="connsiteX1" fmla="*/ 1807892 w 1807892"/>
              <a:gd name="connsiteY1" fmla="*/ 1276350 h 1276350"/>
              <a:gd name="connsiteX2" fmla="*/ 3717 w 1807892"/>
              <a:gd name="connsiteY2" fmla="*/ 1274281 h 1276350"/>
              <a:gd name="connsiteX3" fmla="*/ 0 w 1807892"/>
              <a:gd name="connsiteY3" fmla="*/ 0 h 1276350"/>
              <a:gd name="connsiteX0" fmla="*/ 0 w 2046931"/>
              <a:gd name="connsiteY0" fmla="*/ 0 h 1274281"/>
              <a:gd name="connsiteX1" fmla="*/ 2046931 w 2046931"/>
              <a:gd name="connsiteY1" fmla="*/ 1268074 h 1274281"/>
              <a:gd name="connsiteX2" fmla="*/ 3717 w 2046931"/>
              <a:gd name="connsiteY2" fmla="*/ 1274281 h 1274281"/>
              <a:gd name="connsiteX3" fmla="*/ 0 w 2046931"/>
              <a:gd name="connsiteY3" fmla="*/ 0 h 1274281"/>
              <a:gd name="connsiteX0" fmla="*/ 0 w 2046931"/>
              <a:gd name="connsiteY0" fmla="*/ 0 h 1141859"/>
              <a:gd name="connsiteX1" fmla="*/ 2046931 w 2046931"/>
              <a:gd name="connsiteY1" fmla="*/ 1135652 h 1141859"/>
              <a:gd name="connsiteX2" fmla="*/ 3717 w 2046931"/>
              <a:gd name="connsiteY2" fmla="*/ 1141859 h 1141859"/>
              <a:gd name="connsiteX3" fmla="*/ 0 w 2046931"/>
              <a:gd name="connsiteY3" fmla="*/ 0 h 1141859"/>
              <a:gd name="connsiteX0" fmla="*/ 19318 w 2066249"/>
              <a:gd name="connsiteY0" fmla="*/ 0 h 1994325"/>
              <a:gd name="connsiteX1" fmla="*/ 2066249 w 2066249"/>
              <a:gd name="connsiteY1" fmla="*/ 1135652 h 1994325"/>
              <a:gd name="connsiteX2" fmla="*/ 269 w 2066249"/>
              <a:gd name="connsiteY2" fmla="*/ 1994325 h 1994325"/>
              <a:gd name="connsiteX3" fmla="*/ 19318 w 2066249"/>
              <a:gd name="connsiteY3" fmla="*/ 0 h 1994325"/>
              <a:gd name="connsiteX0" fmla="*/ 19318 w 2043483"/>
              <a:gd name="connsiteY0" fmla="*/ 0 h 1994325"/>
              <a:gd name="connsiteX1" fmla="*/ 2043483 w 2043483"/>
              <a:gd name="connsiteY1" fmla="*/ 1110823 h 1994325"/>
              <a:gd name="connsiteX2" fmla="*/ 269 w 2043483"/>
              <a:gd name="connsiteY2" fmla="*/ 1994325 h 1994325"/>
              <a:gd name="connsiteX3" fmla="*/ 19318 w 2043483"/>
              <a:gd name="connsiteY3" fmla="*/ 0 h 1994325"/>
              <a:gd name="connsiteX0" fmla="*/ 8129 w 2032294"/>
              <a:gd name="connsiteY0" fmla="*/ 0 h 2159852"/>
              <a:gd name="connsiteX1" fmla="*/ 2032294 w 2032294"/>
              <a:gd name="connsiteY1" fmla="*/ 1110823 h 2159852"/>
              <a:gd name="connsiteX2" fmla="*/ 463 w 2032294"/>
              <a:gd name="connsiteY2" fmla="*/ 2159852 h 2159852"/>
              <a:gd name="connsiteX3" fmla="*/ 8129 w 2032294"/>
              <a:gd name="connsiteY3" fmla="*/ 0 h 2159852"/>
              <a:gd name="connsiteX0" fmla="*/ 0 w 2104430"/>
              <a:gd name="connsiteY0" fmla="*/ 0 h 1843086"/>
              <a:gd name="connsiteX1" fmla="*/ 2104430 w 2104430"/>
              <a:gd name="connsiteY1" fmla="*/ 794057 h 1843086"/>
              <a:gd name="connsiteX2" fmla="*/ 72599 w 2104430"/>
              <a:gd name="connsiteY2" fmla="*/ 1843086 h 1843086"/>
              <a:gd name="connsiteX3" fmla="*/ 0 w 2104430"/>
              <a:gd name="connsiteY3" fmla="*/ 0 h 1843086"/>
              <a:gd name="connsiteX0" fmla="*/ 0 w 2044232"/>
              <a:gd name="connsiteY0" fmla="*/ 0 h 2152308"/>
              <a:gd name="connsiteX1" fmla="*/ 2044232 w 2044232"/>
              <a:gd name="connsiteY1" fmla="*/ 1103279 h 2152308"/>
              <a:gd name="connsiteX2" fmla="*/ 12401 w 2044232"/>
              <a:gd name="connsiteY2" fmla="*/ 2152308 h 2152308"/>
              <a:gd name="connsiteX3" fmla="*/ 0 w 2044232"/>
              <a:gd name="connsiteY3" fmla="*/ 0 h 2152308"/>
            </a:gdLst>
            <a:ahLst/>
            <a:cxnLst>
              <a:cxn ang="0">
                <a:pos x="connsiteX0" y="connsiteY0"/>
              </a:cxn>
              <a:cxn ang="0">
                <a:pos x="connsiteX1" y="connsiteY1"/>
              </a:cxn>
              <a:cxn ang="0">
                <a:pos x="connsiteX2" y="connsiteY2"/>
              </a:cxn>
              <a:cxn ang="0">
                <a:pos x="connsiteX3" y="connsiteY3"/>
              </a:cxn>
            </a:cxnLst>
            <a:rect l="l" t="t" r="r" b="b"/>
            <a:pathLst>
              <a:path w="2044232" h="2152308">
                <a:moveTo>
                  <a:pt x="0" y="0"/>
                </a:moveTo>
                <a:lnTo>
                  <a:pt x="2044232" y="1103279"/>
                </a:lnTo>
                <a:lnTo>
                  <a:pt x="12401" y="2152308"/>
                </a:lnTo>
                <a:cubicBezTo>
                  <a:pt x="9265" y="1726858"/>
                  <a:pt x="3136" y="425450"/>
                  <a:pt x="0" y="0"/>
                </a:cubicBezTo>
                <a:close/>
              </a:path>
            </a:pathLst>
          </a:custGeom>
          <a:gradFill>
            <a:gsLst>
              <a:gs pos="9000">
                <a:srgbClr val="FF555F">
                  <a:alpha val="0"/>
                </a:srgbClr>
              </a:gs>
              <a:gs pos="100000">
                <a:srgbClr val="FF555F"/>
              </a:gs>
            </a:gsLst>
            <a:lin ang="4200000" scaled="0"/>
          </a:gra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 name="Footer Placeholder 1">
            <a:extLst>
              <a:ext uri="{FF2B5EF4-FFF2-40B4-BE49-F238E27FC236}">
                <a16:creationId xmlns:a16="http://schemas.microsoft.com/office/drawing/2014/main" id="{E2F7F916-A56A-41E0-AB16-47964E93C7BA}"/>
              </a:ext>
            </a:extLst>
          </p:cNvPr>
          <p:cNvSpPr>
            <a:spLocks noGrp="1"/>
          </p:cNvSpPr>
          <p:nvPr>
            <p:ph type="ftr" sz="quarter" idx="16"/>
          </p:nvPr>
        </p:nvSpPr>
        <p:spPr/>
        <p:txBody>
          <a:bodyPr/>
          <a:lstStyle>
            <a:lvl1pPr>
              <a:defRPr>
                <a:solidFill>
                  <a:schemeClr val="bg1"/>
                </a:solidFill>
              </a:defRPr>
            </a:lvl1pPr>
          </a:lstStyle>
          <a:p>
            <a:endParaRPr lang="en-US"/>
          </a:p>
        </p:txBody>
      </p:sp>
      <p:sp>
        <p:nvSpPr>
          <p:cNvPr id="24" name="Freeform: Shape 23">
            <a:extLst>
              <a:ext uri="{FF2B5EF4-FFF2-40B4-BE49-F238E27FC236}">
                <a16:creationId xmlns:a16="http://schemas.microsoft.com/office/drawing/2014/main" id="{77A96C76-0097-4274-9DA2-D1F8E7937F33}"/>
              </a:ext>
            </a:extLst>
          </p:cNvPr>
          <p:cNvSpPr/>
          <p:nvPr/>
        </p:nvSpPr>
        <p:spPr>
          <a:xfrm rot="4191016">
            <a:off x="3401016" y="-500975"/>
            <a:ext cx="4556496" cy="3926865"/>
          </a:xfrm>
          <a:custGeom>
            <a:avLst/>
            <a:gdLst>
              <a:gd name="connsiteX0" fmla="*/ 0 w 4334440"/>
              <a:gd name="connsiteY0" fmla="*/ 3511955 h 3511955"/>
              <a:gd name="connsiteX1" fmla="*/ 262493 w 4334440"/>
              <a:gd name="connsiteY1" fmla="*/ 2796583 h 3511955"/>
              <a:gd name="connsiteX2" fmla="*/ 262496 w 4334440"/>
              <a:gd name="connsiteY2" fmla="*/ 2796578 h 3511955"/>
              <a:gd name="connsiteX3" fmla="*/ 4248813 w 4334440"/>
              <a:gd name="connsiteY3" fmla="*/ 0 h 3511955"/>
              <a:gd name="connsiteX4" fmla="*/ 4334440 w 4334440"/>
              <a:gd name="connsiteY4" fmla="*/ 478363 h 3511955"/>
              <a:gd name="connsiteX0" fmla="*/ 0 w 4486684"/>
              <a:gd name="connsiteY0" fmla="*/ 3926865 h 3926865"/>
              <a:gd name="connsiteX1" fmla="*/ 414737 w 4486684"/>
              <a:gd name="connsiteY1" fmla="*/ 2796583 h 3926865"/>
              <a:gd name="connsiteX2" fmla="*/ 414740 w 4486684"/>
              <a:gd name="connsiteY2" fmla="*/ 2796578 h 3926865"/>
              <a:gd name="connsiteX3" fmla="*/ 4401057 w 4486684"/>
              <a:gd name="connsiteY3" fmla="*/ 0 h 3926865"/>
              <a:gd name="connsiteX4" fmla="*/ 4486684 w 4486684"/>
              <a:gd name="connsiteY4" fmla="*/ 478363 h 3926865"/>
              <a:gd name="connsiteX5" fmla="*/ 0 w 4486684"/>
              <a:gd name="connsiteY5" fmla="*/ 3926865 h 3926865"/>
              <a:gd name="connsiteX0" fmla="*/ 0 w 4558884"/>
              <a:gd name="connsiteY0" fmla="*/ 3926865 h 3926865"/>
              <a:gd name="connsiteX1" fmla="*/ 414737 w 4558884"/>
              <a:gd name="connsiteY1" fmla="*/ 2796583 h 3926865"/>
              <a:gd name="connsiteX2" fmla="*/ 414740 w 4558884"/>
              <a:gd name="connsiteY2" fmla="*/ 2796578 h 3926865"/>
              <a:gd name="connsiteX3" fmla="*/ 4401057 w 4558884"/>
              <a:gd name="connsiteY3" fmla="*/ 0 h 3926865"/>
              <a:gd name="connsiteX4" fmla="*/ 4558884 w 4558884"/>
              <a:gd name="connsiteY4" fmla="*/ 724009 h 3926865"/>
              <a:gd name="connsiteX5" fmla="*/ 0 w 4558884"/>
              <a:gd name="connsiteY5" fmla="*/ 3926865 h 3926865"/>
              <a:gd name="connsiteX0" fmla="*/ 0 w 4510808"/>
              <a:gd name="connsiteY0" fmla="*/ 3926865 h 3926865"/>
              <a:gd name="connsiteX1" fmla="*/ 414737 w 4510808"/>
              <a:gd name="connsiteY1" fmla="*/ 2796583 h 3926865"/>
              <a:gd name="connsiteX2" fmla="*/ 414740 w 4510808"/>
              <a:gd name="connsiteY2" fmla="*/ 2796578 h 3926865"/>
              <a:gd name="connsiteX3" fmla="*/ 4401057 w 4510808"/>
              <a:gd name="connsiteY3" fmla="*/ 0 h 3926865"/>
              <a:gd name="connsiteX4" fmla="*/ 4510808 w 4510808"/>
              <a:gd name="connsiteY4" fmla="*/ 652256 h 3926865"/>
              <a:gd name="connsiteX5" fmla="*/ 0 w 4510808"/>
              <a:gd name="connsiteY5" fmla="*/ 3926865 h 3926865"/>
              <a:gd name="connsiteX0" fmla="*/ 0 w 4556496"/>
              <a:gd name="connsiteY0" fmla="*/ 3926865 h 3926865"/>
              <a:gd name="connsiteX1" fmla="*/ 414737 w 4556496"/>
              <a:gd name="connsiteY1" fmla="*/ 2796583 h 3926865"/>
              <a:gd name="connsiteX2" fmla="*/ 414740 w 4556496"/>
              <a:gd name="connsiteY2" fmla="*/ 2796578 h 3926865"/>
              <a:gd name="connsiteX3" fmla="*/ 4401057 w 4556496"/>
              <a:gd name="connsiteY3" fmla="*/ 0 h 3926865"/>
              <a:gd name="connsiteX4" fmla="*/ 4556496 w 4556496"/>
              <a:gd name="connsiteY4" fmla="*/ 712633 h 3926865"/>
              <a:gd name="connsiteX5" fmla="*/ 0 w 4556496"/>
              <a:gd name="connsiteY5" fmla="*/ 3926865 h 392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496" h="3926865">
                <a:moveTo>
                  <a:pt x="0" y="3926865"/>
                </a:moveTo>
                <a:lnTo>
                  <a:pt x="414737" y="2796583"/>
                </a:lnTo>
                <a:cubicBezTo>
                  <a:pt x="414738" y="2796581"/>
                  <a:pt x="414739" y="2796580"/>
                  <a:pt x="414740" y="2796578"/>
                </a:cubicBezTo>
                <a:lnTo>
                  <a:pt x="4401057" y="0"/>
                </a:lnTo>
                <a:lnTo>
                  <a:pt x="4556496" y="712633"/>
                </a:lnTo>
                <a:lnTo>
                  <a:pt x="0" y="3926865"/>
                </a:lnTo>
                <a:close/>
              </a:path>
            </a:pathLst>
          </a:custGeom>
          <a:gradFill>
            <a:gsLst>
              <a:gs pos="0">
                <a:schemeClr val="accent2"/>
              </a:gs>
              <a:gs pos="85000">
                <a:schemeClr val="accent2">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D4A7702-172F-4F6B-8FA4-0097A75DF785}"/>
              </a:ext>
            </a:extLst>
          </p:cNvPr>
          <p:cNvSpPr/>
          <p:nvPr/>
        </p:nvSpPr>
        <p:spPr>
          <a:xfrm flipH="1">
            <a:off x="9184940" y="3705794"/>
            <a:ext cx="3007058" cy="2897317"/>
          </a:xfrm>
          <a:custGeom>
            <a:avLst/>
            <a:gdLst>
              <a:gd name="connsiteX0" fmla="*/ 1859431 w 3013735"/>
              <a:gd name="connsiteY0" fmla="*/ 0 h 2897317"/>
              <a:gd name="connsiteX1" fmla="*/ 0 w 3013735"/>
              <a:gd name="connsiteY1" fmla="*/ 1291679 h 2897317"/>
              <a:gd name="connsiteX2" fmla="*/ 0 w 3013735"/>
              <a:gd name="connsiteY2" fmla="*/ 2897317 h 2897317"/>
              <a:gd name="connsiteX3" fmla="*/ 3013735 w 3013735"/>
              <a:gd name="connsiteY3" fmla="*/ 797615 h 2897317"/>
            </a:gdLst>
            <a:ahLst/>
            <a:cxnLst>
              <a:cxn ang="0">
                <a:pos x="connsiteX0" y="connsiteY0"/>
              </a:cxn>
              <a:cxn ang="0">
                <a:pos x="connsiteX1" y="connsiteY1"/>
              </a:cxn>
              <a:cxn ang="0">
                <a:pos x="connsiteX2" y="connsiteY2"/>
              </a:cxn>
              <a:cxn ang="0">
                <a:pos x="connsiteX3" y="connsiteY3"/>
              </a:cxn>
            </a:cxnLst>
            <a:rect l="l" t="t" r="r" b="b"/>
            <a:pathLst>
              <a:path w="3013735" h="2897317">
                <a:moveTo>
                  <a:pt x="1859431" y="0"/>
                </a:moveTo>
                <a:lnTo>
                  <a:pt x="0" y="1291679"/>
                </a:lnTo>
                <a:lnTo>
                  <a:pt x="0" y="2897317"/>
                </a:lnTo>
                <a:lnTo>
                  <a:pt x="3013735" y="797615"/>
                </a:lnTo>
                <a:close/>
              </a:path>
            </a:pathLst>
          </a:custGeom>
          <a:gradFill>
            <a:gsLst>
              <a:gs pos="300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6193831"/>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Divider 2 Dark">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BD80A45-67E2-49BA-9E9D-E5B6DFBDBD4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20" name="Picture Placeholder 19">
            <a:extLst>
              <a:ext uri="{FF2B5EF4-FFF2-40B4-BE49-F238E27FC236}">
                <a16:creationId xmlns:a16="http://schemas.microsoft.com/office/drawing/2014/main" id="{37363E61-7CF1-A94D-B206-5B49A9CC194D}"/>
              </a:ext>
            </a:extLst>
          </p:cNvPr>
          <p:cNvSpPr>
            <a:spLocks noGrp="1"/>
          </p:cNvSpPr>
          <p:nvPr>
            <p:ph type="pic" sz="quarter" idx="10"/>
          </p:nvPr>
        </p:nvSpPr>
        <p:spPr>
          <a:xfrm>
            <a:off x="2528966" y="141209"/>
            <a:ext cx="9663034" cy="6716791"/>
          </a:xfrm>
          <a:custGeom>
            <a:avLst/>
            <a:gdLst>
              <a:gd name="connsiteX0" fmla="*/ 9663034 w 9663034"/>
              <a:gd name="connsiteY0" fmla="*/ 0 h 6716791"/>
              <a:gd name="connsiteX1" fmla="*/ 9663034 w 9663034"/>
              <a:gd name="connsiteY1" fmla="*/ 4814575 h 6716791"/>
              <a:gd name="connsiteX2" fmla="*/ 6941731 w 9663034"/>
              <a:gd name="connsiteY2" fmla="*/ 6716791 h 6716791"/>
              <a:gd name="connsiteX3" fmla="*/ 0 w 9663034"/>
              <a:gd name="connsiteY3" fmla="*/ 6716791 h 6716791"/>
            </a:gdLst>
            <a:ahLst/>
            <a:cxnLst>
              <a:cxn ang="0">
                <a:pos x="connsiteX0" y="connsiteY0"/>
              </a:cxn>
              <a:cxn ang="0">
                <a:pos x="connsiteX1" y="connsiteY1"/>
              </a:cxn>
              <a:cxn ang="0">
                <a:pos x="connsiteX2" y="connsiteY2"/>
              </a:cxn>
              <a:cxn ang="0">
                <a:pos x="connsiteX3" y="connsiteY3"/>
              </a:cxn>
            </a:cxnLst>
            <a:rect l="l" t="t" r="r" b="b"/>
            <a:pathLst>
              <a:path w="9663034" h="6716791">
                <a:moveTo>
                  <a:pt x="9663034" y="0"/>
                </a:moveTo>
                <a:lnTo>
                  <a:pt x="9663034" y="4814575"/>
                </a:lnTo>
                <a:lnTo>
                  <a:pt x="6941731" y="6716791"/>
                </a:lnTo>
                <a:lnTo>
                  <a:pt x="0" y="6716791"/>
                </a:lnTo>
                <a:close/>
              </a:path>
            </a:pathLst>
          </a:custGeom>
          <a:solidFill>
            <a:schemeClr val="bg2"/>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9" name="Text Placeholder 10">
            <a:extLst>
              <a:ext uri="{FF2B5EF4-FFF2-40B4-BE49-F238E27FC236}">
                <a16:creationId xmlns:a16="http://schemas.microsoft.com/office/drawing/2014/main" id="{31F7ED88-D0CF-434E-AF66-2A6C617A15B9}"/>
              </a:ext>
            </a:extLst>
          </p:cNvPr>
          <p:cNvSpPr>
            <a:spLocks noGrp="1"/>
          </p:cNvSpPr>
          <p:nvPr>
            <p:ph type="body" sz="quarter" idx="15" hasCustomPrompt="1"/>
          </p:nvPr>
        </p:nvSpPr>
        <p:spPr>
          <a:xfrm>
            <a:off x="442800" y="2645439"/>
            <a:ext cx="5986800" cy="579600"/>
          </a:xfrm>
          <a:prstGeom prst="rect">
            <a:avLst/>
          </a:prstGeom>
        </p:spPr>
        <p:txBody>
          <a:bodyPr lIns="0" anchor="t">
            <a:noAutofit/>
          </a:bodyPr>
          <a:lstStyle>
            <a:lvl1pPr marL="0" indent="0">
              <a:buNone/>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Description goes here</a:t>
            </a:r>
            <a:endParaRPr lang="en-US" dirty="0"/>
          </a:p>
        </p:txBody>
      </p:sp>
      <p:pic>
        <p:nvPicPr>
          <p:cNvPr id="31" name="Graphic 30">
            <a:extLst>
              <a:ext uri="{FF2B5EF4-FFF2-40B4-BE49-F238E27FC236}">
                <a16:creationId xmlns:a16="http://schemas.microsoft.com/office/drawing/2014/main" id="{6A93C236-DDC8-AB42-B158-C3A75D572576}"/>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15" name="Title 1">
            <a:extLst>
              <a:ext uri="{FF2B5EF4-FFF2-40B4-BE49-F238E27FC236}">
                <a16:creationId xmlns:a16="http://schemas.microsoft.com/office/drawing/2014/main" id="{EB28338C-0118-4339-8B11-1628D97DA4BA}"/>
              </a:ext>
            </a:extLst>
          </p:cNvPr>
          <p:cNvSpPr>
            <a:spLocks noGrp="1"/>
          </p:cNvSpPr>
          <p:nvPr>
            <p:ph type="title" hasCustomPrompt="1"/>
          </p:nvPr>
        </p:nvSpPr>
        <p:spPr>
          <a:xfrm>
            <a:off x="442800" y="1246559"/>
            <a:ext cx="5983255" cy="970378"/>
          </a:xfrm>
        </p:spPr>
        <p:txBody>
          <a:bodyPr vert="horz" lIns="0" tIns="0" rIns="0" bIns="0" rtlCol="0" anchor="b">
            <a:noAutofit/>
          </a:bodyPr>
          <a:lstStyle>
            <a:lvl1pPr>
              <a:defRPr lang="en-GB" sz="4000" dirty="0">
                <a:solidFill>
                  <a:schemeClr val="bg1"/>
                </a:solidFill>
              </a:defRPr>
            </a:lvl1pPr>
          </a:lstStyle>
          <a:p>
            <a:pPr marR="0" lvl="0" fontAlgn="auto">
              <a:lnSpc>
                <a:spcPct val="90000"/>
              </a:lnSpc>
              <a:spcBef>
                <a:spcPts val="1000"/>
              </a:spcBef>
              <a:spcAft>
                <a:spcPts val="0"/>
              </a:spcAft>
              <a:buClrTx/>
              <a:buSzTx/>
              <a:tabLst/>
            </a:pPr>
            <a:r>
              <a:rPr lang="en-US" dirty="0"/>
              <a:t>Slide divider option-2</a:t>
            </a:r>
            <a:endParaRPr lang="en-GB" dirty="0"/>
          </a:p>
        </p:txBody>
      </p:sp>
      <p:sp>
        <p:nvSpPr>
          <p:cNvPr id="18" name="Freeform 17">
            <a:extLst>
              <a:ext uri="{FF2B5EF4-FFF2-40B4-BE49-F238E27FC236}">
                <a16:creationId xmlns:a16="http://schemas.microsoft.com/office/drawing/2014/main" id="{842DA984-1D2F-2140-8491-B516D776CAC4}"/>
              </a:ext>
            </a:extLst>
          </p:cNvPr>
          <p:cNvSpPr/>
          <p:nvPr/>
        </p:nvSpPr>
        <p:spPr>
          <a:xfrm>
            <a:off x="0" y="4910678"/>
            <a:ext cx="4279900" cy="1947322"/>
          </a:xfrm>
          <a:custGeom>
            <a:avLst/>
            <a:gdLst>
              <a:gd name="connsiteX0" fmla="*/ 1467015 w 4279900"/>
              <a:gd name="connsiteY0" fmla="*/ 0 h 1947322"/>
              <a:gd name="connsiteX1" fmla="*/ 4279900 w 4279900"/>
              <a:gd name="connsiteY1" fmla="*/ 1947322 h 1947322"/>
              <a:gd name="connsiteX2" fmla="*/ 0 w 4279900"/>
              <a:gd name="connsiteY2" fmla="*/ 1947322 h 1947322"/>
              <a:gd name="connsiteX3" fmla="*/ 0 w 4279900"/>
              <a:gd name="connsiteY3" fmla="*/ 1020577 h 1947322"/>
            </a:gdLst>
            <a:ahLst/>
            <a:cxnLst>
              <a:cxn ang="0">
                <a:pos x="connsiteX0" y="connsiteY0"/>
              </a:cxn>
              <a:cxn ang="0">
                <a:pos x="connsiteX1" y="connsiteY1"/>
              </a:cxn>
              <a:cxn ang="0">
                <a:pos x="connsiteX2" y="connsiteY2"/>
              </a:cxn>
              <a:cxn ang="0">
                <a:pos x="connsiteX3" y="connsiteY3"/>
              </a:cxn>
            </a:cxnLst>
            <a:rect l="l" t="t" r="r" b="b"/>
            <a:pathLst>
              <a:path w="4279900" h="1947322">
                <a:moveTo>
                  <a:pt x="1467015" y="0"/>
                </a:moveTo>
                <a:lnTo>
                  <a:pt x="4279900" y="1947322"/>
                </a:lnTo>
                <a:lnTo>
                  <a:pt x="0" y="1947322"/>
                </a:lnTo>
                <a:lnTo>
                  <a:pt x="0" y="1020577"/>
                </a:lnTo>
                <a:close/>
              </a:path>
            </a:pathLst>
          </a:custGeom>
          <a:gradFill>
            <a:gsLst>
              <a:gs pos="0">
                <a:srgbClr val="FF555F"/>
              </a:gs>
              <a:gs pos="93000">
                <a:schemeClr val="accent2">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sp>
        <p:nvSpPr>
          <p:cNvPr id="24" name="Freeform 23">
            <a:extLst>
              <a:ext uri="{FF2B5EF4-FFF2-40B4-BE49-F238E27FC236}">
                <a16:creationId xmlns:a16="http://schemas.microsoft.com/office/drawing/2014/main" id="{321975A5-5726-314A-B546-DA0044580E14}"/>
              </a:ext>
            </a:extLst>
          </p:cNvPr>
          <p:cNvSpPr/>
          <p:nvPr/>
        </p:nvSpPr>
        <p:spPr>
          <a:xfrm>
            <a:off x="1745857" y="5440650"/>
            <a:ext cx="2442751" cy="1417350"/>
          </a:xfrm>
          <a:custGeom>
            <a:avLst/>
            <a:gdLst>
              <a:gd name="connsiteX0" fmla="*/ 2031703 w 2442751"/>
              <a:gd name="connsiteY0" fmla="*/ 0 h 1417350"/>
              <a:gd name="connsiteX1" fmla="*/ 2442751 w 2442751"/>
              <a:gd name="connsiteY1" fmla="*/ 267995 h 1417350"/>
              <a:gd name="connsiteX2" fmla="*/ 783199 w 2442751"/>
              <a:gd name="connsiteY2" fmla="*/ 1417350 h 1417350"/>
              <a:gd name="connsiteX3" fmla="*/ 0 w 2442751"/>
              <a:gd name="connsiteY3" fmla="*/ 1417350 h 1417350"/>
            </a:gdLst>
            <a:ahLst/>
            <a:cxnLst>
              <a:cxn ang="0">
                <a:pos x="connsiteX0" y="connsiteY0"/>
              </a:cxn>
              <a:cxn ang="0">
                <a:pos x="connsiteX1" y="connsiteY1"/>
              </a:cxn>
              <a:cxn ang="0">
                <a:pos x="connsiteX2" y="connsiteY2"/>
              </a:cxn>
              <a:cxn ang="0">
                <a:pos x="connsiteX3" y="connsiteY3"/>
              </a:cxn>
            </a:cxnLst>
            <a:rect l="l" t="t" r="r" b="b"/>
            <a:pathLst>
              <a:path w="2442751" h="1417350">
                <a:moveTo>
                  <a:pt x="2031703" y="0"/>
                </a:moveTo>
                <a:lnTo>
                  <a:pt x="2442751" y="267995"/>
                </a:lnTo>
                <a:lnTo>
                  <a:pt x="783199" y="1417350"/>
                </a:lnTo>
                <a:lnTo>
                  <a:pt x="0" y="1417350"/>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sp>
        <p:nvSpPr>
          <p:cNvPr id="2" name="Footer Placeholder 1">
            <a:extLst>
              <a:ext uri="{FF2B5EF4-FFF2-40B4-BE49-F238E27FC236}">
                <a16:creationId xmlns:a16="http://schemas.microsoft.com/office/drawing/2014/main" id="{838D284C-7154-401F-9518-EB35035E34D3}"/>
              </a:ext>
            </a:extLst>
          </p:cNvPr>
          <p:cNvSpPr>
            <a:spLocks noGrp="1"/>
          </p:cNvSpPr>
          <p:nvPr>
            <p:ph type="ftr" sz="quarter" idx="16"/>
          </p:nvPr>
        </p:nvSpPr>
        <p:spPr/>
        <p:txBody>
          <a:bodyPr/>
          <a:lstStyle>
            <a:lvl1pPr>
              <a:defRPr>
                <a:solidFill>
                  <a:schemeClr val="bg1"/>
                </a:solidFill>
              </a:defRPr>
            </a:lvl1pPr>
          </a:lstStyle>
          <a:p>
            <a:endParaRPr lang="en-US"/>
          </a:p>
        </p:txBody>
      </p:sp>
      <p:sp>
        <p:nvSpPr>
          <p:cNvPr id="30" name="Freeform 28">
            <a:extLst>
              <a:ext uri="{FF2B5EF4-FFF2-40B4-BE49-F238E27FC236}">
                <a16:creationId xmlns:a16="http://schemas.microsoft.com/office/drawing/2014/main" id="{447BDDC6-505D-4732-B677-284CBEC734D1}"/>
              </a:ext>
            </a:extLst>
          </p:cNvPr>
          <p:cNvSpPr/>
          <p:nvPr/>
        </p:nvSpPr>
        <p:spPr>
          <a:xfrm rot="10800000">
            <a:off x="9763185" y="-1"/>
            <a:ext cx="2428815" cy="1426848"/>
          </a:xfrm>
          <a:custGeom>
            <a:avLst/>
            <a:gdLst>
              <a:gd name="connsiteX0" fmla="*/ 991465 w 2428815"/>
              <a:gd name="connsiteY0" fmla="*/ 1426848 h 1426848"/>
              <a:gd name="connsiteX1" fmla="*/ 0 w 2428815"/>
              <a:gd name="connsiteY1" fmla="*/ 1426848 h 1426848"/>
              <a:gd name="connsiteX2" fmla="*/ 0 w 2428815"/>
              <a:gd name="connsiteY2" fmla="*/ 1283606 h 1426848"/>
              <a:gd name="connsiteX3" fmla="*/ 1845489 w 2428815"/>
              <a:gd name="connsiteY3" fmla="*/ 0 h 1426848"/>
              <a:gd name="connsiteX4" fmla="*/ 2428815 w 2428815"/>
              <a:gd name="connsiteY4" fmla="*/ 399380 h 1426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15" h="1426848">
                <a:moveTo>
                  <a:pt x="991465" y="1426848"/>
                </a:moveTo>
                <a:lnTo>
                  <a:pt x="0" y="1426848"/>
                </a:lnTo>
                <a:lnTo>
                  <a:pt x="0" y="1283606"/>
                </a:lnTo>
                <a:lnTo>
                  <a:pt x="1845489" y="0"/>
                </a:lnTo>
                <a:lnTo>
                  <a:pt x="2428815" y="399380"/>
                </a:lnTo>
                <a:close/>
              </a:path>
            </a:pathLst>
          </a:custGeom>
          <a:gradFill>
            <a:gsLst>
              <a:gs pos="0">
                <a:schemeClr val="accent2"/>
              </a:gs>
              <a:gs pos="89000">
                <a:schemeClr val="accent2">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sp>
        <p:nvSpPr>
          <p:cNvPr id="16" name="TextBox 15">
            <a:extLst>
              <a:ext uri="{FF2B5EF4-FFF2-40B4-BE49-F238E27FC236}">
                <a16:creationId xmlns:a16="http://schemas.microsoft.com/office/drawing/2014/main" id="{07A5D467-3077-47DD-939A-561425A39FE1}"/>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1060041828"/>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vider 3 Dark">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692B022-D178-44D0-B9B8-E05E2EC2B42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59" name="Text Placeholder 10">
            <a:extLst>
              <a:ext uri="{FF2B5EF4-FFF2-40B4-BE49-F238E27FC236}">
                <a16:creationId xmlns:a16="http://schemas.microsoft.com/office/drawing/2014/main" id="{AEBD811C-EEF2-4E64-B90F-61053E863A8B}"/>
              </a:ext>
            </a:extLst>
          </p:cNvPr>
          <p:cNvSpPr>
            <a:spLocks noGrp="1"/>
          </p:cNvSpPr>
          <p:nvPr>
            <p:ph type="body" sz="quarter" idx="15" hasCustomPrompt="1"/>
          </p:nvPr>
        </p:nvSpPr>
        <p:spPr>
          <a:xfrm>
            <a:off x="442800" y="3627052"/>
            <a:ext cx="5986800" cy="579600"/>
          </a:xfrm>
          <a:prstGeom prst="rect">
            <a:avLst/>
          </a:prstGeom>
        </p:spPr>
        <p:txBody>
          <a:bodyPr lIns="0" anchor="t">
            <a:noAutofit/>
          </a:bodyPr>
          <a:lstStyle>
            <a:lvl1pPr marL="0" indent="0">
              <a:buNone/>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Description goes here</a:t>
            </a:r>
            <a:endParaRPr lang="en-US" dirty="0"/>
          </a:p>
        </p:txBody>
      </p:sp>
      <p:sp>
        <p:nvSpPr>
          <p:cNvPr id="19" name="Freeform 18">
            <a:extLst>
              <a:ext uri="{FF2B5EF4-FFF2-40B4-BE49-F238E27FC236}">
                <a16:creationId xmlns:a16="http://schemas.microsoft.com/office/drawing/2014/main" id="{519455F8-E443-2E47-84AE-B5E3AB72DCED}"/>
              </a:ext>
            </a:extLst>
          </p:cNvPr>
          <p:cNvSpPr/>
          <p:nvPr/>
        </p:nvSpPr>
        <p:spPr>
          <a:xfrm>
            <a:off x="8285590" y="0"/>
            <a:ext cx="3906410" cy="4314825"/>
          </a:xfrm>
          <a:custGeom>
            <a:avLst/>
            <a:gdLst>
              <a:gd name="connsiteX0" fmla="*/ 0 w 3906410"/>
              <a:gd name="connsiteY0" fmla="*/ 0 h 4314825"/>
              <a:gd name="connsiteX1" fmla="*/ 3906410 w 3906410"/>
              <a:gd name="connsiteY1" fmla="*/ 0 h 4314825"/>
              <a:gd name="connsiteX2" fmla="*/ 3906410 w 3906410"/>
              <a:gd name="connsiteY2" fmla="*/ 3185599 h 4314825"/>
              <a:gd name="connsiteX3" fmla="*/ 3902170 w 3906410"/>
              <a:gd name="connsiteY3" fmla="*/ 3480792 h 4314825"/>
              <a:gd name="connsiteX4" fmla="*/ 3896886 w 3906410"/>
              <a:gd name="connsiteY4" fmla="*/ 4314825 h 4314825"/>
              <a:gd name="connsiteX5" fmla="*/ 1274336 w 3906410"/>
              <a:gd name="connsiteY5" fmla="*/ 2495550 h 4314825"/>
              <a:gd name="connsiteX6" fmla="*/ 2442736 w 3906410"/>
              <a:gd name="connsiteY6" fmla="*/ 1692275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6410" h="4314825">
                <a:moveTo>
                  <a:pt x="0" y="0"/>
                </a:moveTo>
                <a:lnTo>
                  <a:pt x="3906410" y="0"/>
                </a:lnTo>
                <a:lnTo>
                  <a:pt x="3906410" y="3185599"/>
                </a:lnTo>
                <a:lnTo>
                  <a:pt x="3902170" y="3480792"/>
                </a:lnTo>
                <a:cubicBezTo>
                  <a:pt x="3899069" y="3758803"/>
                  <a:pt x="3897085" y="4036814"/>
                  <a:pt x="3896886" y="4314825"/>
                </a:cubicBezTo>
                <a:lnTo>
                  <a:pt x="1274336" y="2495550"/>
                </a:lnTo>
                <a:lnTo>
                  <a:pt x="2442736" y="1692275"/>
                </a:lnTo>
                <a:close/>
              </a:path>
            </a:pathLst>
          </a:custGeom>
          <a:gradFill>
            <a:gsLst>
              <a:gs pos="20000">
                <a:schemeClr val="accent1"/>
              </a:gs>
              <a:gs pos="97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
            <a:extLst>
              <a:ext uri="{FF2B5EF4-FFF2-40B4-BE49-F238E27FC236}">
                <a16:creationId xmlns:a16="http://schemas.microsoft.com/office/drawing/2014/main" id="{E41CDB2D-7FA5-4BA7-AEA0-FE2551E49CCF}"/>
              </a:ext>
            </a:extLst>
          </p:cNvPr>
          <p:cNvSpPr>
            <a:spLocks noGrp="1"/>
          </p:cNvSpPr>
          <p:nvPr>
            <p:ph type="title" hasCustomPrompt="1"/>
          </p:nvPr>
        </p:nvSpPr>
        <p:spPr>
          <a:xfrm>
            <a:off x="442800" y="2260570"/>
            <a:ext cx="5983255" cy="970378"/>
          </a:xfrm>
        </p:spPr>
        <p:txBody>
          <a:bodyPr vert="horz" lIns="0" tIns="0" rIns="0" bIns="0" rtlCol="0" anchor="b">
            <a:noAutofit/>
          </a:bodyPr>
          <a:lstStyle>
            <a:lvl1pPr>
              <a:defRPr lang="en-GB" sz="4000" dirty="0">
                <a:solidFill>
                  <a:schemeClr val="bg1"/>
                </a:solidFill>
              </a:defRPr>
            </a:lvl1pPr>
          </a:lstStyle>
          <a:p>
            <a:pPr marR="0" lvl="0" fontAlgn="auto">
              <a:lnSpc>
                <a:spcPct val="90000"/>
              </a:lnSpc>
              <a:spcBef>
                <a:spcPts val="1000"/>
              </a:spcBef>
              <a:spcAft>
                <a:spcPts val="0"/>
              </a:spcAft>
              <a:buClrTx/>
              <a:buSzTx/>
              <a:tabLst/>
            </a:pPr>
            <a:r>
              <a:rPr lang="en-US" dirty="0"/>
              <a:t>Slide divider option-3</a:t>
            </a:r>
            <a:endParaRPr lang="en-GB" dirty="0"/>
          </a:p>
        </p:txBody>
      </p:sp>
      <p:sp>
        <p:nvSpPr>
          <p:cNvPr id="23" name="Freeform 18">
            <a:extLst>
              <a:ext uri="{FF2B5EF4-FFF2-40B4-BE49-F238E27FC236}">
                <a16:creationId xmlns:a16="http://schemas.microsoft.com/office/drawing/2014/main" id="{6F10E259-8957-4A25-A1FE-6233728BBD6A}"/>
              </a:ext>
            </a:extLst>
          </p:cNvPr>
          <p:cNvSpPr/>
          <p:nvPr/>
        </p:nvSpPr>
        <p:spPr>
          <a:xfrm>
            <a:off x="8285590" y="0"/>
            <a:ext cx="3906410" cy="4314825"/>
          </a:xfrm>
          <a:custGeom>
            <a:avLst/>
            <a:gdLst>
              <a:gd name="connsiteX0" fmla="*/ 0 w 3906410"/>
              <a:gd name="connsiteY0" fmla="*/ 0 h 4314825"/>
              <a:gd name="connsiteX1" fmla="*/ 3906410 w 3906410"/>
              <a:gd name="connsiteY1" fmla="*/ 0 h 4314825"/>
              <a:gd name="connsiteX2" fmla="*/ 3906410 w 3906410"/>
              <a:gd name="connsiteY2" fmla="*/ 3185599 h 4314825"/>
              <a:gd name="connsiteX3" fmla="*/ 3902170 w 3906410"/>
              <a:gd name="connsiteY3" fmla="*/ 3480792 h 4314825"/>
              <a:gd name="connsiteX4" fmla="*/ 3896886 w 3906410"/>
              <a:gd name="connsiteY4" fmla="*/ 4314825 h 4314825"/>
              <a:gd name="connsiteX5" fmla="*/ 1274336 w 3906410"/>
              <a:gd name="connsiteY5" fmla="*/ 2495550 h 4314825"/>
              <a:gd name="connsiteX6" fmla="*/ 2442736 w 3906410"/>
              <a:gd name="connsiteY6" fmla="*/ 1692275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6410" h="4314825">
                <a:moveTo>
                  <a:pt x="0" y="0"/>
                </a:moveTo>
                <a:lnTo>
                  <a:pt x="3906410" y="0"/>
                </a:lnTo>
                <a:lnTo>
                  <a:pt x="3906410" y="3185599"/>
                </a:lnTo>
                <a:lnTo>
                  <a:pt x="3902170" y="3480792"/>
                </a:lnTo>
                <a:cubicBezTo>
                  <a:pt x="3899069" y="3758803"/>
                  <a:pt x="3897085" y="4036814"/>
                  <a:pt x="3896886" y="4314825"/>
                </a:cubicBezTo>
                <a:lnTo>
                  <a:pt x="1274336" y="2495550"/>
                </a:lnTo>
                <a:lnTo>
                  <a:pt x="2442736" y="1692275"/>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A6E0280A-C911-477A-9CA7-94686E8EAF5D}"/>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 name="Footer Placeholder 1">
            <a:extLst>
              <a:ext uri="{FF2B5EF4-FFF2-40B4-BE49-F238E27FC236}">
                <a16:creationId xmlns:a16="http://schemas.microsoft.com/office/drawing/2014/main" id="{B09E407E-3FDA-43A1-8AFD-D4C5DBD5A7EC}"/>
              </a:ext>
            </a:extLst>
          </p:cNvPr>
          <p:cNvSpPr>
            <a:spLocks noGrp="1"/>
          </p:cNvSpPr>
          <p:nvPr>
            <p:ph type="ftr" sz="quarter" idx="16"/>
          </p:nvPr>
        </p:nvSpPr>
        <p:spPr/>
        <p:txBody>
          <a:bodyPr/>
          <a:lstStyle>
            <a:lvl1pPr>
              <a:defRPr>
                <a:solidFill>
                  <a:schemeClr val="bg1"/>
                </a:solidFill>
              </a:defRPr>
            </a:lvl1pPr>
          </a:lstStyle>
          <a:p>
            <a:endParaRPr lang="en-US"/>
          </a:p>
        </p:txBody>
      </p:sp>
      <p:sp>
        <p:nvSpPr>
          <p:cNvPr id="13" name="Freeform: Shape 12">
            <a:extLst>
              <a:ext uri="{FF2B5EF4-FFF2-40B4-BE49-F238E27FC236}">
                <a16:creationId xmlns:a16="http://schemas.microsoft.com/office/drawing/2014/main" id="{E5C50561-D087-47A2-8E0E-B095F51A359E}"/>
              </a:ext>
            </a:extLst>
          </p:cNvPr>
          <p:cNvSpPr/>
          <p:nvPr/>
        </p:nvSpPr>
        <p:spPr>
          <a:xfrm>
            <a:off x="9555684" y="2262186"/>
            <a:ext cx="2636371" cy="3683939"/>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14964 w 2514964"/>
              <a:gd name="connsiteY0" fmla="*/ 0 h 3543300"/>
              <a:gd name="connsiteX1" fmla="*/ 0 w 2514964"/>
              <a:gd name="connsiteY1" fmla="*/ 1758723 h 3543300"/>
              <a:gd name="connsiteX2" fmla="*/ 2508614 w 2514964"/>
              <a:gd name="connsiteY2" fmla="*/ 3543300 h 3543300"/>
              <a:gd name="connsiteX3" fmla="*/ 2514964 w 2514964"/>
              <a:gd name="connsiteY3" fmla="*/ 0 h 3543300"/>
              <a:gd name="connsiteX0" fmla="*/ 2514964 w 2523277"/>
              <a:gd name="connsiteY0" fmla="*/ 0 h 3521420"/>
              <a:gd name="connsiteX1" fmla="*/ 0 w 2523277"/>
              <a:gd name="connsiteY1" fmla="*/ 1758723 h 3521420"/>
              <a:gd name="connsiteX2" fmla="*/ 2523201 w 2523277"/>
              <a:gd name="connsiteY2" fmla="*/ 3521420 h 3521420"/>
              <a:gd name="connsiteX3" fmla="*/ 2514964 w 2523277"/>
              <a:gd name="connsiteY3" fmla="*/ 0 h 3521420"/>
              <a:gd name="connsiteX0" fmla="*/ 2519523 w 2523330"/>
              <a:gd name="connsiteY0" fmla="*/ 0 h 3525979"/>
              <a:gd name="connsiteX1" fmla="*/ 0 w 2523330"/>
              <a:gd name="connsiteY1" fmla="*/ 1763282 h 3525979"/>
              <a:gd name="connsiteX2" fmla="*/ 2523201 w 2523330"/>
              <a:gd name="connsiteY2" fmla="*/ 3525979 h 3525979"/>
              <a:gd name="connsiteX3" fmla="*/ 2519523 w 2523330"/>
              <a:gd name="connsiteY3" fmla="*/ 0 h 3525979"/>
            </a:gdLst>
            <a:ahLst/>
            <a:cxnLst>
              <a:cxn ang="0">
                <a:pos x="connsiteX0" y="connsiteY0"/>
              </a:cxn>
              <a:cxn ang="0">
                <a:pos x="connsiteX1" y="connsiteY1"/>
              </a:cxn>
              <a:cxn ang="0">
                <a:pos x="connsiteX2" y="connsiteY2"/>
              </a:cxn>
              <a:cxn ang="0">
                <a:pos x="connsiteX3" y="connsiteY3"/>
              </a:cxn>
            </a:cxnLst>
            <a:rect l="l" t="t" r="r" b="b"/>
            <a:pathLst>
              <a:path w="2523330" h="3525979">
                <a:moveTo>
                  <a:pt x="2519523" y="0"/>
                </a:moveTo>
                <a:lnTo>
                  <a:pt x="0" y="1763282"/>
                </a:lnTo>
                <a:lnTo>
                  <a:pt x="2523201" y="3525979"/>
                </a:lnTo>
                <a:cubicBezTo>
                  <a:pt x="2524259" y="2344879"/>
                  <a:pt x="2518465" y="1181100"/>
                  <a:pt x="2519523" y="0"/>
                </a:cubicBezTo>
                <a:close/>
              </a:path>
            </a:pathLst>
          </a:custGeom>
          <a:gradFill>
            <a:gsLst>
              <a:gs pos="20000">
                <a:schemeClr val="accent3"/>
              </a:gs>
              <a:gs pos="92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4" name="Freeform: Shape 23">
            <a:extLst>
              <a:ext uri="{FF2B5EF4-FFF2-40B4-BE49-F238E27FC236}">
                <a16:creationId xmlns:a16="http://schemas.microsoft.com/office/drawing/2014/main" id="{927166BE-C525-4B89-9317-E7513C3FD974}"/>
              </a:ext>
            </a:extLst>
          </p:cNvPr>
          <p:cNvSpPr/>
          <p:nvPr/>
        </p:nvSpPr>
        <p:spPr>
          <a:xfrm>
            <a:off x="9555684" y="2262186"/>
            <a:ext cx="2636371" cy="3683939"/>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14964 w 2514964"/>
              <a:gd name="connsiteY0" fmla="*/ 0 h 3543300"/>
              <a:gd name="connsiteX1" fmla="*/ 0 w 2514964"/>
              <a:gd name="connsiteY1" fmla="*/ 1758723 h 3543300"/>
              <a:gd name="connsiteX2" fmla="*/ 2508614 w 2514964"/>
              <a:gd name="connsiteY2" fmla="*/ 3543300 h 3543300"/>
              <a:gd name="connsiteX3" fmla="*/ 2514964 w 2514964"/>
              <a:gd name="connsiteY3" fmla="*/ 0 h 3543300"/>
              <a:gd name="connsiteX0" fmla="*/ 2514964 w 2523277"/>
              <a:gd name="connsiteY0" fmla="*/ 0 h 3521420"/>
              <a:gd name="connsiteX1" fmla="*/ 0 w 2523277"/>
              <a:gd name="connsiteY1" fmla="*/ 1758723 h 3521420"/>
              <a:gd name="connsiteX2" fmla="*/ 2523201 w 2523277"/>
              <a:gd name="connsiteY2" fmla="*/ 3521420 h 3521420"/>
              <a:gd name="connsiteX3" fmla="*/ 2514964 w 2523277"/>
              <a:gd name="connsiteY3" fmla="*/ 0 h 3521420"/>
              <a:gd name="connsiteX0" fmla="*/ 2519523 w 2523330"/>
              <a:gd name="connsiteY0" fmla="*/ 0 h 3525979"/>
              <a:gd name="connsiteX1" fmla="*/ 0 w 2523330"/>
              <a:gd name="connsiteY1" fmla="*/ 1763282 h 3525979"/>
              <a:gd name="connsiteX2" fmla="*/ 2523201 w 2523330"/>
              <a:gd name="connsiteY2" fmla="*/ 3525979 h 3525979"/>
              <a:gd name="connsiteX3" fmla="*/ 2519523 w 2523330"/>
              <a:gd name="connsiteY3" fmla="*/ 0 h 3525979"/>
            </a:gdLst>
            <a:ahLst/>
            <a:cxnLst>
              <a:cxn ang="0">
                <a:pos x="connsiteX0" y="connsiteY0"/>
              </a:cxn>
              <a:cxn ang="0">
                <a:pos x="connsiteX1" y="connsiteY1"/>
              </a:cxn>
              <a:cxn ang="0">
                <a:pos x="connsiteX2" y="connsiteY2"/>
              </a:cxn>
              <a:cxn ang="0">
                <a:pos x="connsiteX3" y="connsiteY3"/>
              </a:cxn>
            </a:cxnLst>
            <a:rect l="l" t="t" r="r" b="b"/>
            <a:pathLst>
              <a:path w="2523330" h="3525979">
                <a:moveTo>
                  <a:pt x="2519523" y="0"/>
                </a:moveTo>
                <a:lnTo>
                  <a:pt x="0" y="1763282"/>
                </a:lnTo>
                <a:lnTo>
                  <a:pt x="2523201" y="3525979"/>
                </a:lnTo>
                <a:cubicBezTo>
                  <a:pt x="2524259" y="2344879"/>
                  <a:pt x="2518465" y="1181100"/>
                  <a:pt x="2519523" y="0"/>
                </a:cubicBezTo>
                <a:close/>
              </a:path>
            </a:pathLst>
          </a:custGeom>
          <a:gradFill>
            <a:gsLst>
              <a:gs pos="20000">
                <a:schemeClr val="accent3"/>
              </a:gs>
              <a:gs pos="92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1" name="Graphic 10">
            <a:extLst>
              <a:ext uri="{FF2B5EF4-FFF2-40B4-BE49-F238E27FC236}">
                <a16:creationId xmlns:a16="http://schemas.microsoft.com/office/drawing/2014/main" id="{15857FA2-03C8-4CE8-ABB9-5858207705E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8134"/>
            <a:ext cx="935900" cy="270000"/>
          </a:xfrm>
          <a:prstGeom prst="rect">
            <a:avLst/>
          </a:prstGeom>
        </p:spPr>
      </p:pic>
    </p:spTree>
    <p:extLst>
      <p:ext uri="{BB962C8B-B14F-4D97-AF65-F5344CB8AC3E}">
        <p14:creationId xmlns:p14="http://schemas.microsoft.com/office/powerpoint/2010/main" val="643554166"/>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ivider 4 Dark">
    <p:bg>
      <p:bgPr>
        <a:solidFill>
          <a:schemeClr val="tx2"/>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34AE55B-54F4-4171-BB75-625116036B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24" name="Freeform 23">
            <a:extLst>
              <a:ext uri="{FF2B5EF4-FFF2-40B4-BE49-F238E27FC236}">
                <a16:creationId xmlns:a16="http://schemas.microsoft.com/office/drawing/2014/main" id="{D80F8535-1B37-C640-9522-9FFE23DA8F4E}"/>
              </a:ext>
            </a:extLst>
          </p:cNvPr>
          <p:cNvSpPr/>
          <p:nvPr/>
        </p:nvSpPr>
        <p:spPr>
          <a:xfrm>
            <a:off x="-6225" y="4376941"/>
            <a:ext cx="6589331" cy="2481059"/>
          </a:xfrm>
          <a:custGeom>
            <a:avLst/>
            <a:gdLst>
              <a:gd name="connsiteX0" fmla="*/ 3012948 w 6589331"/>
              <a:gd name="connsiteY0" fmla="*/ 0 h 2481059"/>
              <a:gd name="connsiteX1" fmla="*/ 6589331 w 6589331"/>
              <a:gd name="connsiteY1" fmla="*/ 2471153 h 2481059"/>
              <a:gd name="connsiteX2" fmla="*/ 5715 w 6589331"/>
              <a:gd name="connsiteY2" fmla="*/ 2481059 h 2481059"/>
              <a:gd name="connsiteX3" fmla="*/ 0 w 6589331"/>
              <a:gd name="connsiteY3" fmla="*/ 2472071 h 2481059"/>
              <a:gd name="connsiteX4" fmla="*/ 0 w 6589331"/>
              <a:gd name="connsiteY4" fmla="*/ 2094159 h 2481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9331" h="2481059">
                <a:moveTo>
                  <a:pt x="3012948" y="0"/>
                </a:moveTo>
                <a:lnTo>
                  <a:pt x="6589331" y="2471153"/>
                </a:lnTo>
                <a:lnTo>
                  <a:pt x="5715" y="2481059"/>
                </a:lnTo>
                <a:lnTo>
                  <a:pt x="0" y="2472071"/>
                </a:lnTo>
                <a:lnTo>
                  <a:pt x="0" y="2094159"/>
                </a:lnTo>
                <a:close/>
              </a:path>
            </a:pathLst>
          </a:custGeom>
          <a:gradFill>
            <a:gsLst>
              <a:gs pos="28000">
                <a:schemeClr val="accent1"/>
              </a:gs>
              <a:gs pos="92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Text Placeholder 10">
            <a:extLst>
              <a:ext uri="{FF2B5EF4-FFF2-40B4-BE49-F238E27FC236}">
                <a16:creationId xmlns:a16="http://schemas.microsoft.com/office/drawing/2014/main" id="{E0BA6F1B-DB4E-4726-82C8-F69E131B99EA}"/>
              </a:ext>
            </a:extLst>
          </p:cNvPr>
          <p:cNvSpPr>
            <a:spLocks noGrp="1"/>
          </p:cNvSpPr>
          <p:nvPr>
            <p:ph type="body" sz="quarter" idx="12" hasCustomPrompt="1"/>
          </p:nvPr>
        </p:nvSpPr>
        <p:spPr>
          <a:xfrm>
            <a:off x="2674257" y="2540943"/>
            <a:ext cx="6843487" cy="381000"/>
          </a:xfrm>
          <a:prstGeom prst="rect">
            <a:avLst/>
          </a:prstGeom>
        </p:spPr>
        <p:txBody>
          <a:bodyPr lIns="0" anchor="t">
            <a:noAutofit/>
          </a:bodyPr>
          <a:lstStyle>
            <a:lvl1pPr marL="0" indent="0" algn="ctr">
              <a:buNone/>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Description goes here</a:t>
            </a:r>
          </a:p>
        </p:txBody>
      </p:sp>
      <p:sp>
        <p:nvSpPr>
          <p:cNvPr id="17" name="Freeform 16">
            <a:extLst>
              <a:ext uri="{FF2B5EF4-FFF2-40B4-BE49-F238E27FC236}">
                <a16:creationId xmlns:a16="http://schemas.microsoft.com/office/drawing/2014/main" id="{95833C23-279C-584E-A024-2A31807A9274}"/>
              </a:ext>
            </a:extLst>
          </p:cNvPr>
          <p:cNvSpPr/>
          <p:nvPr/>
        </p:nvSpPr>
        <p:spPr>
          <a:xfrm flipH="1">
            <a:off x="4047304" y="5413691"/>
            <a:ext cx="4092877" cy="1449275"/>
          </a:xfrm>
          <a:custGeom>
            <a:avLst/>
            <a:gdLst>
              <a:gd name="connsiteX0" fmla="*/ 2044180 w 4092877"/>
              <a:gd name="connsiteY0" fmla="*/ 0 h 1449275"/>
              <a:gd name="connsiteX1" fmla="*/ 0 w 4092877"/>
              <a:gd name="connsiteY1" fmla="*/ 1449275 h 1449275"/>
              <a:gd name="connsiteX2" fmla="*/ 4092877 w 4092877"/>
              <a:gd name="connsiteY2" fmla="*/ 1449275 h 1449275"/>
              <a:gd name="connsiteX3" fmla="*/ 3674121 w 4092877"/>
              <a:gd name="connsiteY3" fmla="*/ 1155304 h 1449275"/>
              <a:gd name="connsiteX4" fmla="*/ 2044180 w 4092877"/>
              <a:gd name="connsiteY4" fmla="*/ 0 h 144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2877" h="1449275">
                <a:moveTo>
                  <a:pt x="2044180" y="0"/>
                </a:moveTo>
                <a:lnTo>
                  <a:pt x="0" y="1449275"/>
                </a:lnTo>
                <a:lnTo>
                  <a:pt x="4092877" y="1449275"/>
                </a:lnTo>
                <a:lnTo>
                  <a:pt x="3674121" y="1155304"/>
                </a:lnTo>
                <a:cubicBezTo>
                  <a:pt x="3130807" y="770202"/>
                  <a:pt x="2569124" y="363906"/>
                  <a:pt x="2044180" y="0"/>
                </a:cubicBezTo>
                <a:close/>
              </a:path>
            </a:pathLst>
          </a:custGeom>
          <a:gradFill flip="none" rotWithShape="1">
            <a:gsLst>
              <a:gs pos="0">
                <a:schemeClr val="accent2">
                  <a:alpha val="35000"/>
                </a:schemeClr>
              </a:gs>
              <a:gs pos="50000">
                <a:schemeClr val="accent2"/>
              </a:gs>
              <a:gs pos="98000">
                <a:schemeClr val="accent2">
                  <a:alpha val="3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76F00C93-F8EE-4584-A029-7488D3966167}"/>
              </a:ext>
            </a:extLst>
          </p:cNvPr>
          <p:cNvSpPr/>
          <p:nvPr/>
        </p:nvSpPr>
        <p:spPr>
          <a:xfrm>
            <a:off x="-511" y="3891879"/>
            <a:ext cx="4261361" cy="2964425"/>
          </a:xfrm>
          <a:custGeom>
            <a:avLst/>
            <a:gdLst>
              <a:gd name="connsiteX0" fmla="*/ 0 w 5520690"/>
              <a:gd name="connsiteY0" fmla="*/ 0 h 3840480"/>
              <a:gd name="connsiteX1" fmla="*/ 5520690 w 5520690"/>
              <a:gd name="connsiteY1" fmla="*/ 3840480 h 3840480"/>
              <a:gd name="connsiteX2" fmla="*/ 0 w 5520690"/>
              <a:gd name="connsiteY2" fmla="*/ 3840480 h 3840480"/>
              <a:gd name="connsiteX3" fmla="*/ 0 w 5520690"/>
              <a:gd name="connsiteY3" fmla="*/ 0 h 3840480"/>
            </a:gdLst>
            <a:ahLst/>
            <a:cxnLst>
              <a:cxn ang="0">
                <a:pos x="connsiteX0" y="connsiteY0"/>
              </a:cxn>
              <a:cxn ang="0">
                <a:pos x="connsiteX1" y="connsiteY1"/>
              </a:cxn>
              <a:cxn ang="0">
                <a:pos x="connsiteX2" y="connsiteY2"/>
              </a:cxn>
              <a:cxn ang="0">
                <a:pos x="connsiteX3" y="connsiteY3"/>
              </a:cxn>
            </a:cxnLst>
            <a:rect l="l" t="t" r="r" b="b"/>
            <a:pathLst>
              <a:path w="5520690" h="3840480">
                <a:moveTo>
                  <a:pt x="0" y="0"/>
                </a:moveTo>
                <a:lnTo>
                  <a:pt x="5520690" y="3840480"/>
                </a:lnTo>
                <a:lnTo>
                  <a:pt x="0" y="3840480"/>
                </a:lnTo>
                <a:lnTo>
                  <a:pt x="0" y="0"/>
                </a:lnTo>
                <a:close/>
              </a:path>
            </a:pathLst>
          </a:custGeom>
          <a:gradFill>
            <a:gsLst>
              <a:gs pos="16000">
                <a:schemeClr val="accent2"/>
              </a:gs>
              <a:gs pos="68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36" name="Freeform: Shape 35">
            <a:extLst>
              <a:ext uri="{FF2B5EF4-FFF2-40B4-BE49-F238E27FC236}">
                <a16:creationId xmlns:a16="http://schemas.microsoft.com/office/drawing/2014/main" id="{ECECEFDB-7B1D-4D53-AFB2-2A3E81E50E9C}"/>
              </a:ext>
            </a:extLst>
          </p:cNvPr>
          <p:cNvSpPr/>
          <p:nvPr/>
        </p:nvSpPr>
        <p:spPr>
          <a:xfrm flipH="1">
            <a:off x="7929175" y="3891879"/>
            <a:ext cx="4261361" cy="2964425"/>
          </a:xfrm>
          <a:custGeom>
            <a:avLst/>
            <a:gdLst>
              <a:gd name="connsiteX0" fmla="*/ 0 w 5520690"/>
              <a:gd name="connsiteY0" fmla="*/ 0 h 3840480"/>
              <a:gd name="connsiteX1" fmla="*/ 5520690 w 5520690"/>
              <a:gd name="connsiteY1" fmla="*/ 3840480 h 3840480"/>
              <a:gd name="connsiteX2" fmla="*/ 0 w 5520690"/>
              <a:gd name="connsiteY2" fmla="*/ 3840480 h 3840480"/>
              <a:gd name="connsiteX3" fmla="*/ 0 w 5520690"/>
              <a:gd name="connsiteY3" fmla="*/ 0 h 3840480"/>
            </a:gdLst>
            <a:ahLst/>
            <a:cxnLst>
              <a:cxn ang="0">
                <a:pos x="connsiteX0" y="connsiteY0"/>
              </a:cxn>
              <a:cxn ang="0">
                <a:pos x="connsiteX1" y="connsiteY1"/>
              </a:cxn>
              <a:cxn ang="0">
                <a:pos x="connsiteX2" y="connsiteY2"/>
              </a:cxn>
              <a:cxn ang="0">
                <a:pos x="connsiteX3" y="connsiteY3"/>
              </a:cxn>
            </a:cxnLst>
            <a:rect l="l" t="t" r="r" b="b"/>
            <a:pathLst>
              <a:path w="5520690" h="3840480">
                <a:moveTo>
                  <a:pt x="0" y="0"/>
                </a:moveTo>
                <a:lnTo>
                  <a:pt x="5520690" y="3840480"/>
                </a:lnTo>
                <a:lnTo>
                  <a:pt x="0" y="3840480"/>
                </a:lnTo>
                <a:lnTo>
                  <a:pt x="0" y="0"/>
                </a:lnTo>
                <a:close/>
              </a:path>
            </a:pathLst>
          </a:custGeom>
          <a:gradFill>
            <a:gsLst>
              <a:gs pos="16000">
                <a:schemeClr val="accent2"/>
              </a:gs>
              <a:gs pos="68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8" name="Title 1">
            <a:extLst>
              <a:ext uri="{FF2B5EF4-FFF2-40B4-BE49-F238E27FC236}">
                <a16:creationId xmlns:a16="http://schemas.microsoft.com/office/drawing/2014/main" id="{D997A980-7EC0-453E-ABF1-4DC83EB7CBFD}"/>
              </a:ext>
            </a:extLst>
          </p:cNvPr>
          <p:cNvSpPr>
            <a:spLocks noGrp="1"/>
          </p:cNvSpPr>
          <p:nvPr>
            <p:ph type="title" hasCustomPrompt="1"/>
          </p:nvPr>
        </p:nvSpPr>
        <p:spPr>
          <a:xfrm>
            <a:off x="2674257" y="1239876"/>
            <a:ext cx="6843486" cy="970378"/>
          </a:xfrm>
        </p:spPr>
        <p:txBody>
          <a:bodyPr vert="horz" lIns="0" tIns="45720" rIns="91440" bIns="45720" rtlCol="0" anchor="b">
            <a:noAutofit/>
          </a:bodyPr>
          <a:lstStyle>
            <a:lvl1pPr algn="ctr">
              <a:defRPr lang="en-GB" sz="4000" dirty="0">
                <a:solidFill>
                  <a:schemeClr val="bg1"/>
                </a:solidFill>
              </a:defRPr>
            </a:lvl1pPr>
          </a:lstStyle>
          <a:p>
            <a:pPr lvl="0" algn="ctr">
              <a:spcBef>
                <a:spcPts val="600"/>
              </a:spcBef>
            </a:pPr>
            <a:r>
              <a:rPr lang="en-US" dirty="0"/>
              <a:t>Slide divider option-4</a:t>
            </a:r>
            <a:endParaRPr lang="en-GB" dirty="0"/>
          </a:p>
        </p:txBody>
      </p:sp>
      <p:sp>
        <p:nvSpPr>
          <p:cNvPr id="20" name="Freeform 23">
            <a:extLst>
              <a:ext uri="{FF2B5EF4-FFF2-40B4-BE49-F238E27FC236}">
                <a16:creationId xmlns:a16="http://schemas.microsoft.com/office/drawing/2014/main" id="{4AACB9C7-803C-4152-82CB-67927F253134}"/>
              </a:ext>
            </a:extLst>
          </p:cNvPr>
          <p:cNvSpPr/>
          <p:nvPr/>
        </p:nvSpPr>
        <p:spPr>
          <a:xfrm>
            <a:off x="-6225" y="4376941"/>
            <a:ext cx="6589331" cy="2481059"/>
          </a:xfrm>
          <a:custGeom>
            <a:avLst/>
            <a:gdLst>
              <a:gd name="connsiteX0" fmla="*/ 3012948 w 6589331"/>
              <a:gd name="connsiteY0" fmla="*/ 0 h 2481059"/>
              <a:gd name="connsiteX1" fmla="*/ 6589331 w 6589331"/>
              <a:gd name="connsiteY1" fmla="*/ 2471153 h 2481059"/>
              <a:gd name="connsiteX2" fmla="*/ 5715 w 6589331"/>
              <a:gd name="connsiteY2" fmla="*/ 2481059 h 2481059"/>
              <a:gd name="connsiteX3" fmla="*/ 0 w 6589331"/>
              <a:gd name="connsiteY3" fmla="*/ 2472071 h 2481059"/>
              <a:gd name="connsiteX4" fmla="*/ 0 w 6589331"/>
              <a:gd name="connsiteY4" fmla="*/ 2094159 h 2481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9331" h="2481059">
                <a:moveTo>
                  <a:pt x="3012948" y="0"/>
                </a:moveTo>
                <a:lnTo>
                  <a:pt x="6589331" y="2471153"/>
                </a:lnTo>
                <a:lnTo>
                  <a:pt x="5715" y="2481059"/>
                </a:lnTo>
                <a:lnTo>
                  <a:pt x="0" y="2472071"/>
                </a:lnTo>
                <a:lnTo>
                  <a:pt x="0" y="2094159"/>
                </a:lnTo>
                <a:close/>
              </a:path>
            </a:pathLst>
          </a:custGeom>
          <a:gradFill>
            <a:gsLst>
              <a:gs pos="28000">
                <a:schemeClr val="accent1"/>
              </a:gs>
              <a:gs pos="92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238F6177-211A-49BE-ABB9-97949A54E26E}"/>
              </a:ext>
            </a:extLst>
          </p:cNvPr>
          <p:cNvSpPr/>
          <p:nvPr/>
        </p:nvSpPr>
        <p:spPr>
          <a:xfrm>
            <a:off x="-511" y="3891879"/>
            <a:ext cx="4261361" cy="2964425"/>
          </a:xfrm>
          <a:custGeom>
            <a:avLst/>
            <a:gdLst>
              <a:gd name="connsiteX0" fmla="*/ 0 w 5520690"/>
              <a:gd name="connsiteY0" fmla="*/ 0 h 3840480"/>
              <a:gd name="connsiteX1" fmla="*/ 5520690 w 5520690"/>
              <a:gd name="connsiteY1" fmla="*/ 3840480 h 3840480"/>
              <a:gd name="connsiteX2" fmla="*/ 0 w 5520690"/>
              <a:gd name="connsiteY2" fmla="*/ 3840480 h 3840480"/>
              <a:gd name="connsiteX3" fmla="*/ 0 w 5520690"/>
              <a:gd name="connsiteY3" fmla="*/ 0 h 3840480"/>
            </a:gdLst>
            <a:ahLst/>
            <a:cxnLst>
              <a:cxn ang="0">
                <a:pos x="connsiteX0" y="connsiteY0"/>
              </a:cxn>
              <a:cxn ang="0">
                <a:pos x="connsiteX1" y="connsiteY1"/>
              </a:cxn>
              <a:cxn ang="0">
                <a:pos x="connsiteX2" y="connsiteY2"/>
              </a:cxn>
              <a:cxn ang="0">
                <a:pos x="connsiteX3" y="connsiteY3"/>
              </a:cxn>
            </a:cxnLst>
            <a:rect l="l" t="t" r="r" b="b"/>
            <a:pathLst>
              <a:path w="5520690" h="3840480">
                <a:moveTo>
                  <a:pt x="0" y="0"/>
                </a:moveTo>
                <a:lnTo>
                  <a:pt x="5520690" y="3840480"/>
                </a:lnTo>
                <a:lnTo>
                  <a:pt x="0" y="3840480"/>
                </a:lnTo>
                <a:lnTo>
                  <a:pt x="0" y="0"/>
                </a:lnTo>
                <a:close/>
              </a:path>
            </a:pathLst>
          </a:custGeom>
          <a:gradFill>
            <a:gsLst>
              <a:gs pos="16000">
                <a:schemeClr val="accent2"/>
              </a:gs>
              <a:gs pos="68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8" name="Freeform: Shape 27">
            <a:extLst>
              <a:ext uri="{FF2B5EF4-FFF2-40B4-BE49-F238E27FC236}">
                <a16:creationId xmlns:a16="http://schemas.microsoft.com/office/drawing/2014/main" id="{6D7EF89F-2526-415C-BBDF-59E49A45CE8B}"/>
              </a:ext>
            </a:extLst>
          </p:cNvPr>
          <p:cNvSpPr/>
          <p:nvPr/>
        </p:nvSpPr>
        <p:spPr>
          <a:xfrm flipH="1">
            <a:off x="7929175" y="3891879"/>
            <a:ext cx="4261361" cy="2964425"/>
          </a:xfrm>
          <a:custGeom>
            <a:avLst/>
            <a:gdLst>
              <a:gd name="connsiteX0" fmla="*/ 0 w 5520690"/>
              <a:gd name="connsiteY0" fmla="*/ 0 h 3840480"/>
              <a:gd name="connsiteX1" fmla="*/ 5520690 w 5520690"/>
              <a:gd name="connsiteY1" fmla="*/ 3840480 h 3840480"/>
              <a:gd name="connsiteX2" fmla="*/ 0 w 5520690"/>
              <a:gd name="connsiteY2" fmla="*/ 3840480 h 3840480"/>
              <a:gd name="connsiteX3" fmla="*/ 0 w 5520690"/>
              <a:gd name="connsiteY3" fmla="*/ 0 h 3840480"/>
            </a:gdLst>
            <a:ahLst/>
            <a:cxnLst>
              <a:cxn ang="0">
                <a:pos x="connsiteX0" y="connsiteY0"/>
              </a:cxn>
              <a:cxn ang="0">
                <a:pos x="connsiteX1" y="connsiteY1"/>
              </a:cxn>
              <a:cxn ang="0">
                <a:pos x="connsiteX2" y="connsiteY2"/>
              </a:cxn>
              <a:cxn ang="0">
                <a:pos x="connsiteX3" y="connsiteY3"/>
              </a:cxn>
            </a:cxnLst>
            <a:rect l="l" t="t" r="r" b="b"/>
            <a:pathLst>
              <a:path w="5520690" h="3840480">
                <a:moveTo>
                  <a:pt x="0" y="0"/>
                </a:moveTo>
                <a:lnTo>
                  <a:pt x="5520690" y="3840480"/>
                </a:lnTo>
                <a:lnTo>
                  <a:pt x="0" y="3840480"/>
                </a:lnTo>
                <a:lnTo>
                  <a:pt x="0" y="0"/>
                </a:lnTo>
                <a:close/>
              </a:path>
            </a:pathLst>
          </a:custGeom>
          <a:gradFill>
            <a:gsLst>
              <a:gs pos="16000">
                <a:schemeClr val="accent2"/>
              </a:gs>
              <a:gs pos="68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2" name="Freeform 21">
            <a:extLst>
              <a:ext uri="{FF2B5EF4-FFF2-40B4-BE49-F238E27FC236}">
                <a16:creationId xmlns:a16="http://schemas.microsoft.com/office/drawing/2014/main" id="{480B66D4-A5F5-624A-B6B3-939B1AD7D213}"/>
              </a:ext>
            </a:extLst>
          </p:cNvPr>
          <p:cNvSpPr/>
          <p:nvPr/>
        </p:nvSpPr>
        <p:spPr>
          <a:xfrm flipH="1">
            <a:off x="5606920" y="4371977"/>
            <a:ext cx="6580566" cy="2490989"/>
          </a:xfrm>
          <a:custGeom>
            <a:avLst/>
            <a:gdLst>
              <a:gd name="connsiteX0" fmla="*/ 3009863 w 6580566"/>
              <a:gd name="connsiteY0" fmla="*/ 0 h 2490989"/>
              <a:gd name="connsiteX1" fmla="*/ 0 w 6580566"/>
              <a:gd name="connsiteY1" fmla="*/ 2099561 h 2490989"/>
              <a:gd name="connsiteX2" fmla="*/ 0 w 6580566"/>
              <a:gd name="connsiteY2" fmla="*/ 2490989 h 2490989"/>
              <a:gd name="connsiteX3" fmla="*/ 5268197 w 6580566"/>
              <a:gd name="connsiteY3" fmla="*/ 2490989 h 2490989"/>
              <a:gd name="connsiteX4" fmla="*/ 6580566 w 6580566"/>
              <a:gd name="connsiteY4" fmla="*/ 2476120 h 249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0566" h="2490989">
                <a:moveTo>
                  <a:pt x="3009863" y="0"/>
                </a:moveTo>
                <a:lnTo>
                  <a:pt x="0" y="2099561"/>
                </a:lnTo>
                <a:lnTo>
                  <a:pt x="0" y="2490989"/>
                </a:lnTo>
                <a:lnTo>
                  <a:pt x="5268197" y="2490989"/>
                </a:lnTo>
                <a:lnTo>
                  <a:pt x="6580566" y="2476120"/>
                </a:lnTo>
                <a:close/>
              </a:path>
            </a:pathLst>
          </a:custGeom>
          <a:gradFill>
            <a:gsLst>
              <a:gs pos="28000">
                <a:schemeClr val="accent1">
                  <a:alpha val="0"/>
                </a:schemeClr>
              </a:gs>
              <a:gs pos="92000">
                <a:schemeClr val="accent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21">
            <a:extLst>
              <a:ext uri="{FF2B5EF4-FFF2-40B4-BE49-F238E27FC236}">
                <a16:creationId xmlns:a16="http://schemas.microsoft.com/office/drawing/2014/main" id="{2168F68C-9AED-427E-85F9-E8C1393F181B}"/>
              </a:ext>
            </a:extLst>
          </p:cNvPr>
          <p:cNvSpPr/>
          <p:nvPr/>
        </p:nvSpPr>
        <p:spPr>
          <a:xfrm flipH="1">
            <a:off x="5606920" y="4371977"/>
            <a:ext cx="6580566" cy="2490989"/>
          </a:xfrm>
          <a:custGeom>
            <a:avLst/>
            <a:gdLst>
              <a:gd name="connsiteX0" fmla="*/ 3009863 w 6580566"/>
              <a:gd name="connsiteY0" fmla="*/ 0 h 2490989"/>
              <a:gd name="connsiteX1" fmla="*/ 0 w 6580566"/>
              <a:gd name="connsiteY1" fmla="*/ 2099561 h 2490989"/>
              <a:gd name="connsiteX2" fmla="*/ 0 w 6580566"/>
              <a:gd name="connsiteY2" fmla="*/ 2490989 h 2490989"/>
              <a:gd name="connsiteX3" fmla="*/ 5268197 w 6580566"/>
              <a:gd name="connsiteY3" fmla="*/ 2490989 h 2490989"/>
              <a:gd name="connsiteX4" fmla="*/ 6580566 w 6580566"/>
              <a:gd name="connsiteY4" fmla="*/ 2476120 h 249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0566" h="2490989">
                <a:moveTo>
                  <a:pt x="3009863" y="0"/>
                </a:moveTo>
                <a:lnTo>
                  <a:pt x="0" y="2099561"/>
                </a:lnTo>
                <a:lnTo>
                  <a:pt x="0" y="2490989"/>
                </a:lnTo>
                <a:lnTo>
                  <a:pt x="5268197" y="2490989"/>
                </a:lnTo>
                <a:lnTo>
                  <a:pt x="6580566" y="2476120"/>
                </a:lnTo>
                <a:close/>
              </a:path>
            </a:pathLst>
          </a:custGeom>
          <a:gradFill>
            <a:gsLst>
              <a:gs pos="28000">
                <a:schemeClr val="accent1"/>
              </a:gs>
              <a:gs pos="92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Freeform 16">
            <a:extLst>
              <a:ext uri="{FF2B5EF4-FFF2-40B4-BE49-F238E27FC236}">
                <a16:creationId xmlns:a16="http://schemas.microsoft.com/office/drawing/2014/main" id="{B65377BA-7EEE-4F72-8CAE-57BDF7345B46}"/>
              </a:ext>
            </a:extLst>
          </p:cNvPr>
          <p:cNvSpPr/>
          <p:nvPr/>
        </p:nvSpPr>
        <p:spPr>
          <a:xfrm flipH="1">
            <a:off x="4047304" y="5413691"/>
            <a:ext cx="4092877" cy="1449275"/>
          </a:xfrm>
          <a:custGeom>
            <a:avLst/>
            <a:gdLst>
              <a:gd name="connsiteX0" fmla="*/ 2044180 w 4092877"/>
              <a:gd name="connsiteY0" fmla="*/ 0 h 1449275"/>
              <a:gd name="connsiteX1" fmla="*/ 0 w 4092877"/>
              <a:gd name="connsiteY1" fmla="*/ 1449275 h 1449275"/>
              <a:gd name="connsiteX2" fmla="*/ 4092877 w 4092877"/>
              <a:gd name="connsiteY2" fmla="*/ 1449275 h 1449275"/>
              <a:gd name="connsiteX3" fmla="*/ 3674121 w 4092877"/>
              <a:gd name="connsiteY3" fmla="*/ 1155304 h 1449275"/>
              <a:gd name="connsiteX4" fmla="*/ 2044180 w 4092877"/>
              <a:gd name="connsiteY4" fmla="*/ 0 h 144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2877" h="1449275">
                <a:moveTo>
                  <a:pt x="2044180" y="0"/>
                </a:moveTo>
                <a:lnTo>
                  <a:pt x="0" y="1449275"/>
                </a:lnTo>
                <a:lnTo>
                  <a:pt x="4092877" y="1449275"/>
                </a:lnTo>
                <a:lnTo>
                  <a:pt x="3674121" y="1155304"/>
                </a:lnTo>
                <a:cubicBezTo>
                  <a:pt x="3130807" y="770202"/>
                  <a:pt x="2569124" y="363906"/>
                  <a:pt x="2044180" y="0"/>
                </a:cubicBezTo>
                <a:close/>
              </a:path>
            </a:pathLst>
          </a:custGeom>
          <a:gradFill flip="none" rotWithShape="1">
            <a:gsLst>
              <a:gs pos="0">
                <a:schemeClr val="accent2">
                  <a:alpha val="35000"/>
                </a:schemeClr>
              </a:gs>
              <a:gs pos="50000">
                <a:schemeClr val="accent2"/>
              </a:gs>
              <a:gs pos="98000">
                <a:schemeClr val="accent2">
                  <a:alpha val="3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4" name="Graphic 33">
            <a:extLst>
              <a:ext uri="{FF2B5EF4-FFF2-40B4-BE49-F238E27FC236}">
                <a16:creationId xmlns:a16="http://schemas.microsoft.com/office/drawing/2014/main" id="{A764AC80-FAC7-4BD1-B73A-91406AC0149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8134"/>
            <a:ext cx="935900" cy="270000"/>
          </a:xfrm>
          <a:prstGeom prst="rect">
            <a:avLst/>
          </a:prstGeom>
        </p:spPr>
      </p:pic>
      <p:sp>
        <p:nvSpPr>
          <p:cNvPr id="2" name="Footer Placeholder 1">
            <a:extLst>
              <a:ext uri="{FF2B5EF4-FFF2-40B4-BE49-F238E27FC236}">
                <a16:creationId xmlns:a16="http://schemas.microsoft.com/office/drawing/2014/main" id="{4A45E612-A8E3-4C77-9438-EC1BFADA331B}"/>
              </a:ext>
            </a:extLst>
          </p:cNvPr>
          <p:cNvSpPr>
            <a:spLocks noGrp="1"/>
          </p:cNvSpPr>
          <p:nvPr>
            <p:ph type="ftr" sz="quarter" idx="13"/>
          </p:nvPr>
        </p:nvSpPr>
        <p:spPr/>
        <p:txBody>
          <a:bodyPr/>
          <a:lstStyle>
            <a:lvl1pPr>
              <a:defRPr>
                <a:solidFill>
                  <a:schemeClr val="bg1"/>
                </a:solidFill>
              </a:defRPr>
            </a:lvl1pPr>
          </a:lstStyle>
          <a:p>
            <a:endParaRPr lang="en-US"/>
          </a:p>
        </p:txBody>
      </p:sp>
      <p:sp>
        <p:nvSpPr>
          <p:cNvPr id="21" name="TextBox 20">
            <a:extLst>
              <a:ext uri="{FF2B5EF4-FFF2-40B4-BE49-F238E27FC236}">
                <a16:creationId xmlns:a16="http://schemas.microsoft.com/office/drawing/2014/main" id="{C079725B-1CBE-4221-997B-07640A54E0D0}"/>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2539366007"/>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vider 5 Dark">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A6CD9C7-E2A9-434A-9A8E-298812C6A19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25" name="Freeform 24">
            <a:extLst>
              <a:ext uri="{FF2B5EF4-FFF2-40B4-BE49-F238E27FC236}">
                <a16:creationId xmlns:a16="http://schemas.microsoft.com/office/drawing/2014/main" id="{5B049D90-7C0C-2543-A4A6-22DE2C411CA6}"/>
              </a:ext>
            </a:extLst>
          </p:cNvPr>
          <p:cNvSpPr/>
          <p:nvPr/>
        </p:nvSpPr>
        <p:spPr>
          <a:xfrm>
            <a:off x="0" y="4900507"/>
            <a:ext cx="4262572" cy="1957493"/>
          </a:xfrm>
          <a:custGeom>
            <a:avLst/>
            <a:gdLst>
              <a:gd name="connsiteX0" fmla="*/ 1462275 w 4262572"/>
              <a:gd name="connsiteY0" fmla="*/ 0 h 1957493"/>
              <a:gd name="connsiteX1" fmla="*/ 4262572 w 4262572"/>
              <a:gd name="connsiteY1" fmla="*/ 1957493 h 1957493"/>
              <a:gd name="connsiteX2" fmla="*/ 0 w 4262572"/>
              <a:gd name="connsiteY2" fmla="*/ 1957493 h 1957493"/>
              <a:gd name="connsiteX3" fmla="*/ 0 w 4262572"/>
              <a:gd name="connsiteY3" fmla="*/ 1021999 h 1957493"/>
            </a:gdLst>
            <a:ahLst/>
            <a:cxnLst>
              <a:cxn ang="0">
                <a:pos x="connsiteX0" y="connsiteY0"/>
              </a:cxn>
              <a:cxn ang="0">
                <a:pos x="connsiteX1" y="connsiteY1"/>
              </a:cxn>
              <a:cxn ang="0">
                <a:pos x="connsiteX2" y="connsiteY2"/>
              </a:cxn>
              <a:cxn ang="0">
                <a:pos x="connsiteX3" y="connsiteY3"/>
              </a:cxn>
            </a:cxnLst>
            <a:rect l="l" t="t" r="r" b="b"/>
            <a:pathLst>
              <a:path w="4262572" h="1957493">
                <a:moveTo>
                  <a:pt x="1462275" y="0"/>
                </a:moveTo>
                <a:lnTo>
                  <a:pt x="4262572" y="1957493"/>
                </a:lnTo>
                <a:lnTo>
                  <a:pt x="0" y="1957493"/>
                </a:lnTo>
                <a:lnTo>
                  <a:pt x="0" y="1021999"/>
                </a:lnTo>
                <a:close/>
              </a:path>
            </a:pathLst>
          </a:custGeom>
          <a:gradFill>
            <a:gsLst>
              <a:gs pos="0">
                <a:schemeClr val="accent2"/>
              </a:gs>
              <a:gs pos="31000">
                <a:schemeClr val="accent2"/>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6" name="Freeform: Shape 15">
            <a:extLst>
              <a:ext uri="{FF2B5EF4-FFF2-40B4-BE49-F238E27FC236}">
                <a16:creationId xmlns:a16="http://schemas.microsoft.com/office/drawing/2014/main" id="{929773AE-3026-4994-9E24-119377549C30}"/>
              </a:ext>
            </a:extLst>
          </p:cNvPr>
          <p:cNvSpPr/>
          <p:nvPr/>
        </p:nvSpPr>
        <p:spPr>
          <a:xfrm>
            <a:off x="1739901" y="5448182"/>
            <a:ext cx="4065894" cy="1412994"/>
          </a:xfrm>
          <a:custGeom>
            <a:avLst/>
            <a:gdLst>
              <a:gd name="connsiteX0" fmla="*/ 0 w 4467225"/>
              <a:gd name="connsiteY0" fmla="*/ 1533525 h 1562100"/>
              <a:gd name="connsiteX1" fmla="*/ 2228850 w 4467225"/>
              <a:gd name="connsiteY1" fmla="*/ 0 h 1562100"/>
              <a:gd name="connsiteX2" fmla="*/ 4467225 w 4467225"/>
              <a:gd name="connsiteY2" fmla="*/ 1562100 h 1562100"/>
              <a:gd name="connsiteX3" fmla="*/ 0 w 4467225"/>
              <a:gd name="connsiteY3" fmla="*/ 1533525 h 1562100"/>
              <a:gd name="connsiteX0" fmla="*/ 0 w 4505325"/>
              <a:gd name="connsiteY0" fmla="*/ 1552575 h 1562100"/>
              <a:gd name="connsiteX1" fmla="*/ 2266950 w 4505325"/>
              <a:gd name="connsiteY1" fmla="*/ 0 h 1562100"/>
              <a:gd name="connsiteX2" fmla="*/ 4505325 w 4505325"/>
              <a:gd name="connsiteY2" fmla="*/ 1562100 h 1562100"/>
              <a:gd name="connsiteX3" fmla="*/ 0 w 4505325"/>
              <a:gd name="connsiteY3" fmla="*/ 1552575 h 1562100"/>
              <a:gd name="connsiteX0" fmla="*/ 0 w 4514850"/>
              <a:gd name="connsiteY0" fmla="*/ 1562100 h 1562100"/>
              <a:gd name="connsiteX1" fmla="*/ 2276475 w 4514850"/>
              <a:gd name="connsiteY1" fmla="*/ 0 h 1562100"/>
              <a:gd name="connsiteX2" fmla="*/ 4514850 w 4514850"/>
              <a:gd name="connsiteY2" fmla="*/ 1562100 h 1562100"/>
              <a:gd name="connsiteX3" fmla="*/ 0 w 4514850"/>
              <a:gd name="connsiteY3" fmla="*/ 1562100 h 1562100"/>
              <a:gd name="connsiteX0" fmla="*/ 0 w 4514850"/>
              <a:gd name="connsiteY0" fmla="*/ 1410144 h 1410144"/>
              <a:gd name="connsiteX1" fmla="*/ 2265873 w 4514850"/>
              <a:gd name="connsiteY1" fmla="*/ 0 h 1410144"/>
              <a:gd name="connsiteX2" fmla="*/ 4514850 w 4514850"/>
              <a:gd name="connsiteY2" fmla="*/ 1410144 h 1410144"/>
              <a:gd name="connsiteX3" fmla="*/ 0 w 4514850"/>
              <a:gd name="connsiteY3" fmla="*/ 1410144 h 1410144"/>
              <a:gd name="connsiteX0" fmla="*/ 0 w 4514850"/>
              <a:gd name="connsiteY0" fmla="*/ 1569168 h 1569168"/>
              <a:gd name="connsiteX1" fmla="*/ 2265873 w 4514850"/>
              <a:gd name="connsiteY1" fmla="*/ 0 h 1569168"/>
              <a:gd name="connsiteX2" fmla="*/ 4514850 w 4514850"/>
              <a:gd name="connsiteY2" fmla="*/ 1569168 h 1569168"/>
              <a:gd name="connsiteX3" fmla="*/ 0 w 4514850"/>
              <a:gd name="connsiteY3" fmla="*/ 1569168 h 1569168"/>
              <a:gd name="connsiteX0" fmla="*/ 0 w 4525452"/>
              <a:gd name="connsiteY0" fmla="*/ 1569168 h 1572702"/>
              <a:gd name="connsiteX1" fmla="*/ 2265873 w 4525452"/>
              <a:gd name="connsiteY1" fmla="*/ 0 h 1572702"/>
              <a:gd name="connsiteX2" fmla="*/ 4525452 w 4525452"/>
              <a:gd name="connsiteY2" fmla="*/ 1572702 h 1572702"/>
              <a:gd name="connsiteX3" fmla="*/ 0 w 4525452"/>
              <a:gd name="connsiteY3" fmla="*/ 1569168 h 1572702"/>
            </a:gdLst>
            <a:ahLst/>
            <a:cxnLst>
              <a:cxn ang="0">
                <a:pos x="connsiteX0" y="connsiteY0"/>
              </a:cxn>
              <a:cxn ang="0">
                <a:pos x="connsiteX1" y="connsiteY1"/>
              </a:cxn>
              <a:cxn ang="0">
                <a:pos x="connsiteX2" y="connsiteY2"/>
              </a:cxn>
              <a:cxn ang="0">
                <a:pos x="connsiteX3" y="connsiteY3"/>
              </a:cxn>
            </a:cxnLst>
            <a:rect l="l" t="t" r="r" b="b"/>
            <a:pathLst>
              <a:path w="4525452" h="1572702">
                <a:moveTo>
                  <a:pt x="0" y="1569168"/>
                </a:moveTo>
                <a:lnTo>
                  <a:pt x="2265873" y="0"/>
                </a:lnTo>
                <a:lnTo>
                  <a:pt x="4525452" y="1572702"/>
                </a:lnTo>
                <a:lnTo>
                  <a:pt x="0" y="1569168"/>
                </a:lnTo>
                <a:close/>
              </a:path>
            </a:pathLst>
          </a:custGeom>
          <a:gradFill flip="none" rotWithShape="1">
            <a:gsLst>
              <a:gs pos="79000">
                <a:schemeClr val="accent1"/>
              </a:gs>
              <a:gs pos="0">
                <a:schemeClr val="accent1">
                  <a:alpha val="0"/>
                </a:schemeClr>
              </a:gs>
              <a:gs pos="100000">
                <a:schemeClr val="accent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Text Placeholder 10">
            <a:extLst>
              <a:ext uri="{FF2B5EF4-FFF2-40B4-BE49-F238E27FC236}">
                <a16:creationId xmlns:a16="http://schemas.microsoft.com/office/drawing/2014/main" id="{1998EB54-0F58-441A-8144-11615353638B}"/>
              </a:ext>
            </a:extLst>
          </p:cNvPr>
          <p:cNvSpPr>
            <a:spLocks noGrp="1"/>
          </p:cNvSpPr>
          <p:nvPr>
            <p:ph type="body" sz="quarter" idx="14" hasCustomPrompt="1"/>
          </p:nvPr>
        </p:nvSpPr>
        <p:spPr>
          <a:xfrm>
            <a:off x="2674257" y="3702319"/>
            <a:ext cx="6843487" cy="381000"/>
          </a:xfrm>
          <a:prstGeom prst="rect">
            <a:avLst/>
          </a:prstGeom>
        </p:spPr>
        <p:txBody>
          <a:bodyPr lIns="0" anchor="t">
            <a:noAutofit/>
          </a:bodyPr>
          <a:lstStyle>
            <a:lvl1pPr marL="0" indent="0" algn="ctr">
              <a:buNone/>
              <a:defRPr sz="160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Description goes here</a:t>
            </a:r>
          </a:p>
        </p:txBody>
      </p:sp>
      <p:sp>
        <p:nvSpPr>
          <p:cNvPr id="27" name="Freeform 26">
            <a:extLst>
              <a:ext uri="{FF2B5EF4-FFF2-40B4-BE49-F238E27FC236}">
                <a16:creationId xmlns:a16="http://schemas.microsoft.com/office/drawing/2014/main" id="{BE0095B5-53D4-9C4C-8876-BE836797DEE0}"/>
              </a:ext>
            </a:extLst>
          </p:cNvPr>
          <p:cNvSpPr/>
          <p:nvPr/>
        </p:nvSpPr>
        <p:spPr>
          <a:xfrm rot="10800000">
            <a:off x="9083364" y="0"/>
            <a:ext cx="3108635" cy="1425182"/>
          </a:xfrm>
          <a:custGeom>
            <a:avLst/>
            <a:gdLst>
              <a:gd name="connsiteX0" fmla="*/ 3108635 w 3108635"/>
              <a:gd name="connsiteY0" fmla="*/ 1425182 h 1425182"/>
              <a:gd name="connsiteX1" fmla="*/ 0 w 3108635"/>
              <a:gd name="connsiteY1" fmla="*/ 1425182 h 1425182"/>
              <a:gd name="connsiteX2" fmla="*/ 0 w 3108635"/>
              <a:gd name="connsiteY2" fmla="*/ 730957 h 1425182"/>
              <a:gd name="connsiteX3" fmla="*/ 1084862 w 3108635"/>
              <a:gd name="connsiteY3" fmla="*/ 0 h 1425182"/>
            </a:gdLst>
            <a:ahLst/>
            <a:cxnLst>
              <a:cxn ang="0">
                <a:pos x="connsiteX0" y="connsiteY0"/>
              </a:cxn>
              <a:cxn ang="0">
                <a:pos x="connsiteX1" y="connsiteY1"/>
              </a:cxn>
              <a:cxn ang="0">
                <a:pos x="connsiteX2" y="connsiteY2"/>
              </a:cxn>
              <a:cxn ang="0">
                <a:pos x="connsiteX3" y="connsiteY3"/>
              </a:cxn>
            </a:cxnLst>
            <a:rect l="l" t="t" r="r" b="b"/>
            <a:pathLst>
              <a:path w="3108635" h="1425182">
                <a:moveTo>
                  <a:pt x="3108635" y="1425182"/>
                </a:moveTo>
                <a:lnTo>
                  <a:pt x="0" y="1425182"/>
                </a:lnTo>
                <a:lnTo>
                  <a:pt x="0" y="730957"/>
                </a:lnTo>
                <a:lnTo>
                  <a:pt x="1084862" y="0"/>
                </a:lnTo>
                <a:close/>
              </a:path>
            </a:pathLst>
          </a:custGeom>
          <a:gradFill>
            <a:gsLst>
              <a:gs pos="0">
                <a:schemeClr val="accent2"/>
              </a:gs>
              <a:gs pos="31000">
                <a:schemeClr val="accent2"/>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2" name="Freeform 21">
            <a:extLst>
              <a:ext uri="{FF2B5EF4-FFF2-40B4-BE49-F238E27FC236}">
                <a16:creationId xmlns:a16="http://schemas.microsoft.com/office/drawing/2014/main" id="{B5DEA3EB-7023-3642-83F2-FD716952AC57}"/>
              </a:ext>
            </a:extLst>
          </p:cNvPr>
          <p:cNvSpPr/>
          <p:nvPr/>
        </p:nvSpPr>
        <p:spPr>
          <a:xfrm rot="10800000">
            <a:off x="7899082" y="-1"/>
            <a:ext cx="2943008" cy="1021432"/>
          </a:xfrm>
          <a:custGeom>
            <a:avLst/>
            <a:gdLst>
              <a:gd name="connsiteX0" fmla="*/ 2943008 w 2943008"/>
              <a:gd name="connsiteY0" fmla="*/ 1021432 h 1021432"/>
              <a:gd name="connsiteX1" fmla="*/ 0 w 2943008"/>
              <a:gd name="connsiteY1" fmla="*/ 1021432 h 1021432"/>
              <a:gd name="connsiteX2" fmla="*/ 1473230 w 2943008"/>
              <a:gd name="connsiteY2" fmla="*/ 0 h 1021432"/>
            </a:gdLst>
            <a:ahLst/>
            <a:cxnLst>
              <a:cxn ang="0">
                <a:pos x="connsiteX0" y="connsiteY0"/>
              </a:cxn>
              <a:cxn ang="0">
                <a:pos x="connsiteX1" y="connsiteY1"/>
              </a:cxn>
              <a:cxn ang="0">
                <a:pos x="connsiteX2" y="connsiteY2"/>
              </a:cxn>
            </a:cxnLst>
            <a:rect l="l" t="t" r="r" b="b"/>
            <a:pathLst>
              <a:path w="2943008" h="1021432">
                <a:moveTo>
                  <a:pt x="2943008" y="1021432"/>
                </a:moveTo>
                <a:lnTo>
                  <a:pt x="0" y="1021432"/>
                </a:lnTo>
                <a:lnTo>
                  <a:pt x="1473230" y="0"/>
                </a:lnTo>
                <a:close/>
              </a:path>
            </a:pathLst>
          </a:custGeom>
          <a:gradFill flip="none" rotWithShape="1">
            <a:gsLst>
              <a:gs pos="79000">
                <a:schemeClr val="accent1"/>
              </a:gs>
              <a:gs pos="0">
                <a:schemeClr val="accent1">
                  <a:alpha val="0"/>
                </a:schemeClr>
              </a:gs>
              <a:gs pos="100000">
                <a:schemeClr val="accent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2"/>
              </a:solidFill>
            </a:endParaRPr>
          </a:p>
        </p:txBody>
      </p:sp>
      <p:pic>
        <p:nvPicPr>
          <p:cNvPr id="28" name="Graphic 27">
            <a:extLst>
              <a:ext uri="{FF2B5EF4-FFF2-40B4-BE49-F238E27FC236}">
                <a16:creationId xmlns:a16="http://schemas.microsoft.com/office/drawing/2014/main" id="{26A78AB9-EAF7-7746-895A-843233C622E6}"/>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14" name="Title 1">
            <a:extLst>
              <a:ext uri="{FF2B5EF4-FFF2-40B4-BE49-F238E27FC236}">
                <a16:creationId xmlns:a16="http://schemas.microsoft.com/office/drawing/2014/main" id="{612FCD5A-D75B-4B19-A0CD-3722DB639B10}"/>
              </a:ext>
            </a:extLst>
          </p:cNvPr>
          <p:cNvSpPr>
            <a:spLocks noGrp="1"/>
          </p:cNvSpPr>
          <p:nvPr>
            <p:ph type="title" hasCustomPrompt="1"/>
          </p:nvPr>
        </p:nvSpPr>
        <p:spPr>
          <a:xfrm>
            <a:off x="2674257" y="2401252"/>
            <a:ext cx="6843486" cy="970378"/>
          </a:xfrm>
        </p:spPr>
        <p:txBody>
          <a:bodyPr vert="horz" lIns="0" tIns="45720" rIns="91440" bIns="45720" rtlCol="0" anchor="b">
            <a:noAutofit/>
          </a:bodyPr>
          <a:lstStyle>
            <a:lvl1pPr algn="ctr">
              <a:defRPr lang="en-GB" sz="4000" dirty="0">
                <a:solidFill>
                  <a:schemeClr val="bg1"/>
                </a:solidFill>
              </a:defRPr>
            </a:lvl1pPr>
          </a:lstStyle>
          <a:p>
            <a:pPr lvl="0" algn="ctr">
              <a:spcBef>
                <a:spcPts val="600"/>
              </a:spcBef>
            </a:pPr>
            <a:r>
              <a:rPr lang="en-US" dirty="0"/>
              <a:t>Slide divider option-5</a:t>
            </a:r>
            <a:endParaRPr lang="en-GB" dirty="0"/>
          </a:p>
        </p:txBody>
      </p:sp>
      <p:sp>
        <p:nvSpPr>
          <p:cNvPr id="2" name="Footer Placeholder 1">
            <a:extLst>
              <a:ext uri="{FF2B5EF4-FFF2-40B4-BE49-F238E27FC236}">
                <a16:creationId xmlns:a16="http://schemas.microsoft.com/office/drawing/2014/main" id="{458EE7C1-72A7-49D2-9408-6D8A3E897928}"/>
              </a:ext>
            </a:extLst>
          </p:cNvPr>
          <p:cNvSpPr>
            <a:spLocks noGrp="1"/>
          </p:cNvSpPr>
          <p:nvPr>
            <p:ph type="ftr" sz="quarter" idx="15"/>
          </p:nvPr>
        </p:nvSpPr>
        <p:spPr/>
        <p:txBody>
          <a:bodyPr/>
          <a:lstStyle>
            <a:lvl1pPr>
              <a:defRPr>
                <a:solidFill>
                  <a:schemeClr val="bg1"/>
                </a:solidFill>
              </a:defRPr>
            </a:lvl1pPr>
          </a:lstStyle>
          <a:p>
            <a:endParaRPr lang="en-US"/>
          </a:p>
        </p:txBody>
      </p:sp>
      <p:sp>
        <p:nvSpPr>
          <p:cNvPr id="17" name="TextBox 16">
            <a:extLst>
              <a:ext uri="{FF2B5EF4-FFF2-40B4-BE49-F238E27FC236}">
                <a16:creationId xmlns:a16="http://schemas.microsoft.com/office/drawing/2014/main" id="{BE8E6F93-A670-4F14-B015-78190A57D001}"/>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39142067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1">
    <p:bg>
      <p:bgPr>
        <a:solidFill>
          <a:schemeClr val="bg1"/>
        </a:solidFill>
        <a:effectLst/>
      </p:bgPr>
    </p:bg>
    <p:spTree>
      <p:nvGrpSpPr>
        <p:cNvPr id="1" name=""/>
        <p:cNvGrpSpPr/>
        <p:nvPr/>
      </p:nvGrpSpPr>
      <p:grpSpPr>
        <a:xfrm>
          <a:off x="0" y="0"/>
          <a:ext cx="0" cy="0"/>
          <a:chOff x="0" y="0"/>
          <a:chExt cx="0" cy="0"/>
        </a:xfrm>
      </p:grpSpPr>
      <p:sp>
        <p:nvSpPr>
          <p:cNvPr id="21" name="Freeform 20">
            <a:extLst>
              <a:ext uri="{FF2B5EF4-FFF2-40B4-BE49-F238E27FC236}">
                <a16:creationId xmlns:a16="http://schemas.microsoft.com/office/drawing/2014/main" id="{AD3AE23F-988B-564F-876F-C0158BED6563}"/>
              </a:ext>
            </a:extLst>
          </p:cNvPr>
          <p:cNvSpPr/>
          <p:nvPr/>
        </p:nvSpPr>
        <p:spPr>
          <a:xfrm>
            <a:off x="0" y="-3821"/>
            <a:ext cx="3119527" cy="2170074"/>
          </a:xfrm>
          <a:custGeom>
            <a:avLst/>
            <a:gdLst>
              <a:gd name="connsiteX0" fmla="*/ 0 w 3119527"/>
              <a:gd name="connsiteY0" fmla="*/ 0 h 2170074"/>
              <a:gd name="connsiteX1" fmla="*/ 3119527 w 3119527"/>
              <a:gd name="connsiteY1" fmla="*/ 1224 h 2170074"/>
              <a:gd name="connsiteX2" fmla="*/ 0 w 3119527"/>
              <a:gd name="connsiteY2" fmla="*/ 2170074 h 2170074"/>
            </a:gdLst>
            <a:ahLst/>
            <a:cxnLst>
              <a:cxn ang="0">
                <a:pos x="connsiteX0" y="connsiteY0"/>
              </a:cxn>
              <a:cxn ang="0">
                <a:pos x="connsiteX1" y="connsiteY1"/>
              </a:cxn>
              <a:cxn ang="0">
                <a:pos x="connsiteX2" y="connsiteY2"/>
              </a:cxn>
            </a:cxnLst>
            <a:rect l="l" t="t" r="r" b="b"/>
            <a:pathLst>
              <a:path w="3119527" h="2170074">
                <a:moveTo>
                  <a:pt x="0" y="0"/>
                </a:moveTo>
                <a:lnTo>
                  <a:pt x="3119527" y="1224"/>
                </a:lnTo>
                <a:lnTo>
                  <a:pt x="0" y="2170074"/>
                </a:lnTo>
                <a:close/>
              </a:path>
            </a:pathLst>
          </a:custGeom>
          <a:gradFill>
            <a:gsLst>
              <a:gs pos="0">
                <a:srgbClr val="007199"/>
              </a:gs>
              <a:gs pos="100000">
                <a:srgbClr val="00AECF"/>
              </a:gs>
            </a:gsLst>
            <a:lin ang="6600000" scaled="0"/>
          </a:gradFill>
          <a:ln w="12700" cap="flat" cmpd="sng" algn="ctr">
            <a:noFill/>
            <a:prstDash val="solid"/>
            <a:miter lim="800000"/>
          </a:ln>
          <a:effectLst/>
        </p:spPr>
        <p:txBody>
          <a:bodyPr wrap="square" rtlCol="0" anchor="ctr">
            <a:noAutofit/>
          </a:bodyPr>
          <a:lstStyle/>
          <a:p>
            <a:pPr marL="0" marR="0" lvl="0" indent="0" algn="ctr" defTabSz="91439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8" name="Freeform 17">
            <a:extLst>
              <a:ext uri="{FF2B5EF4-FFF2-40B4-BE49-F238E27FC236}">
                <a16:creationId xmlns:a16="http://schemas.microsoft.com/office/drawing/2014/main" id="{64203167-F8D4-5045-BC57-8D5D46A2DF5D}"/>
              </a:ext>
            </a:extLst>
          </p:cNvPr>
          <p:cNvSpPr/>
          <p:nvPr/>
        </p:nvSpPr>
        <p:spPr>
          <a:xfrm>
            <a:off x="0" y="-9519"/>
            <a:ext cx="2249484" cy="1571852"/>
          </a:xfrm>
          <a:custGeom>
            <a:avLst/>
            <a:gdLst>
              <a:gd name="connsiteX0" fmla="*/ 2249484 w 2249484"/>
              <a:gd name="connsiteY0" fmla="*/ 0 h 1571852"/>
              <a:gd name="connsiteX1" fmla="*/ 0 w 2249484"/>
              <a:gd name="connsiteY1" fmla="*/ 1571852 h 1571852"/>
              <a:gd name="connsiteX2" fmla="*/ 0 w 2249484"/>
              <a:gd name="connsiteY2" fmla="*/ 5454 h 1571852"/>
            </a:gdLst>
            <a:ahLst/>
            <a:cxnLst>
              <a:cxn ang="0">
                <a:pos x="connsiteX0" y="connsiteY0"/>
              </a:cxn>
              <a:cxn ang="0">
                <a:pos x="connsiteX1" y="connsiteY1"/>
              </a:cxn>
              <a:cxn ang="0">
                <a:pos x="connsiteX2" y="connsiteY2"/>
              </a:cxn>
            </a:cxnLst>
            <a:rect l="l" t="t" r="r" b="b"/>
            <a:pathLst>
              <a:path w="2249484" h="1571852">
                <a:moveTo>
                  <a:pt x="2249484" y="0"/>
                </a:moveTo>
                <a:lnTo>
                  <a:pt x="0" y="1571852"/>
                </a:lnTo>
                <a:lnTo>
                  <a:pt x="0" y="5454"/>
                </a:lnTo>
                <a:close/>
              </a:path>
            </a:pathLst>
          </a:custGeom>
          <a:gradFill>
            <a:gsLst>
              <a:gs pos="0">
                <a:srgbClr val="FF555F"/>
              </a:gs>
              <a:gs pos="62000">
                <a:srgbClr val="073262"/>
              </a:gs>
            </a:gsLst>
            <a:lin ang="660000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6" name="Freeform: Shape 15">
            <a:extLst>
              <a:ext uri="{FF2B5EF4-FFF2-40B4-BE49-F238E27FC236}">
                <a16:creationId xmlns:a16="http://schemas.microsoft.com/office/drawing/2014/main" id="{BD1E0693-F664-448A-9D7A-93A03D6B7E90}"/>
              </a:ext>
            </a:extLst>
          </p:cNvPr>
          <p:cNvSpPr/>
          <p:nvPr/>
        </p:nvSpPr>
        <p:spPr>
          <a:xfrm>
            <a:off x="-11983" y="1997929"/>
            <a:ext cx="887194" cy="1242604"/>
          </a:xfrm>
          <a:custGeom>
            <a:avLst/>
            <a:gdLst>
              <a:gd name="connsiteX0" fmla="*/ 19050 w 1838325"/>
              <a:gd name="connsiteY0" fmla="*/ 0 h 1276350"/>
              <a:gd name="connsiteX1" fmla="*/ 1838325 w 1838325"/>
              <a:gd name="connsiteY1" fmla="*/ 1276350 h 1276350"/>
              <a:gd name="connsiteX2" fmla="*/ 0 w 1838325"/>
              <a:gd name="connsiteY2" fmla="*/ 1276350 h 1276350"/>
              <a:gd name="connsiteX3" fmla="*/ 19050 w 1838325"/>
              <a:gd name="connsiteY3" fmla="*/ 0 h 1276350"/>
              <a:gd name="connsiteX0" fmla="*/ 0 w 1819275"/>
              <a:gd name="connsiteY0" fmla="*/ 0 h 1276350"/>
              <a:gd name="connsiteX1" fmla="*/ 1819275 w 1819275"/>
              <a:gd name="connsiteY1" fmla="*/ 1276350 h 1276350"/>
              <a:gd name="connsiteX2" fmla="*/ 20790 w 1819275"/>
              <a:gd name="connsiteY2" fmla="*/ 1276350 h 1276350"/>
              <a:gd name="connsiteX3" fmla="*/ 0 w 1819275"/>
              <a:gd name="connsiteY3" fmla="*/ 0 h 1276350"/>
              <a:gd name="connsiteX0" fmla="*/ 0 w 1807892"/>
              <a:gd name="connsiteY0" fmla="*/ 0 h 1276350"/>
              <a:gd name="connsiteX1" fmla="*/ 1807892 w 1807892"/>
              <a:gd name="connsiteY1" fmla="*/ 1276350 h 1276350"/>
              <a:gd name="connsiteX2" fmla="*/ 9407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6562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6562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3717 w 1807892"/>
              <a:gd name="connsiteY2" fmla="*/ 1274281 h 1276350"/>
              <a:gd name="connsiteX3" fmla="*/ 0 w 1807892"/>
              <a:gd name="connsiteY3" fmla="*/ 0 h 1276350"/>
              <a:gd name="connsiteX0" fmla="*/ 0 w 1807892"/>
              <a:gd name="connsiteY0" fmla="*/ 0 h 1276350"/>
              <a:gd name="connsiteX1" fmla="*/ 1807892 w 1807892"/>
              <a:gd name="connsiteY1" fmla="*/ 1276350 h 1276350"/>
              <a:gd name="connsiteX2" fmla="*/ 3717 w 1807892"/>
              <a:gd name="connsiteY2" fmla="*/ 1274281 h 1276350"/>
              <a:gd name="connsiteX3" fmla="*/ 0 w 1807892"/>
              <a:gd name="connsiteY3" fmla="*/ 0 h 1276350"/>
              <a:gd name="connsiteX0" fmla="*/ 0 w 2046931"/>
              <a:gd name="connsiteY0" fmla="*/ 0 h 1274281"/>
              <a:gd name="connsiteX1" fmla="*/ 2046931 w 2046931"/>
              <a:gd name="connsiteY1" fmla="*/ 1268074 h 1274281"/>
              <a:gd name="connsiteX2" fmla="*/ 3717 w 2046931"/>
              <a:gd name="connsiteY2" fmla="*/ 1274281 h 1274281"/>
              <a:gd name="connsiteX3" fmla="*/ 0 w 2046931"/>
              <a:gd name="connsiteY3" fmla="*/ 0 h 1274281"/>
              <a:gd name="connsiteX0" fmla="*/ 0 w 2046931"/>
              <a:gd name="connsiteY0" fmla="*/ 0 h 1141859"/>
              <a:gd name="connsiteX1" fmla="*/ 2046931 w 2046931"/>
              <a:gd name="connsiteY1" fmla="*/ 1135652 h 1141859"/>
              <a:gd name="connsiteX2" fmla="*/ 3717 w 2046931"/>
              <a:gd name="connsiteY2" fmla="*/ 1141859 h 1141859"/>
              <a:gd name="connsiteX3" fmla="*/ 0 w 2046931"/>
              <a:gd name="connsiteY3" fmla="*/ 0 h 1141859"/>
              <a:gd name="connsiteX0" fmla="*/ 19318 w 2066249"/>
              <a:gd name="connsiteY0" fmla="*/ 0 h 1994325"/>
              <a:gd name="connsiteX1" fmla="*/ 2066249 w 2066249"/>
              <a:gd name="connsiteY1" fmla="*/ 1135652 h 1994325"/>
              <a:gd name="connsiteX2" fmla="*/ 269 w 2066249"/>
              <a:gd name="connsiteY2" fmla="*/ 1994325 h 1994325"/>
              <a:gd name="connsiteX3" fmla="*/ 19318 w 2066249"/>
              <a:gd name="connsiteY3" fmla="*/ 0 h 1994325"/>
              <a:gd name="connsiteX0" fmla="*/ 19318 w 2043483"/>
              <a:gd name="connsiteY0" fmla="*/ 0 h 1994325"/>
              <a:gd name="connsiteX1" fmla="*/ 2043483 w 2043483"/>
              <a:gd name="connsiteY1" fmla="*/ 1110823 h 1994325"/>
              <a:gd name="connsiteX2" fmla="*/ 269 w 2043483"/>
              <a:gd name="connsiteY2" fmla="*/ 1994325 h 1994325"/>
              <a:gd name="connsiteX3" fmla="*/ 19318 w 2043483"/>
              <a:gd name="connsiteY3" fmla="*/ 0 h 1994325"/>
              <a:gd name="connsiteX0" fmla="*/ 8129 w 2032294"/>
              <a:gd name="connsiteY0" fmla="*/ 0 h 2159852"/>
              <a:gd name="connsiteX1" fmla="*/ 2032294 w 2032294"/>
              <a:gd name="connsiteY1" fmla="*/ 1110823 h 2159852"/>
              <a:gd name="connsiteX2" fmla="*/ 463 w 2032294"/>
              <a:gd name="connsiteY2" fmla="*/ 2159852 h 2159852"/>
              <a:gd name="connsiteX3" fmla="*/ 8129 w 2032294"/>
              <a:gd name="connsiteY3" fmla="*/ 0 h 2159852"/>
              <a:gd name="connsiteX0" fmla="*/ 0 w 2104430"/>
              <a:gd name="connsiteY0" fmla="*/ 0 h 1843086"/>
              <a:gd name="connsiteX1" fmla="*/ 2104430 w 2104430"/>
              <a:gd name="connsiteY1" fmla="*/ 794057 h 1843086"/>
              <a:gd name="connsiteX2" fmla="*/ 72599 w 2104430"/>
              <a:gd name="connsiteY2" fmla="*/ 1843086 h 1843086"/>
              <a:gd name="connsiteX3" fmla="*/ 0 w 2104430"/>
              <a:gd name="connsiteY3" fmla="*/ 0 h 1843086"/>
              <a:gd name="connsiteX0" fmla="*/ 0 w 2044232"/>
              <a:gd name="connsiteY0" fmla="*/ 0 h 2152308"/>
              <a:gd name="connsiteX1" fmla="*/ 2044232 w 2044232"/>
              <a:gd name="connsiteY1" fmla="*/ 1103279 h 2152308"/>
              <a:gd name="connsiteX2" fmla="*/ 12401 w 2044232"/>
              <a:gd name="connsiteY2" fmla="*/ 2152308 h 2152308"/>
              <a:gd name="connsiteX3" fmla="*/ 0 w 2044232"/>
              <a:gd name="connsiteY3" fmla="*/ 0 h 2152308"/>
            </a:gdLst>
            <a:ahLst/>
            <a:cxnLst>
              <a:cxn ang="0">
                <a:pos x="connsiteX0" y="connsiteY0"/>
              </a:cxn>
              <a:cxn ang="0">
                <a:pos x="connsiteX1" y="connsiteY1"/>
              </a:cxn>
              <a:cxn ang="0">
                <a:pos x="connsiteX2" y="connsiteY2"/>
              </a:cxn>
              <a:cxn ang="0">
                <a:pos x="connsiteX3" y="connsiteY3"/>
              </a:cxn>
            </a:cxnLst>
            <a:rect l="l" t="t" r="r" b="b"/>
            <a:pathLst>
              <a:path w="2044232" h="2152308">
                <a:moveTo>
                  <a:pt x="0" y="0"/>
                </a:moveTo>
                <a:lnTo>
                  <a:pt x="2044232" y="1103279"/>
                </a:lnTo>
                <a:lnTo>
                  <a:pt x="12401" y="2152308"/>
                </a:lnTo>
                <a:cubicBezTo>
                  <a:pt x="9265" y="1726858"/>
                  <a:pt x="3136" y="425450"/>
                  <a:pt x="0" y="0"/>
                </a:cubicBezTo>
                <a:close/>
              </a:path>
            </a:pathLst>
          </a:custGeom>
          <a:gradFill>
            <a:gsLst>
              <a:gs pos="9000">
                <a:srgbClr val="FF555F">
                  <a:alpha val="0"/>
                </a:srgbClr>
              </a:gs>
              <a:gs pos="100000">
                <a:srgbClr val="FF555F"/>
              </a:gs>
            </a:gsLst>
            <a:lin ang="4200000" scaled="0"/>
          </a:gra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7" name="Picture Placeholder 16">
            <a:extLst>
              <a:ext uri="{FF2B5EF4-FFF2-40B4-BE49-F238E27FC236}">
                <a16:creationId xmlns:a16="http://schemas.microsoft.com/office/drawing/2014/main" id="{D5BDCB9F-EF00-4740-A039-6C5374289B01}"/>
              </a:ext>
            </a:extLst>
          </p:cNvPr>
          <p:cNvSpPr>
            <a:spLocks noGrp="1"/>
          </p:cNvSpPr>
          <p:nvPr>
            <p:ph type="pic" sz="quarter" idx="10"/>
          </p:nvPr>
        </p:nvSpPr>
        <p:spPr>
          <a:xfrm>
            <a:off x="3648114" y="0"/>
            <a:ext cx="8543886" cy="5941720"/>
          </a:xfrm>
          <a:custGeom>
            <a:avLst/>
            <a:gdLst>
              <a:gd name="connsiteX0" fmla="*/ 0 w 8543886"/>
              <a:gd name="connsiteY0" fmla="*/ 0 h 5941720"/>
              <a:gd name="connsiteX1" fmla="*/ 8543886 w 8543886"/>
              <a:gd name="connsiteY1" fmla="*/ 0 h 5941720"/>
              <a:gd name="connsiteX2" fmla="*/ 8543886 w 8543886"/>
              <a:gd name="connsiteY2" fmla="*/ 5941720 h 5941720"/>
            </a:gdLst>
            <a:ahLst/>
            <a:cxnLst>
              <a:cxn ang="0">
                <a:pos x="connsiteX0" y="connsiteY0"/>
              </a:cxn>
              <a:cxn ang="0">
                <a:pos x="connsiteX1" y="connsiteY1"/>
              </a:cxn>
              <a:cxn ang="0">
                <a:pos x="connsiteX2" y="connsiteY2"/>
              </a:cxn>
            </a:cxnLst>
            <a:rect l="l" t="t" r="r" b="b"/>
            <a:pathLst>
              <a:path w="8543886" h="5941720">
                <a:moveTo>
                  <a:pt x="0" y="0"/>
                </a:moveTo>
                <a:lnTo>
                  <a:pt x="8543886" y="0"/>
                </a:lnTo>
                <a:lnTo>
                  <a:pt x="8543886" y="5941720"/>
                </a:lnTo>
                <a:close/>
              </a:path>
            </a:pathLst>
          </a:custGeom>
          <a:solidFill>
            <a:schemeClr val="bg2"/>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9" name="Text Placeholder 10">
            <a:extLst>
              <a:ext uri="{FF2B5EF4-FFF2-40B4-BE49-F238E27FC236}">
                <a16:creationId xmlns:a16="http://schemas.microsoft.com/office/drawing/2014/main" id="{31F7ED88-D0CF-434E-AF66-2A6C617A15B9}"/>
              </a:ext>
            </a:extLst>
          </p:cNvPr>
          <p:cNvSpPr>
            <a:spLocks noGrp="1"/>
          </p:cNvSpPr>
          <p:nvPr>
            <p:ph type="body" sz="quarter" idx="15" hasCustomPrompt="1"/>
          </p:nvPr>
        </p:nvSpPr>
        <p:spPr>
          <a:xfrm>
            <a:off x="442800" y="4972997"/>
            <a:ext cx="5986800" cy="579600"/>
          </a:xfrm>
          <a:prstGeom prst="rect">
            <a:avLst/>
          </a:prstGeom>
        </p:spPr>
        <p:txBody>
          <a:bodyPr lIns="0" anchor="t">
            <a:noAutofit/>
          </a:bodyPr>
          <a:lstStyle>
            <a:lvl1pPr marL="0" indent="0">
              <a:buNone/>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Description goes here</a:t>
            </a:r>
            <a:endParaRPr lang="en-US" dirty="0"/>
          </a:p>
        </p:txBody>
      </p:sp>
      <p:pic>
        <p:nvPicPr>
          <p:cNvPr id="23" name="Graphic 22">
            <a:extLst>
              <a:ext uri="{FF2B5EF4-FFF2-40B4-BE49-F238E27FC236}">
                <a16:creationId xmlns:a16="http://schemas.microsoft.com/office/drawing/2014/main" id="{B87D776C-79F6-D44E-9FFA-CA482D54AFBA}"/>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4" name="Title 1">
            <a:extLst>
              <a:ext uri="{FF2B5EF4-FFF2-40B4-BE49-F238E27FC236}">
                <a16:creationId xmlns:a16="http://schemas.microsoft.com/office/drawing/2014/main" id="{ACEF1787-A2E1-458A-BF2D-A3E6A5C67824}"/>
              </a:ext>
            </a:extLst>
          </p:cNvPr>
          <p:cNvSpPr>
            <a:spLocks noGrp="1"/>
          </p:cNvSpPr>
          <p:nvPr>
            <p:ph type="title" hasCustomPrompt="1"/>
          </p:nvPr>
        </p:nvSpPr>
        <p:spPr>
          <a:xfrm>
            <a:off x="442800" y="3560262"/>
            <a:ext cx="5983255" cy="970378"/>
          </a:xfrm>
        </p:spPr>
        <p:txBody>
          <a:bodyPr vert="horz" lIns="0" tIns="0" rIns="0" bIns="0" rtlCol="0" anchor="b">
            <a:noAutofit/>
          </a:bodyPr>
          <a:lstStyle>
            <a:lvl1pPr>
              <a:defRPr lang="en-GB" sz="4000" b="0" dirty="0"/>
            </a:lvl1pPr>
          </a:lstStyle>
          <a:p>
            <a:pPr marR="0" lvl="0" fontAlgn="auto">
              <a:lnSpc>
                <a:spcPct val="90000"/>
              </a:lnSpc>
              <a:spcBef>
                <a:spcPts val="1000"/>
              </a:spcBef>
              <a:spcAft>
                <a:spcPts val="0"/>
              </a:spcAft>
              <a:buClrTx/>
              <a:buSzTx/>
              <a:tabLst/>
            </a:pPr>
            <a:r>
              <a:rPr lang="en-US" dirty="0"/>
              <a:t>Slide divider option-1</a:t>
            </a:r>
            <a:endParaRPr lang="en-GB" dirty="0"/>
          </a:p>
        </p:txBody>
      </p:sp>
      <p:sp>
        <p:nvSpPr>
          <p:cNvPr id="20" name="Freeform 17">
            <a:extLst>
              <a:ext uri="{FF2B5EF4-FFF2-40B4-BE49-F238E27FC236}">
                <a16:creationId xmlns:a16="http://schemas.microsoft.com/office/drawing/2014/main" id="{667D5848-2C00-434A-95F4-0BB2E59ACF12}"/>
              </a:ext>
            </a:extLst>
          </p:cNvPr>
          <p:cNvSpPr/>
          <p:nvPr/>
        </p:nvSpPr>
        <p:spPr>
          <a:xfrm>
            <a:off x="0" y="-9519"/>
            <a:ext cx="2249484" cy="1571852"/>
          </a:xfrm>
          <a:custGeom>
            <a:avLst/>
            <a:gdLst>
              <a:gd name="connsiteX0" fmla="*/ 2249484 w 2249484"/>
              <a:gd name="connsiteY0" fmla="*/ 0 h 1571852"/>
              <a:gd name="connsiteX1" fmla="*/ 0 w 2249484"/>
              <a:gd name="connsiteY1" fmla="*/ 1571852 h 1571852"/>
              <a:gd name="connsiteX2" fmla="*/ 0 w 2249484"/>
              <a:gd name="connsiteY2" fmla="*/ 5454 h 1571852"/>
            </a:gdLst>
            <a:ahLst/>
            <a:cxnLst>
              <a:cxn ang="0">
                <a:pos x="connsiteX0" y="connsiteY0"/>
              </a:cxn>
              <a:cxn ang="0">
                <a:pos x="connsiteX1" y="connsiteY1"/>
              </a:cxn>
              <a:cxn ang="0">
                <a:pos x="connsiteX2" y="connsiteY2"/>
              </a:cxn>
            </a:cxnLst>
            <a:rect l="l" t="t" r="r" b="b"/>
            <a:pathLst>
              <a:path w="2249484" h="1571852">
                <a:moveTo>
                  <a:pt x="2249484" y="0"/>
                </a:moveTo>
                <a:lnTo>
                  <a:pt x="0" y="1571852"/>
                </a:lnTo>
                <a:lnTo>
                  <a:pt x="0" y="5454"/>
                </a:lnTo>
                <a:close/>
              </a:path>
            </a:pathLst>
          </a:custGeom>
          <a:gradFill>
            <a:gsLst>
              <a:gs pos="0">
                <a:srgbClr val="FF555F"/>
              </a:gs>
              <a:gs pos="62000">
                <a:srgbClr val="073262"/>
              </a:gs>
            </a:gsLst>
            <a:lin ang="660000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2" name="Freeform: Shape 21">
            <a:extLst>
              <a:ext uri="{FF2B5EF4-FFF2-40B4-BE49-F238E27FC236}">
                <a16:creationId xmlns:a16="http://schemas.microsoft.com/office/drawing/2014/main" id="{B97E7568-823C-4CBD-8378-DB4576EA10FD}"/>
              </a:ext>
            </a:extLst>
          </p:cNvPr>
          <p:cNvSpPr/>
          <p:nvPr/>
        </p:nvSpPr>
        <p:spPr>
          <a:xfrm>
            <a:off x="-11983" y="1997929"/>
            <a:ext cx="887194" cy="1242604"/>
          </a:xfrm>
          <a:custGeom>
            <a:avLst/>
            <a:gdLst>
              <a:gd name="connsiteX0" fmla="*/ 19050 w 1838325"/>
              <a:gd name="connsiteY0" fmla="*/ 0 h 1276350"/>
              <a:gd name="connsiteX1" fmla="*/ 1838325 w 1838325"/>
              <a:gd name="connsiteY1" fmla="*/ 1276350 h 1276350"/>
              <a:gd name="connsiteX2" fmla="*/ 0 w 1838325"/>
              <a:gd name="connsiteY2" fmla="*/ 1276350 h 1276350"/>
              <a:gd name="connsiteX3" fmla="*/ 19050 w 1838325"/>
              <a:gd name="connsiteY3" fmla="*/ 0 h 1276350"/>
              <a:gd name="connsiteX0" fmla="*/ 0 w 1819275"/>
              <a:gd name="connsiteY0" fmla="*/ 0 h 1276350"/>
              <a:gd name="connsiteX1" fmla="*/ 1819275 w 1819275"/>
              <a:gd name="connsiteY1" fmla="*/ 1276350 h 1276350"/>
              <a:gd name="connsiteX2" fmla="*/ 20790 w 1819275"/>
              <a:gd name="connsiteY2" fmla="*/ 1276350 h 1276350"/>
              <a:gd name="connsiteX3" fmla="*/ 0 w 1819275"/>
              <a:gd name="connsiteY3" fmla="*/ 0 h 1276350"/>
              <a:gd name="connsiteX0" fmla="*/ 0 w 1807892"/>
              <a:gd name="connsiteY0" fmla="*/ 0 h 1276350"/>
              <a:gd name="connsiteX1" fmla="*/ 1807892 w 1807892"/>
              <a:gd name="connsiteY1" fmla="*/ 1276350 h 1276350"/>
              <a:gd name="connsiteX2" fmla="*/ 9407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6562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6562 w 1807892"/>
              <a:gd name="connsiteY2" fmla="*/ 1276350 h 1276350"/>
              <a:gd name="connsiteX3" fmla="*/ 0 w 1807892"/>
              <a:gd name="connsiteY3" fmla="*/ 0 h 1276350"/>
              <a:gd name="connsiteX0" fmla="*/ 0 w 1807892"/>
              <a:gd name="connsiteY0" fmla="*/ 0 h 1276350"/>
              <a:gd name="connsiteX1" fmla="*/ 1807892 w 1807892"/>
              <a:gd name="connsiteY1" fmla="*/ 1276350 h 1276350"/>
              <a:gd name="connsiteX2" fmla="*/ 3717 w 1807892"/>
              <a:gd name="connsiteY2" fmla="*/ 1274281 h 1276350"/>
              <a:gd name="connsiteX3" fmla="*/ 0 w 1807892"/>
              <a:gd name="connsiteY3" fmla="*/ 0 h 1276350"/>
              <a:gd name="connsiteX0" fmla="*/ 0 w 1807892"/>
              <a:gd name="connsiteY0" fmla="*/ 0 h 1276350"/>
              <a:gd name="connsiteX1" fmla="*/ 1807892 w 1807892"/>
              <a:gd name="connsiteY1" fmla="*/ 1276350 h 1276350"/>
              <a:gd name="connsiteX2" fmla="*/ 3717 w 1807892"/>
              <a:gd name="connsiteY2" fmla="*/ 1274281 h 1276350"/>
              <a:gd name="connsiteX3" fmla="*/ 0 w 1807892"/>
              <a:gd name="connsiteY3" fmla="*/ 0 h 1276350"/>
              <a:gd name="connsiteX0" fmla="*/ 0 w 2046931"/>
              <a:gd name="connsiteY0" fmla="*/ 0 h 1274281"/>
              <a:gd name="connsiteX1" fmla="*/ 2046931 w 2046931"/>
              <a:gd name="connsiteY1" fmla="*/ 1268074 h 1274281"/>
              <a:gd name="connsiteX2" fmla="*/ 3717 w 2046931"/>
              <a:gd name="connsiteY2" fmla="*/ 1274281 h 1274281"/>
              <a:gd name="connsiteX3" fmla="*/ 0 w 2046931"/>
              <a:gd name="connsiteY3" fmla="*/ 0 h 1274281"/>
              <a:gd name="connsiteX0" fmla="*/ 0 w 2046931"/>
              <a:gd name="connsiteY0" fmla="*/ 0 h 1141859"/>
              <a:gd name="connsiteX1" fmla="*/ 2046931 w 2046931"/>
              <a:gd name="connsiteY1" fmla="*/ 1135652 h 1141859"/>
              <a:gd name="connsiteX2" fmla="*/ 3717 w 2046931"/>
              <a:gd name="connsiteY2" fmla="*/ 1141859 h 1141859"/>
              <a:gd name="connsiteX3" fmla="*/ 0 w 2046931"/>
              <a:gd name="connsiteY3" fmla="*/ 0 h 1141859"/>
              <a:gd name="connsiteX0" fmla="*/ 19318 w 2066249"/>
              <a:gd name="connsiteY0" fmla="*/ 0 h 1994325"/>
              <a:gd name="connsiteX1" fmla="*/ 2066249 w 2066249"/>
              <a:gd name="connsiteY1" fmla="*/ 1135652 h 1994325"/>
              <a:gd name="connsiteX2" fmla="*/ 269 w 2066249"/>
              <a:gd name="connsiteY2" fmla="*/ 1994325 h 1994325"/>
              <a:gd name="connsiteX3" fmla="*/ 19318 w 2066249"/>
              <a:gd name="connsiteY3" fmla="*/ 0 h 1994325"/>
              <a:gd name="connsiteX0" fmla="*/ 19318 w 2043483"/>
              <a:gd name="connsiteY0" fmla="*/ 0 h 1994325"/>
              <a:gd name="connsiteX1" fmla="*/ 2043483 w 2043483"/>
              <a:gd name="connsiteY1" fmla="*/ 1110823 h 1994325"/>
              <a:gd name="connsiteX2" fmla="*/ 269 w 2043483"/>
              <a:gd name="connsiteY2" fmla="*/ 1994325 h 1994325"/>
              <a:gd name="connsiteX3" fmla="*/ 19318 w 2043483"/>
              <a:gd name="connsiteY3" fmla="*/ 0 h 1994325"/>
              <a:gd name="connsiteX0" fmla="*/ 8129 w 2032294"/>
              <a:gd name="connsiteY0" fmla="*/ 0 h 2159852"/>
              <a:gd name="connsiteX1" fmla="*/ 2032294 w 2032294"/>
              <a:gd name="connsiteY1" fmla="*/ 1110823 h 2159852"/>
              <a:gd name="connsiteX2" fmla="*/ 463 w 2032294"/>
              <a:gd name="connsiteY2" fmla="*/ 2159852 h 2159852"/>
              <a:gd name="connsiteX3" fmla="*/ 8129 w 2032294"/>
              <a:gd name="connsiteY3" fmla="*/ 0 h 2159852"/>
              <a:gd name="connsiteX0" fmla="*/ 0 w 2104430"/>
              <a:gd name="connsiteY0" fmla="*/ 0 h 1843086"/>
              <a:gd name="connsiteX1" fmla="*/ 2104430 w 2104430"/>
              <a:gd name="connsiteY1" fmla="*/ 794057 h 1843086"/>
              <a:gd name="connsiteX2" fmla="*/ 72599 w 2104430"/>
              <a:gd name="connsiteY2" fmla="*/ 1843086 h 1843086"/>
              <a:gd name="connsiteX3" fmla="*/ 0 w 2104430"/>
              <a:gd name="connsiteY3" fmla="*/ 0 h 1843086"/>
              <a:gd name="connsiteX0" fmla="*/ 0 w 2044232"/>
              <a:gd name="connsiteY0" fmla="*/ 0 h 2152308"/>
              <a:gd name="connsiteX1" fmla="*/ 2044232 w 2044232"/>
              <a:gd name="connsiteY1" fmla="*/ 1103279 h 2152308"/>
              <a:gd name="connsiteX2" fmla="*/ 12401 w 2044232"/>
              <a:gd name="connsiteY2" fmla="*/ 2152308 h 2152308"/>
              <a:gd name="connsiteX3" fmla="*/ 0 w 2044232"/>
              <a:gd name="connsiteY3" fmla="*/ 0 h 2152308"/>
            </a:gdLst>
            <a:ahLst/>
            <a:cxnLst>
              <a:cxn ang="0">
                <a:pos x="connsiteX0" y="connsiteY0"/>
              </a:cxn>
              <a:cxn ang="0">
                <a:pos x="connsiteX1" y="connsiteY1"/>
              </a:cxn>
              <a:cxn ang="0">
                <a:pos x="connsiteX2" y="connsiteY2"/>
              </a:cxn>
              <a:cxn ang="0">
                <a:pos x="connsiteX3" y="connsiteY3"/>
              </a:cxn>
            </a:cxnLst>
            <a:rect l="l" t="t" r="r" b="b"/>
            <a:pathLst>
              <a:path w="2044232" h="2152308">
                <a:moveTo>
                  <a:pt x="0" y="0"/>
                </a:moveTo>
                <a:lnTo>
                  <a:pt x="2044232" y="1103279"/>
                </a:lnTo>
                <a:lnTo>
                  <a:pt x="12401" y="2152308"/>
                </a:lnTo>
                <a:cubicBezTo>
                  <a:pt x="9265" y="1726858"/>
                  <a:pt x="3136" y="425450"/>
                  <a:pt x="0" y="0"/>
                </a:cubicBezTo>
                <a:close/>
              </a:path>
            </a:pathLst>
          </a:custGeom>
          <a:gradFill>
            <a:gsLst>
              <a:gs pos="9000">
                <a:srgbClr val="FF555F">
                  <a:alpha val="0"/>
                </a:srgbClr>
              </a:gs>
              <a:gs pos="100000">
                <a:srgbClr val="FF555F"/>
              </a:gs>
            </a:gsLst>
            <a:lin ang="4200000" scaled="0"/>
          </a:gra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 name="Footer Placeholder 1">
            <a:extLst>
              <a:ext uri="{FF2B5EF4-FFF2-40B4-BE49-F238E27FC236}">
                <a16:creationId xmlns:a16="http://schemas.microsoft.com/office/drawing/2014/main" id="{E2F7F916-A56A-41E0-AB16-47964E93C7BA}"/>
              </a:ext>
            </a:extLst>
          </p:cNvPr>
          <p:cNvSpPr>
            <a:spLocks noGrp="1"/>
          </p:cNvSpPr>
          <p:nvPr>
            <p:ph type="ftr" sz="quarter" idx="16"/>
          </p:nvPr>
        </p:nvSpPr>
        <p:spPr/>
        <p:txBody>
          <a:bodyPr/>
          <a:lstStyle/>
          <a:p>
            <a:endParaRPr lang="en-US"/>
          </a:p>
        </p:txBody>
      </p:sp>
      <p:sp>
        <p:nvSpPr>
          <p:cNvPr id="24" name="Freeform: Shape 23">
            <a:extLst>
              <a:ext uri="{FF2B5EF4-FFF2-40B4-BE49-F238E27FC236}">
                <a16:creationId xmlns:a16="http://schemas.microsoft.com/office/drawing/2014/main" id="{77A96C76-0097-4274-9DA2-D1F8E7937F33}"/>
              </a:ext>
            </a:extLst>
          </p:cNvPr>
          <p:cNvSpPr/>
          <p:nvPr/>
        </p:nvSpPr>
        <p:spPr>
          <a:xfrm rot="4191016">
            <a:off x="3401016" y="-500975"/>
            <a:ext cx="4556496" cy="3926865"/>
          </a:xfrm>
          <a:custGeom>
            <a:avLst/>
            <a:gdLst>
              <a:gd name="connsiteX0" fmla="*/ 0 w 4334440"/>
              <a:gd name="connsiteY0" fmla="*/ 3511955 h 3511955"/>
              <a:gd name="connsiteX1" fmla="*/ 262493 w 4334440"/>
              <a:gd name="connsiteY1" fmla="*/ 2796583 h 3511955"/>
              <a:gd name="connsiteX2" fmla="*/ 262496 w 4334440"/>
              <a:gd name="connsiteY2" fmla="*/ 2796578 h 3511955"/>
              <a:gd name="connsiteX3" fmla="*/ 4248813 w 4334440"/>
              <a:gd name="connsiteY3" fmla="*/ 0 h 3511955"/>
              <a:gd name="connsiteX4" fmla="*/ 4334440 w 4334440"/>
              <a:gd name="connsiteY4" fmla="*/ 478363 h 3511955"/>
              <a:gd name="connsiteX0" fmla="*/ 0 w 4486684"/>
              <a:gd name="connsiteY0" fmla="*/ 3926865 h 3926865"/>
              <a:gd name="connsiteX1" fmla="*/ 414737 w 4486684"/>
              <a:gd name="connsiteY1" fmla="*/ 2796583 h 3926865"/>
              <a:gd name="connsiteX2" fmla="*/ 414740 w 4486684"/>
              <a:gd name="connsiteY2" fmla="*/ 2796578 h 3926865"/>
              <a:gd name="connsiteX3" fmla="*/ 4401057 w 4486684"/>
              <a:gd name="connsiteY3" fmla="*/ 0 h 3926865"/>
              <a:gd name="connsiteX4" fmla="*/ 4486684 w 4486684"/>
              <a:gd name="connsiteY4" fmla="*/ 478363 h 3926865"/>
              <a:gd name="connsiteX5" fmla="*/ 0 w 4486684"/>
              <a:gd name="connsiteY5" fmla="*/ 3926865 h 3926865"/>
              <a:gd name="connsiteX0" fmla="*/ 0 w 4558884"/>
              <a:gd name="connsiteY0" fmla="*/ 3926865 h 3926865"/>
              <a:gd name="connsiteX1" fmla="*/ 414737 w 4558884"/>
              <a:gd name="connsiteY1" fmla="*/ 2796583 h 3926865"/>
              <a:gd name="connsiteX2" fmla="*/ 414740 w 4558884"/>
              <a:gd name="connsiteY2" fmla="*/ 2796578 h 3926865"/>
              <a:gd name="connsiteX3" fmla="*/ 4401057 w 4558884"/>
              <a:gd name="connsiteY3" fmla="*/ 0 h 3926865"/>
              <a:gd name="connsiteX4" fmla="*/ 4558884 w 4558884"/>
              <a:gd name="connsiteY4" fmla="*/ 724009 h 3926865"/>
              <a:gd name="connsiteX5" fmla="*/ 0 w 4558884"/>
              <a:gd name="connsiteY5" fmla="*/ 3926865 h 3926865"/>
              <a:gd name="connsiteX0" fmla="*/ 0 w 4510808"/>
              <a:gd name="connsiteY0" fmla="*/ 3926865 h 3926865"/>
              <a:gd name="connsiteX1" fmla="*/ 414737 w 4510808"/>
              <a:gd name="connsiteY1" fmla="*/ 2796583 h 3926865"/>
              <a:gd name="connsiteX2" fmla="*/ 414740 w 4510808"/>
              <a:gd name="connsiteY2" fmla="*/ 2796578 h 3926865"/>
              <a:gd name="connsiteX3" fmla="*/ 4401057 w 4510808"/>
              <a:gd name="connsiteY3" fmla="*/ 0 h 3926865"/>
              <a:gd name="connsiteX4" fmla="*/ 4510808 w 4510808"/>
              <a:gd name="connsiteY4" fmla="*/ 652256 h 3926865"/>
              <a:gd name="connsiteX5" fmla="*/ 0 w 4510808"/>
              <a:gd name="connsiteY5" fmla="*/ 3926865 h 3926865"/>
              <a:gd name="connsiteX0" fmla="*/ 0 w 4556496"/>
              <a:gd name="connsiteY0" fmla="*/ 3926865 h 3926865"/>
              <a:gd name="connsiteX1" fmla="*/ 414737 w 4556496"/>
              <a:gd name="connsiteY1" fmla="*/ 2796583 h 3926865"/>
              <a:gd name="connsiteX2" fmla="*/ 414740 w 4556496"/>
              <a:gd name="connsiteY2" fmla="*/ 2796578 h 3926865"/>
              <a:gd name="connsiteX3" fmla="*/ 4401057 w 4556496"/>
              <a:gd name="connsiteY3" fmla="*/ 0 h 3926865"/>
              <a:gd name="connsiteX4" fmla="*/ 4556496 w 4556496"/>
              <a:gd name="connsiteY4" fmla="*/ 712633 h 3926865"/>
              <a:gd name="connsiteX5" fmla="*/ 0 w 4556496"/>
              <a:gd name="connsiteY5" fmla="*/ 3926865 h 392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496" h="3926865">
                <a:moveTo>
                  <a:pt x="0" y="3926865"/>
                </a:moveTo>
                <a:lnTo>
                  <a:pt x="414737" y="2796583"/>
                </a:lnTo>
                <a:cubicBezTo>
                  <a:pt x="414738" y="2796581"/>
                  <a:pt x="414739" y="2796580"/>
                  <a:pt x="414740" y="2796578"/>
                </a:cubicBezTo>
                <a:lnTo>
                  <a:pt x="4401057" y="0"/>
                </a:lnTo>
                <a:lnTo>
                  <a:pt x="4556496" y="712633"/>
                </a:lnTo>
                <a:lnTo>
                  <a:pt x="0" y="3926865"/>
                </a:lnTo>
                <a:close/>
              </a:path>
            </a:pathLst>
          </a:custGeom>
          <a:gradFill>
            <a:gsLst>
              <a:gs pos="0">
                <a:schemeClr val="accent2"/>
              </a:gs>
              <a:gs pos="85000">
                <a:schemeClr val="accent2">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D4A7702-172F-4F6B-8FA4-0097A75DF785}"/>
              </a:ext>
            </a:extLst>
          </p:cNvPr>
          <p:cNvSpPr/>
          <p:nvPr/>
        </p:nvSpPr>
        <p:spPr>
          <a:xfrm flipH="1">
            <a:off x="9184940" y="3705794"/>
            <a:ext cx="3007058" cy="2897317"/>
          </a:xfrm>
          <a:custGeom>
            <a:avLst/>
            <a:gdLst>
              <a:gd name="connsiteX0" fmla="*/ 1859431 w 3013735"/>
              <a:gd name="connsiteY0" fmla="*/ 0 h 2897317"/>
              <a:gd name="connsiteX1" fmla="*/ 0 w 3013735"/>
              <a:gd name="connsiteY1" fmla="*/ 1291679 h 2897317"/>
              <a:gd name="connsiteX2" fmla="*/ 0 w 3013735"/>
              <a:gd name="connsiteY2" fmla="*/ 2897317 h 2897317"/>
              <a:gd name="connsiteX3" fmla="*/ 3013735 w 3013735"/>
              <a:gd name="connsiteY3" fmla="*/ 797615 h 2897317"/>
            </a:gdLst>
            <a:ahLst/>
            <a:cxnLst>
              <a:cxn ang="0">
                <a:pos x="connsiteX0" y="connsiteY0"/>
              </a:cxn>
              <a:cxn ang="0">
                <a:pos x="connsiteX1" y="connsiteY1"/>
              </a:cxn>
              <a:cxn ang="0">
                <a:pos x="connsiteX2" y="connsiteY2"/>
              </a:cxn>
              <a:cxn ang="0">
                <a:pos x="connsiteX3" y="connsiteY3"/>
              </a:cxn>
            </a:cxnLst>
            <a:rect l="l" t="t" r="r" b="b"/>
            <a:pathLst>
              <a:path w="3013735" h="2897317">
                <a:moveTo>
                  <a:pt x="1859431" y="0"/>
                </a:moveTo>
                <a:lnTo>
                  <a:pt x="0" y="1291679"/>
                </a:lnTo>
                <a:lnTo>
                  <a:pt x="0" y="2897317"/>
                </a:lnTo>
                <a:lnTo>
                  <a:pt x="3013735" y="797615"/>
                </a:lnTo>
                <a:close/>
              </a:path>
            </a:pathLst>
          </a:custGeom>
          <a:gradFill>
            <a:gsLst>
              <a:gs pos="300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992154094"/>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ivider 6 Dark">
    <p:bg>
      <p:bgPr>
        <a:solidFill>
          <a:schemeClr val="tx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0A8770-33B0-4F90-A388-5B3728ACB9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24" name="Text Placeholder 10">
            <a:extLst>
              <a:ext uri="{FF2B5EF4-FFF2-40B4-BE49-F238E27FC236}">
                <a16:creationId xmlns:a16="http://schemas.microsoft.com/office/drawing/2014/main" id="{0CC2C6EF-776C-43CF-B77C-3AD42BC255CF}"/>
              </a:ext>
            </a:extLst>
          </p:cNvPr>
          <p:cNvSpPr>
            <a:spLocks noGrp="1"/>
          </p:cNvSpPr>
          <p:nvPr>
            <p:ph type="body" sz="quarter" idx="15" hasCustomPrompt="1"/>
          </p:nvPr>
        </p:nvSpPr>
        <p:spPr>
          <a:xfrm>
            <a:off x="2674143" y="3702319"/>
            <a:ext cx="6843600" cy="381600"/>
          </a:xfrm>
          <a:prstGeom prst="rect">
            <a:avLst/>
          </a:prstGeom>
        </p:spPr>
        <p:txBody>
          <a:bodyPr lIns="0" anchor="t">
            <a:noAutofit/>
          </a:bodyPr>
          <a:lstStyle>
            <a:lvl1pPr marL="0" marR="0" indent="0" algn="ctr" defTabSz="914400" rtl="0" eaLnBrk="1" fontAlgn="auto" latinLnBrk="0" hangingPunct="1">
              <a:lnSpc>
                <a:spcPct val="90000"/>
              </a:lnSpc>
              <a:spcBef>
                <a:spcPts val="1000"/>
              </a:spcBef>
              <a:spcAft>
                <a:spcPts val="0"/>
              </a:spcAft>
              <a:buClrTx/>
              <a:buSzTx/>
              <a:buFontTx/>
              <a:buNone/>
              <a:tabLst/>
              <a:defRPr sz="1600" b="0">
                <a:solidFill>
                  <a:schemeClr val="bg1"/>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noProof="0"/>
              <a:t>Description goes here</a:t>
            </a:r>
          </a:p>
          <a:p>
            <a:pPr marL="0" marR="0" lvl="0" indent="0" algn="ctr" defTabSz="914400" rtl="0" eaLnBrk="1" fontAlgn="auto" latinLnBrk="0" hangingPunct="1">
              <a:lnSpc>
                <a:spcPct val="90000"/>
              </a:lnSpc>
              <a:spcBef>
                <a:spcPts val="1000"/>
              </a:spcBef>
              <a:spcAft>
                <a:spcPts val="0"/>
              </a:spcAft>
              <a:buClrTx/>
              <a:buSzTx/>
              <a:buFontTx/>
              <a:buNone/>
              <a:tabLst/>
              <a:defRPr/>
            </a:pPr>
            <a:endParaRPr lang="en-US" noProof="0"/>
          </a:p>
        </p:txBody>
      </p:sp>
      <p:sp>
        <p:nvSpPr>
          <p:cNvPr id="37" name="Freeform 36">
            <a:extLst>
              <a:ext uri="{FF2B5EF4-FFF2-40B4-BE49-F238E27FC236}">
                <a16:creationId xmlns:a16="http://schemas.microsoft.com/office/drawing/2014/main" id="{507FF555-C362-BC4D-A8EA-21A034747FD9}"/>
              </a:ext>
            </a:extLst>
          </p:cNvPr>
          <p:cNvSpPr/>
          <p:nvPr/>
        </p:nvSpPr>
        <p:spPr>
          <a:xfrm rot="18300963" flipH="1">
            <a:off x="8503132" y="-1165064"/>
            <a:ext cx="495116" cy="4554815"/>
          </a:xfrm>
          <a:custGeom>
            <a:avLst/>
            <a:gdLst>
              <a:gd name="connsiteX0" fmla="*/ 484981 w 495116"/>
              <a:gd name="connsiteY0" fmla="*/ 0 h 4554815"/>
              <a:gd name="connsiteX1" fmla="*/ 43362 w 495116"/>
              <a:gd name="connsiteY1" fmla="*/ 630320 h 4554815"/>
              <a:gd name="connsiteX2" fmla="*/ 0 w 495116"/>
              <a:gd name="connsiteY2" fmla="*/ 4554815 h 4554815"/>
              <a:gd name="connsiteX3" fmla="*/ 484123 w 495116"/>
              <a:gd name="connsiteY3" fmla="*/ 4385194 h 4554815"/>
              <a:gd name="connsiteX4" fmla="*/ 495116 w 495116"/>
              <a:gd name="connsiteY4" fmla="*/ 3771414 h 4554815"/>
              <a:gd name="connsiteX5" fmla="*/ 466021 w 495116"/>
              <a:gd name="connsiteY5" fmla="*/ 3782827 h 4554815"/>
              <a:gd name="connsiteX6" fmla="*/ 482994 w 495116"/>
              <a:gd name="connsiteY6" fmla="*/ 370448 h 455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116" h="4554815">
                <a:moveTo>
                  <a:pt x="484981" y="0"/>
                </a:moveTo>
                <a:lnTo>
                  <a:pt x="43362" y="630320"/>
                </a:lnTo>
                <a:lnTo>
                  <a:pt x="0" y="4554815"/>
                </a:lnTo>
                <a:lnTo>
                  <a:pt x="484123" y="4385194"/>
                </a:lnTo>
                <a:lnTo>
                  <a:pt x="495116" y="3771414"/>
                </a:lnTo>
                <a:lnTo>
                  <a:pt x="466021" y="3782827"/>
                </a:lnTo>
                <a:cubicBezTo>
                  <a:pt x="466280" y="2865719"/>
                  <a:pt x="476637" y="1476643"/>
                  <a:pt x="482994" y="370448"/>
                </a:cubicBezTo>
                <a:close/>
              </a:path>
            </a:pathLst>
          </a:custGeom>
          <a:gradFill flip="none" rotWithShape="1">
            <a:gsLst>
              <a:gs pos="0">
                <a:schemeClr val="accent2"/>
              </a:gs>
              <a:gs pos="85000">
                <a:schemeClr val="accent2">
                  <a:alpha val="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Freeform 27">
            <a:extLst>
              <a:ext uri="{FF2B5EF4-FFF2-40B4-BE49-F238E27FC236}">
                <a16:creationId xmlns:a16="http://schemas.microsoft.com/office/drawing/2014/main" id="{BA5EF075-83E7-774F-B885-37C07770ABA8}"/>
              </a:ext>
            </a:extLst>
          </p:cNvPr>
          <p:cNvSpPr/>
          <p:nvPr/>
        </p:nvSpPr>
        <p:spPr>
          <a:xfrm rot="18300963" flipH="1">
            <a:off x="4607641" y="3724836"/>
            <a:ext cx="1098431" cy="4553250"/>
          </a:xfrm>
          <a:custGeom>
            <a:avLst/>
            <a:gdLst>
              <a:gd name="connsiteX0" fmla="*/ 7678 w 1098431"/>
              <a:gd name="connsiteY0" fmla="*/ 354047 h 4553250"/>
              <a:gd name="connsiteX1" fmla="*/ 0 w 1098431"/>
              <a:gd name="connsiteY1" fmla="*/ 4553250 h 4553250"/>
              <a:gd name="connsiteX2" fmla="*/ 1098431 w 1098431"/>
              <a:gd name="connsiteY2" fmla="*/ 2985463 h 4553250"/>
              <a:gd name="connsiteX3" fmla="*/ 1098431 w 1098431"/>
              <a:gd name="connsiteY3" fmla="*/ 0 h 4553250"/>
              <a:gd name="connsiteX4" fmla="*/ 7678 w 1098431"/>
              <a:gd name="connsiteY4" fmla="*/ 354047 h 455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431" h="4553250">
                <a:moveTo>
                  <a:pt x="7678" y="354047"/>
                </a:moveTo>
                <a:lnTo>
                  <a:pt x="0" y="4553250"/>
                </a:lnTo>
                <a:lnTo>
                  <a:pt x="1098431" y="2985463"/>
                </a:lnTo>
                <a:lnTo>
                  <a:pt x="1098431" y="0"/>
                </a:lnTo>
                <a:cubicBezTo>
                  <a:pt x="734631" y="127326"/>
                  <a:pt x="371478" y="226721"/>
                  <a:pt x="7678" y="354047"/>
                </a:cubicBezTo>
                <a:close/>
              </a:path>
            </a:pathLst>
          </a:custGeom>
          <a:gradFill>
            <a:gsLst>
              <a:gs pos="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6" name="Freeform 25">
            <a:extLst>
              <a:ext uri="{FF2B5EF4-FFF2-40B4-BE49-F238E27FC236}">
                <a16:creationId xmlns:a16="http://schemas.microsoft.com/office/drawing/2014/main" id="{0FDB5CF5-44C1-1D4A-A2B9-37C0F30F6278}"/>
              </a:ext>
            </a:extLst>
          </p:cNvPr>
          <p:cNvSpPr/>
          <p:nvPr/>
        </p:nvSpPr>
        <p:spPr>
          <a:xfrm rot="18300963" flipH="1">
            <a:off x="4473394" y="5471677"/>
            <a:ext cx="227425" cy="1880095"/>
          </a:xfrm>
          <a:custGeom>
            <a:avLst/>
            <a:gdLst>
              <a:gd name="connsiteX0" fmla="*/ 0 w 227425"/>
              <a:gd name="connsiteY0" fmla="*/ 96845 h 1880095"/>
              <a:gd name="connsiteX1" fmla="*/ 0 w 227425"/>
              <a:gd name="connsiteY1" fmla="*/ 1880095 h 1880095"/>
              <a:gd name="connsiteX2" fmla="*/ 224453 w 227425"/>
              <a:gd name="connsiteY2" fmla="*/ 1559734 h 1880095"/>
              <a:gd name="connsiteX3" fmla="*/ 225257 w 227425"/>
              <a:gd name="connsiteY3" fmla="*/ 1214869 h 1880095"/>
              <a:gd name="connsiteX4" fmla="*/ 227425 w 227425"/>
              <a:gd name="connsiteY4" fmla="*/ 0 h 1880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425" h="1880095">
                <a:moveTo>
                  <a:pt x="0" y="96845"/>
                </a:moveTo>
                <a:lnTo>
                  <a:pt x="0" y="1880095"/>
                </a:lnTo>
                <a:lnTo>
                  <a:pt x="224453" y="1559734"/>
                </a:lnTo>
                <a:lnTo>
                  <a:pt x="225257" y="1214869"/>
                </a:lnTo>
                <a:cubicBezTo>
                  <a:pt x="225980" y="809913"/>
                  <a:pt x="226237" y="390570"/>
                  <a:pt x="227425" y="0"/>
                </a:cubicBezTo>
                <a:close/>
              </a:path>
            </a:pathLst>
          </a:custGeom>
          <a:gradFill flip="none" rotWithShape="1">
            <a:gsLst>
              <a:gs pos="0">
                <a:schemeClr val="accent2"/>
              </a:gs>
              <a:gs pos="85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5" name="Freeform 34">
            <a:extLst>
              <a:ext uri="{FF2B5EF4-FFF2-40B4-BE49-F238E27FC236}">
                <a16:creationId xmlns:a16="http://schemas.microsoft.com/office/drawing/2014/main" id="{4D8B62A9-4796-7441-BB51-FE9050BD3210}"/>
              </a:ext>
            </a:extLst>
          </p:cNvPr>
          <p:cNvSpPr/>
          <p:nvPr/>
        </p:nvSpPr>
        <p:spPr>
          <a:xfrm rot="18300963" flipH="1">
            <a:off x="6797834" y="-1592612"/>
            <a:ext cx="1110167" cy="5340305"/>
          </a:xfrm>
          <a:custGeom>
            <a:avLst/>
            <a:gdLst>
              <a:gd name="connsiteX0" fmla="*/ 1110167 w 1110167"/>
              <a:gd name="connsiteY0" fmla="*/ 0 h 5340305"/>
              <a:gd name="connsiteX1" fmla="*/ 18977 w 1110167"/>
              <a:gd name="connsiteY1" fmla="*/ 1557452 h 5340305"/>
              <a:gd name="connsiteX2" fmla="*/ 18186 w 1110167"/>
              <a:gd name="connsiteY2" fmla="*/ 1710683 h 5340305"/>
              <a:gd name="connsiteX3" fmla="*/ 0 w 1110167"/>
              <a:gd name="connsiteY3" fmla="*/ 5340305 h 5340305"/>
              <a:gd name="connsiteX4" fmla="*/ 1096070 w 1110167"/>
              <a:gd name="connsiteY4" fmla="*/ 4910334 h 5340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167" h="5340305">
                <a:moveTo>
                  <a:pt x="1110167" y="0"/>
                </a:moveTo>
                <a:lnTo>
                  <a:pt x="18977" y="1557452"/>
                </a:lnTo>
                <a:lnTo>
                  <a:pt x="18186" y="1710683"/>
                </a:lnTo>
                <a:cubicBezTo>
                  <a:pt x="12041" y="2846813"/>
                  <a:pt x="276" y="4362057"/>
                  <a:pt x="0" y="5340305"/>
                </a:cubicBezTo>
                <a:lnTo>
                  <a:pt x="1096070" y="4910334"/>
                </a:lnTo>
                <a:close/>
              </a:path>
            </a:pathLst>
          </a:custGeom>
          <a:gradFill>
            <a:gsLst>
              <a:gs pos="3000">
                <a:schemeClr val="accent1"/>
              </a:gs>
              <a:gs pos="85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pic>
        <p:nvPicPr>
          <p:cNvPr id="38" name="Graphic 37">
            <a:extLst>
              <a:ext uri="{FF2B5EF4-FFF2-40B4-BE49-F238E27FC236}">
                <a16:creationId xmlns:a16="http://schemas.microsoft.com/office/drawing/2014/main" id="{E2CC5BE5-129B-7847-BDB4-75DA3D4EA799}"/>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19" name="Title 1">
            <a:extLst>
              <a:ext uri="{FF2B5EF4-FFF2-40B4-BE49-F238E27FC236}">
                <a16:creationId xmlns:a16="http://schemas.microsoft.com/office/drawing/2014/main" id="{0970D0B5-60C7-43B7-9391-F41A7E9C2C35}"/>
              </a:ext>
            </a:extLst>
          </p:cNvPr>
          <p:cNvSpPr>
            <a:spLocks noGrp="1"/>
          </p:cNvSpPr>
          <p:nvPr>
            <p:ph type="title" hasCustomPrompt="1"/>
          </p:nvPr>
        </p:nvSpPr>
        <p:spPr>
          <a:xfrm>
            <a:off x="2674257" y="2401252"/>
            <a:ext cx="6843486" cy="970378"/>
          </a:xfrm>
        </p:spPr>
        <p:txBody>
          <a:bodyPr vert="horz" lIns="0" tIns="45720" rIns="91440" bIns="45720" rtlCol="0" anchor="b">
            <a:noAutofit/>
          </a:bodyPr>
          <a:lstStyle>
            <a:lvl1pPr>
              <a:defRPr lang="en-GB" sz="4000" dirty="0">
                <a:solidFill>
                  <a:schemeClr val="bg1"/>
                </a:solidFill>
              </a:defRPr>
            </a:lvl1pPr>
          </a:lstStyle>
          <a:p>
            <a:pPr lvl="0" algn="ctr">
              <a:spcBef>
                <a:spcPts val="600"/>
              </a:spcBef>
            </a:pPr>
            <a:r>
              <a:rPr lang="en-US" noProof="0"/>
              <a:t>Slide divider option-6</a:t>
            </a:r>
          </a:p>
        </p:txBody>
      </p:sp>
      <p:sp>
        <p:nvSpPr>
          <p:cNvPr id="2" name="Footer Placeholder 1">
            <a:extLst>
              <a:ext uri="{FF2B5EF4-FFF2-40B4-BE49-F238E27FC236}">
                <a16:creationId xmlns:a16="http://schemas.microsoft.com/office/drawing/2014/main" id="{D6AB6562-E57C-4D04-BCF6-D759D3848694}"/>
              </a:ext>
            </a:extLst>
          </p:cNvPr>
          <p:cNvSpPr>
            <a:spLocks noGrp="1"/>
          </p:cNvSpPr>
          <p:nvPr>
            <p:ph type="ftr" sz="quarter" idx="16"/>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82114248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Half Slide Dark">
    <p:bg>
      <p:bgPr>
        <a:solidFill>
          <a:schemeClr val="tx2"/>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35E1C6-30B7-4241-944C-C81382685F7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35" name="Freeform: Shape 34">
            <a:extLst>
              <a:ext uri="{FF2B5EF4-FFF2-40B4-BE49-F238E27FC236}">
                <a16:creationId xmlns:a16="http://schemas.microsoft.com/office/drawing/2014/main" id="{B91F8A20-C584-48B2-B8D0-5A7792E52E41}"/>
              </a:ext>
            </a:extLst>
          </p:cNvPr>
          <p:cNvSpPr/>
          <p:nvPr/>
        </p:nvSpPr>
        <p:spPr>
          <a:xfrm flipV="1">
            <a:off x="6766830" y="1"/>
            <a:ext cx="5425171" cy="3771437"/>
          </a:xfrm>
          <a:custGeom>
            <a:avLst/>
            <a:gdLst>
              <a:gd name="connsiteX0" fmla="*/ 0 w 5425171"/>
              <a:gd name="connsiteY0" fmla="*/ 3771437 h 3771437"/>
              <a:gd name="connsiteX1" fmla="*/ 5425171 w 5425171"/>
              <a:gd name="connsiteY1" fmla="*/ 3771437 h 3771437"/>
              <a:gd name="connsiteX2" fmla="*/ 5425171 w 5425171"/>
              <a:gd name="connsiteY2" fmla="*/ 0 h 3771437"/>
            </a:gdLst>
            <a:ahLst/>
            <a:cxnLst>
              <a:cxn ang="0">
                <a:pos x="connsiteX0" y="connsiteY0"/>
              </a:cxn>
              <a:cxn ang="0">
                <a:pos x="connsiteX1" y="connsiteY1"/>
              </a:cxn>
              <a:cxn ang="0">
                <a:pos x="connsiteX2" y="connsiteY2"/>
              </a:cxn>
            </a:cxnLst>
            <a:rect l="l" t="t" r="r" b="b"/>
            <a:pathLst>
              <a:path w="5425171" h="3771437">
                <a:moveTo>
                  <a:pt x="0" y="3771437"/>
                </a:moveTo>
                <a:lnTo>
                  <a:pt x="5425171" y="3771437"/>
                </a:lnTo>
                <a:lnTo>
                  <a:pt x="5425171" y="0"/>
                </a:lnTo>
                <a:close/>
              </a:path>
            </a:pathLst>
          </a:custGeom>
          <a:solidFill>
            <a:schemeClr val="accent1"/>
          </a:solidFill>
          <a:ln w="15691" cap="flat">
            <a:noFill/>
            <a:prstDash val="solid"/>
            <a:miter/>
          </a:ln>
        </p:spPr>
        <p:txBody>
          <a:bodyPr rtlCol="0" anchor="ctr">
            <a:noAutofit/>
          </a:bodyPr>
          <a:lstStyle/>
          <a:p>
            <a:endParaRPr lang="en-GB" dirty="0"/>
          </a:p>
        </p:txBody>
      </p:sp>
      <p:sp>
        <p:nvSpPr>
          <p:cNvPr id="28" name="Freeform: Shape 27">
            <a:extLst>
              <a:ext uri="{FF2B5EF4-FFF2-40B4-BE49-F238E27FC236}">
                <a16:creationId xmlns:a16="http://schemas.microsoft.com/office/drawing/2014/main" id="{EBC369F7-26ED-4748-B416-400F4315F894}"/>
              </a:ext>
            </a:extLst>
          </p:cNvPr>
          <p:cNvSpPr/>
          <p:nvPr/>
        </p:nvSpPr>
        <p:spPr>
          <a:xfrm rot="18300963" flipH="1">
            <a:off x="7568200" y="-802590"/>
            <a:ext cx="418585" cy="2961934"/>
          </a:xfrm>
          <a:custGeom>
            <a:avLst/>
            <a:gdLst>
              <a:gd name="connsiteX0" fmla="*/ 418585 w 418585"/>
              <a:gd name="connsiteY0" fmla="*/ 0 h 2961934"/>
              <a:gd name="connsiteX1" fmla="*/ 0 w 418585"/>
              <a:gd name="connsiteY1" fmla="*/ 597446 h 2961934"/>
              <a:gd name="connsiteX2" fmla="*/ 0 w 418585"/>
              <a:gd name="connsiteY2" fmla="*/ 2961934 h 2961934"/>
              <a:gd name="connsiteX3" fmla="*/ 418585 w 418585"/>
              <a:gd name="connsiteY3" fmla="*/ 2808101 h 2961934"/>
            </a:gdLst>
            <a:ahLst/>
            <a:cxnLst>
              <a:cxn ang="0">
                <a:pos x="connsiteX0" y="connsiteY0"/>
              </a:cxn>
              <a:cxn ang="0">
                <a:pos x="connsiteX1" y="connsiteY1"/>
              </a:cxn>
              <a:cxn ang="0">
                <a:pos x="connsiteX2" y="connsiteY2"/>
              </a:cxn>
              <a:cxn ang="0">
                <a:pos x="connsiteX3" y="connsiteY3"/>
              </a:cxn>
            </a:cxnLst>
            <a:rect l="l" t="t" r="r" b="b"/>
            <a:pathLst>
              <a:path w="418585" h="2961934">
                <a:moveTo>
                  <a:pt x="418585" y="0"/>
                </a:moveTo>
                <a:lnTo>
                  <a:pt x="0" y="597446"/>
                </a:lnTo>
                <a:lnTo>
                  <a:pt x="0" y="2961934"/>
                </a:lnTo>
                <a:lnTo>
                  <a:pt x="418585" y="2808101"/>
                </a:lnTo>
                <a:close/>
              </a:path>
            </a:pathLst>
          </a:custGeom>
          <a:gradFill>
            <a:gsLst>
              <a:gs pos="3000">
                <a:schemeClr val="accent1"/>
              </a:gs>
              <a:gs pos="85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bg1"/>
              </a:solidFill>
            </a:endParaRPr>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custDataLst>
              <p:tags r:id="rId1"/>
            </p:custDataLst>
          </p:nvPr>
        </p:nvSpPr>
        <p:spPr>
          <a:xfrm>
            <a:off x="442799" y="1457999"/>
            <a:ext cx="5868000" cy="276999"/>
          </a:xfrm>
          <a:prstGeom prst="rect">
            <a:avLst/>
          </a:prstGeom>
        </p:spPr>
        <p:txBody>
          <a:bodyPr vert="horz" lIns="0" tIns="0" rIns="0" bIns="0" rtlCol="0" anchor="t">
            <a:noAutofit/>
          </a:bodyPr>
          <a:lstStyle>
            <a:lvl1pPr marL="0" indent="0">
              <a:lnSpc>
                <a:spcPct val="100000"/>
              </a:lnSpc>
              <a:spcBef>
                <a:spcPts val="0"/>
              </a:spcBef>
              <a:buNone/>
              <a:tabLst>
                <a:tab pos="447675" algn="l"/>
              </a:tabLst>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0" name="Text Placeholder 2">
            <a:extLst>
              <a:ext uri="{FF2B5EF4-FFF2-40B4-BE49-F238E27FC236}">
                <a16:creationId xmlns:a16="http://schemas.microsoft.com/office/drawing/2014/main" id="{473F4034-F802-8147-9CE9-2FDF5990DA6E}"/>
              </a:ext>
            </a:extLst>
          </p:cNvPr>
          <p:cNvSpPr>
            <a:spLocks noGrp="1"/>
          </p:cNvSpPr>
          <p:nvPr>
            <p:ph type="body" sz="quarter" idx="14"/>
          </p:nvPr>
        </p:nvSpPr>
        <p:spPr>
          <a:xfrm>
            <a:off x="442799" y="98303"/>
            <a:ext cx="5868000"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36" name="Rectangle 35">
            <a:extLst>
              <a:ext uri="{FF2B5EF4-FFF2-40B4-BE49-F238E27FC236}">
                <a16:creationId xmlns:a16="http://schemas.microsoft.com/office/drawing/2014/main" id="{28A0BFCF-F96D-42FD-95BC-E15A6578D4F7}"/>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34" name="Picture Placeholder 33">
            <a:extLst>
              <a:ext uri="{FF2B5EF4-FFF2-40B4-BE49-F238E27FC236}">
                <a16:creationId xmlns:a16="http://schemas.microsoft.com/office/drawing/2014/main" id="{6A190A09-38DF-44F3-867C-A471B79F10D4}"/>
              </a:ext>
            </a:extLst>
          </p:cNvPr>
          <p:cNvSpPr>
            <a:spLocks noGrp="1"/>
          </p:cNvSpPr>
          <p:nvPr>
            <p:ph type="pic" sz="quarter" idx="15"/>
          </p:nvPr>
        </p:nvSpPr>
        <p:spPr>
          <a:xfrm>
            <a:off x="5051261" y="2832692"/>
            <a:ext cx="7140739" cy="4025309"/>
          </a:xfrm>
          <a:custGeom>
            <a:avLst/>
            <a:gdLst>
              <a:gd name="connsiteX0" fmla="*/ 5790363 w 7140739"/>
              <a:gd name="connsiteY0" fmla="*/ 0 h 4025309"/>
              <a:gd name="connsiteX1" fmla="*/ 7140739 w 7140739"/>
              <a:gd name="connsiteY1" fmla="*/ 938746 h 4025309"/>
              <a:gd name="connsiteX2" fmla="*/ 7140739 w 7140739"/>
              <a:gd name="connsiteY2" fmla="*/ 4025309 h 4025309"/>
              <a:gd name="connsiteX3" fmla="*/ 0 w 7140739"/>
              <a:gd name="connsiteY3" fmla="*/ 4025309 h 4025309"/>
            </a:gdLst>
            <a:ahLst/>
            <a:cxnLst>
              <a:cxn ang="0">
                <a:pos x="connsiteX0" y="connsiteY0"/>
              </a:cxn>
              <a:cxn ang="0">
                <a:pos x="connsiteX1" y="connsiteY1"/>
              </a:cxn>
              <a:cxn ang="0">
                <a:pos x="connsiteX2" y="connsiteY2"/>
              </a:cxn>
              <a:cxn ang="0">
                <a:pos x="connsiteX3" y="connsiteY3"/>
              </a:cxn>
            </a:cxnLst>
            <a:rect l="l" t="t" r="r" b="b"/>
            <a:pathLst>
              <a:path w="7140739" h="4025309">
                <a:moveTo>
                  <a:pt x="5790363" y="0"/>
                </a:moveTo>
                <a:lnTo>
                  <a:pt x="7140739" y="938746"/>
                </a:lnTo>
                <a:lnTo>
                  <a:pt x="7140739" y="4025309"/>
                </a:lnTo>
                <a:lnTo>
                  <a:pt x="0" y="4025309"/>
                </a:lnTo>
                <a:close/>
              </a:path>
            </a:pathLst>
          </a:custGeom>
          <a:solidFill>
            <a:schemeClr val="bg2"/>
          </a:solidFill>
        </p:spPr>
        <p:txBody>
          <a:bodyPr wrap="square" anchor="ctr" anchorCtr="0">
            <a:noAutofit/>
          </a:bodyPr>
          <a:lstStyle>
            <a:lvl1pPr algn="ctr">
              <a:defRPr>
                <a:solidFill>
                  <a:schemeClr val="bg1"/>
                </a:solidFill>
              </a:defRPr>
            </a:lvl1pPr>
          </a:lstStyle>
          <a:p>
            <a:r>
              <a:rPr lang="en-US"/>
              <a:t>Click icon to add picture</a:t>
            </a:r>
            <a:endParaRPr lang="en-GB" dirty="0"/>
          </a:p>
        </p:txBody>
      </p:sp>
      <p:sp>
        <p:nvSpPr>
          <p:cNvPr id="27" name="Freeform 17">
            <a:extLst>
              <a:ext uri="{FF2B5EF4-FFF2-40B4-BE49-F238E27FC236}">
                <a16:creationId xmlns:a16="http://schemas.microsoft.com/office/drawing/2014/main" id="{B6240B64-00A8-4FE7-AA5A-4A2F8B98F2A4}"/>
              </a:ext>
            </a:extLst>
          </p:cNvPr>
          <p:cNvSpPr/>
          <p:nvPr/>
        </p:nvSpPr>
        <p:spPr>
          <a:xfrm rot="3299037" flipH="1" flipV="1">
            <a:off x="5974493" y="4464643"/>
            <a:ext cx="316395" cy="3206138"/>
          </a:xfrm>
          <a:custGeom>
            <a:avLst/>
            <a:gdLst>
              <a:gd name="connsiteX0" fmla="*/ 316395 w 316395"/>
              <a:gd name="connsiteY0" fmla="*/ 3162580 h 3206138"/>
              <a:gd name="connsiteX1" fmla="*/ 0 w 316395"/>
              <a:gd name="connsiteY1" fmla="*/ 3206138 h 3206138"/>
              <a:gd name="connsiteX2" fmla="*/ 0 w 316395"/>
              <a:gd name="connsiteY2" fmla="*/ 451589 h 3206138"/>
              <a:gd name="connsiteX3" fmla="*/ 316395 w 316395"/>
              <a:gd name="connsiteY3" fmla="*/ 0 h 3206138"/>
            </a:gdLst>
            <a:ahLst/>
            <a:cxnLst>
              <a:cxn ang="0">
                <a:pos x="connsiteX0" y="connsiteY0"/>
              </a:cxn>
              <a:cxn ang="0">
                <a:pos x="connsiteX1" y="connsiteY1"/>
              </a:cxn>
              <a:cxn ang="0">
                <a:pos x="connsiteX2" y="connsiteY2"/>
              </a:cxn>
              <a:cxn ang="0">
                <a:pos x="connsiteX3" y="connsiteY3"/>
              </a:cxn>
            </a:cxnLst>
            <a:rect l="l" t="t" r="r" b="b"/>
            <a:pathLst>
              <a:path w="316395" h="3206138">
                <a:moveTo>
                  <a:pt x="316395" y="3162580"/>
                </a:moveTo>
                <a:lnTo>
                  <a:pt x="0" y="3206138"/>
                </a:lnTo>
                <a:lnTo>
                  <a:pt x="0" y="451589"/>
                </a:lnTo>
                <a:lnTo>
                  <a:pt x="316395" y="0"/>
                </a:lnTo>
                <a:close/>
              </a:path>
            </a:pathLst>
          </a:custGeom>
          <a:gradFill flip="none" rotWithShape="1">
            <a:gsLst>
              <a:gs pos="0">
                <a:schemeClr val="accent2"/>
              </a:gs>
              <a:gs pos="85000">
                <a:schemeClr val="accent2">
                  <a:alpha val="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pic>
        <p:nvPicPr>
          <p:cNvPr id="37" name="Graphic 36">
            <a:extLst>
              <a:ext uri="{FF2B5EF4-FFF2-40B4-BE49-F238E27FC236}">
                <a16:creationId xmlns:a16="http://schemas.microsoft.com/office/drawing/2014/main" id="{EC4703DF-3E8F-47BA-BB4F-7408A471CBF3}"/>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 name="Footer Placeholder 1">
            <a:extLst>
              <a:ext uri="{FF2B5EF4-FFF2-40B4-BE49-F238E27FC236}">
                <a16:creationId xmlns:a16="http://schemas.microsoft.com/office/drawing/2014/main" id="{6A6FAD8E-BF2F-4E8F-8FBC-5DBC65D769D1}"/>
              </a:ext>
            </a:extLst>
          </p:cNvPr>
          <p:cNvSpPr>
            <a:spLocks noGrp="1"/>
          </p:cNvSpPr>
          <p:nvPr>
            <p:ph type="ftr" sz="quarter" idx="16"/>
          </p:nvPr>
        </p:nvSpPr>
        <p:spPr/>
        <p:txBody>
          <a:bodyPr/>
          <a:lstStyle>
            <a:lvl1pPr>
              <a:defRPr>
                <a:solidFill>
                  <a:schemeClr val="bg1"/>
                </a:solidFill>
              </a:defRPr>
            </a:lvl1pPr>
          </a:lstStyle>
          <a:p>
            <a:endParaRPr lang="en-US"/>
          </a:p>
        </p:txBody>
      </p:sp>
      <p:sp>
        <p:nvSpPr>
          <p:cNvPr id="5" name="Title 4">
            <a:extLst>
              <a:ext uri="{FF2B5EF4-FFF2-40B4-BE49-F238E27FC236}">
                <a16:creationId xmlns:a16="http://schemas.microsoft.com/office/drawing/2014/main" id="{3B58F2F8-A64B-47AC-BB12-214DCFC4FEC6}"/>
              </a:ext>
            </a:extLst>
          </p:cNvPr>
          <p:cNvSpPr>
            <a:spLocks noGrp="1"/>
          </p:cNvSpPr>
          <p:nvPr>
            <p:ph type="title"/>
          </p:nvPr>
        </p:nvSpPr>
        <p:spPr>
          <a:xfrm>
            <a:off x="444000" y="388800"/>
            <a:ext cx="5868000" cy="990001"/>
          </a:xfrm>
        </p:spPr>
        <p:txBody>
          <a:bodyPr/>
          <a:lstStyle>
            <a:lvl1pPr>
              <a:defRPr>
                <a:solidFill>
                  <a:schemeClr val="bg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F04C4781-1C6F-4AD7-ABBE-AF369B7688D8}"/>
              </a:ext>
            </a:extLst>
          </p:cNvPr>
          <p:cNvSpPr>
            <a:spLocks noGrp="1"/>
          </p:cNvSpPr>
          <p:nvPr>
            <p:ph sz="quarter" idx="17" hasCustomPrompt="1"/>
          </p:nvPr>
        </p:nvSpPr>
        <p:spPr>
          <a:xfrm>
            <a:off x="444000" y="2250000"/>
            <a:ext cx="5868000" cy="3888000"/>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dirty="0"/>
              <a:t>Click to add text and use Alt, Shift plus the arrow keys to change to other placeholder text styles, such as bullet levels and body headings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385228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mp; Content w/ Subtitle Dark">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740B43-BCE3-48B4-A408-DEABA1AA5B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24" name="Text Placeholder 22">
            <a:extLst>
              <a:ext uri="{FF2B5EF4-FFF2-40B4-BE49-F238E27FC236}">
                <a16:creationId xmlns:a16="http://schemas.microsoft.com/office/drawing/2014/main" id="{36C5D7ED-4BED-4EE7-B3FF-722D1205BE10}"/>
              </a:ext>
            </a:extLst>
          </p:cNvPr>
          <p:cNvSpPr>
            <a:spLocks noGrp="1"/>
          </p:cNvSpPr>
          <p:nvPr>
            <p:ph type="body" sz="quarter" idx="12" hasCustomPrompt="1"/>
            <p:custDataLst>
              <p:tags r:id="rId1"/>
            </p:custDataLst>
          </p:nvPr>
        </p:nvSpPr>
        <p:spPr>
          <a:xfrm>
            <a:off x="442799" y="1457999"/>
            <a:ext cx="11288344" cy="276998"/>
          </a:xfrm>
          <a:prstGeom prst="rect">
            <a:avLst/>
          </a:prstGeom>
        </p:spPr>
        <p:txBody>
          <a:bodyPr vert="horz" lIns="0" anchor="t">
            <a:spAutoFit/>
          </a:bodyPr>
          <a:lstStyle>
            <a:lvl1pPr marL="0" indent="0">
              <a:lnSpc>
                <a:spcPct val="100000"/>
              </a:lnSpc>
              <a:spcBef>
                <a:spcPts val="0"/>
              </a:spcBef>
              <a:buNone/>
              <a:defRPr sz="1800" b="0">
                <a:solidFill>
                  <a:schemeClr val="bg1"/>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16" name="Graphic 15">
            <a:extLst>
              <a:ext uri="{FF2B5EF4-FFF2-40B4-BE49-F238E27FC236}">
                <a16:creationId xmlns:a16="http://schemas.microsoft.com/office/drawing/2014/main" id="{99E7B1C1-34C1-6F45-99D4-F888C43103CE}"/>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7" name="Text Placeholder 2">
            <a:extLst>
              <a:ext uri="{FF2B5EF4-FFF2-40B4-BE49-F238E27FC236}">
                <a16:creationId xmlns:a16="http://schemas.microsoft.com/office/drawing/2014/main" id="{D99C58B1-5C87-C44A-97E7-9FC9E8476311}"/>
              </a:ext>
            </a:extLst>
          </p:cNvPr>
          <p:cNvSpPr>
            <a:spLocks noGrp="1"/>
          </p:cNvSpPr>
          <p:nvPr>
            <p:ph type="body" sz="quarter" idx="14"/>
          </p:nvPr>
        </p:nvSpPr>
        <p:spPr>
          <a:xfrm>
            <a:off x="442799" y="98303"/>
            <a:ext cx="5846011" cy="228600"/>
          </a:xfrm>
          <a:prstGeom prst="rect">
            <a:avLst/>
          </a:prstGeom>
        </p:spPr>
        <p:txBody>
          <a:bodyPr lIns="0" anchor="t" anchorCtr="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4" name="Title 3">
            <a:extLst>
              <a:ext uri="{FF2B5EF4-FFF2-40B4-BE49-F238E27FC236}">
                <a16:creationId xmlns:a16="http://schemas.microsoft.com/office/drawing/2014/main" id="{C9B9CE05-D4AE-463E-BA12-526BA7792CEE}"/>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1" name="Rectangle 20">
            <a:extLst>
              <a:ext uri="{FF2B5EF4-FFF2-40B4-BE49-F238E27FC236}">
                <a16:creationId xmlns:a16="http://schemas.microsoft.com/office/drawing/2014/main" id="{0C05D07E-7642-468E-A593-5C1B6E1256FC}"/>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4" name="Freeform: Shape 13">
            <a:extLst>
              <a:ext uri="{FF2B5EF4-FFF2-40B4-BE49-F238E27FC236}">
                <a16:creationId xmlns:a16="http://schemas.microsoft.com/office/drawing/2014/main" id="{3E40CECA-4BA9-4D19-9201-5A9DE5481A2F}"/>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3" name="Freeform: Shape 22">
            <a:extLst>
              <a:ext uri="{FF2B5EF4-FFF2-40B4-BE49-F238E27FC236}">
                <a16:creationId xmlns:a16="http://schemas.microsoft.com/office/drawing/2014/main" id="{B26C8BA5-0E8C-4487-9FA7-318D450C9B0E}"/>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 name="Footer Placeholder 1">
            <a:extLst>
              <a:ext uri="{FF2B5EF4-FFF2-40B4-BE49-F238E27FC236}">
                <a16:creationId xmlns:a16="http://schemas.microsoft.com/office/drawing/2014/main" id="{B8FBEBCF-44F0-4FE9-B526-334C836A976E}"/>
              </a:ext>
            </a:extLst>
          </p:cNvPr>
          <p:cNvSpPr>
            <a:spLocks noGrp="1"/>
          </p:cNvSpPr>
          <p:nvPr>
            <p:ph type="ftr" sz="quarter" idx="15"/>
          </p:nvPr>
        </p:nvSpPr>
        <p:spPr/>
        <p:txBody>
          <a:bodyPr/>
          <a:lstStyle>
            <a:lvl1pPr>
              <a:defRPr>
                <a:solidFill>
                  <a:schemeClr val="bg1"/>
                </a:solidFill>
              </a:defRPr>
            </a:lvl1pPr>
          </a:lstStyle>
          <a:p>
            <a:endParaRPr lang="en-US"/>
          </a:p>
        </p:txBody>
      </p:sp>
      <p:sp>
        <p:nvSpPr>
          <p:cNvPr id="7" name="Content Placeholder 6">
            <a:extLst>
              <a:ext uri="{FF2B5EF4-FFF2-40B4-BE49-F238E27FC236}">
                <a16:creationId xmlns:a16="http://schemas.microsoft.com/office/drawing/2014/main" id="{ED650234-DD57-4C81-AB23-92FD51EEBD76}"/>
              </a:ext>
            </a:extLst>
          </p:cNvPr>
          <p:cNvSpPr>
            <a:spLocks noGrp="1"/>
          </p:cNvSpPr>
          <p:nvPr>
            <p:ph sz="quarter" idx="16" hasCustomPrompt="1"/>
          </p:nvPr>
        </p:nvSpPr>
        <p:spPr>
          <a:xfrm>
            <a:off x="442799" y="2249826"/>
            <a:ext cx="11303999" cy="3888000"/>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dirty="0"/>
              <a:t>Click to add text and use Alt, Shift plus the arrow keys to change to other placeholder text styles, such as bullet levels and body headings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2426936"/>
      </p:ext>
    </p:extLst>
  </p:cSld>
  <p:clrMapOvr>
    <a:masterClrMapping/>
  </p:clrMapOvr>
  <p:extLst>
    <p:ext uri="{DCECCB84-F9BA-43D5-87BE-67443E8EF086}">
      <p15:sldGuideLst xmlns:p15="http://schemas.microsoft.com/office/powerpoint/2012/main">
        <p15:guide id="1" orient="horz" pos="141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Only w/ Subtitle Dark">
    <p:bg>
      <p:bgPr>
        <a:solidFill>
          <a:schemeClr val="tx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03197B-A40F-451E-B6DA-084A5A1A2BB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24" name="Text Placeholder 22">
            <a:extLst>
              <a:ext uri="{FF2B5EF4-FFF2-40B4-BE49-F238E27FC236}">
                <a16:creationId xmlns:a16="http://schemas.microsoft.com/office/drawing/2014/main" id="{36C5D7ED-4BED-4EE7-B3FF-722D1205BE10}"/>
              </a:ext>
            </a:extLst>
          </p:cNvPr>
          <p:cNvSpPr>
            <a:spLocks noGrp="1"/>
          </p:cNvSpPr>
          <p:nvPr>
            <p:ph type="body" sz="quarter" idx="12" hasCustomPrompt="1"/>
            <p:custDataLst>
              <p:tags r:id="rId1"/>
            </p:custDataLst>
          </p:nvPr>
        </p:nvSpPr>
        <p:spPr>
          <a:xfrm>
            <a:off x="442799" y="1457999"/>
            <a:ext cx="11288344" cy="276998"/>
          </a:xfrm>
          <a:prstGeom prst="rect">
            <a:avLst/>
          </a:prstGeom>
        </p:spPr>
        <p:txBody>
          <a:bodyPr vert="horz" lIns="0" anchor="t">
            <a:spAutoFit/>
          </a:bodyPr>
          <a:lstStyle>
            <a:lvl1pPr marL="0" indent="0">
              <a:lnSpc>
                <a:spcPct val="100000"/>
              </a:lnSpc>
              <a:spcBef>
                <a:spcPts val="0"/>
              </a:spcBef>
              <a:buNone/>
              <a:defRPr sz="1800" b="0">
                <a:solidFill>
                  <a:schemeClr val="bg1"/>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16" name="Graphic 15">
            <a:extLst>
              <a:ext uri="{FF2B5EF4-FFF2-40B4-BE49-F238E27FC236}">
                <a16:creationId xmlns:a16="http://schemas.microsoft.com/office/drawing/2014/main" id="{99E7B1C1-34C1-6F45-99D4-F888C43103CE}"/>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7" name="Text Placeholder 2">
            <a:extLst>
              <a:ext uri="{FF2B5EF4-FFF2-40B4-BE49-F238E27FC236}">
                <a16:creationId xmlns:a16="http://schemas.microsoft.com/office/drawing/2014/main" id="{D99C58B1-5C87-C44A-97E7-9FC9E8476311}"/>
              </a:ext>
            </a:extLst>
          </p:cNvPr>
          <p:cNvSpPr>
            <a:spLocks noGrp="1"/>
          </p:cNvSpPr>
          <p:nvPr>
            <p:ph type="body" sz="quarter" idx="14"/>
          </p:nvPr>
        </p:nvSpPr>
        <p:spPr>
          <a:xfrm>
            <a:off x="442799" y="98303"/>
            <a:ext cx="5846011" cy="228600"/>
          </a:xfrm>
          <a:prstGeom prst="rect">
            <a:avLst/>
          </a:prstGeom>
        </p:spPr>
        <p:txBody>
          <a:bodyPr lIns="0" anchor="t" anchorCtr="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4" name="Title 3">
            <a:extLst>
              <a:ext uri="{FF2B5EF4-FFF2-40B4-BE49-F238E27FC236}">
                <a16:creationId xmlns:a16="http://schemas.microsoft.com/office/drawing/2014/main" id="{C9B9CE05-D4AE-463E-BA12-526BA7792CEE}"/>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1" name="Rectangle 20">
            <a:extLst>
              <a:ext uri="{FF2B5EF4-FFF2-40B4-BE49-F238E27FC236}">
                <a16:creationId xmlns:a16="http://schemas.microsoft.com/office/drawing/2014/main" id="{0C05D07E-7642-468E-A593-5C1B6E1256FC}"/>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4" name="Freeform: Shape 13">
            <a:extLst>
              <a:ext uri="{FF2B5EF4-FFF2-40B4-BE49-F238E27FC236}">
                <a16:creationId xmlns:a16="http://schemas.microsoft.com/office/drawing/2014/main" id="{3E40CECA-4BA9-4D19-9201-5A9DE5481A2F}"/>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3" name="Freeform: Shape 22">
            <a:extLst>
              <a:ext uri="{FF2B5EF4-FFF2-40B4-BE49-F238E27FC236}">
                <a16:creationId xmlns:a16="http://schemas.microsoft.com/office/drawing/2014/main" id="{B26C8BA5-0E8C-4487-9FA7-318D450C9B0E}"/>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 name="Footer Placeholder 1">
            <a:extLst>
              <a:ext uri="{FF2B5EF4-FFF2-40B4-BE49-F238E27FC236}">
                <a16:creationId xmlns:a16="http://schemas.microsoft.com/office/drawing/2014/main" id="{B8FBEBCF-44F0-4FE9-B526-334C836A976E}"/>
              </a:ext>
            </a:extLst>
          </p:cNvPr>
          <p:cNvSpPr>
            <a:spLocks noGrp="1"/>
          </p:cNvSpPr>
          <p:nvPr>
            <p:ph type="ftr" sz="quarter" idx="15"/>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542371024"/>
      </p:ext>
    </p:extLst>
  </p:cSld>
  <p:clrMapOvr>
    <a:masterClrMapping/>
  </p:clrMapOvr>
  <p:extLst>
    <p:ext uri="{DCECCB84-F9BA-43D5-87BE-67443E8EF086}">
      <p15:sldGuideLst xmlns:p15="http://schemas.microsoft.com/office/powerpoint/2012/main">
        <p15:guide id="1" orient="horz" pos="141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mp; Content Dark">
    <p:bg>
      <p:bgPr>
        <a:solidFill>
          <a:schemeClr val="tx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40C6F6E-D956-4630-B168-B51632E2772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pic>
        <p:nvPicPr>
          <p:cNvPr id="16" name="Graphic 15">
            <a:extLst>
              <a:ext uri="{FF2B5EF4-FFF2-40B4-BE49-F238E27FC236}">
                <a16:creationId xmlns:a16="http://schemas.microsoft.com/office/drawing/2014/main" id="{99E7B1C1-34C1-6F45-99D4-F888C43103C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7" name="Text Placeholder 2">
            <a:extLst>
              <a:ext uri="{FF2B5EF4-FFF2-40B4-BE49-F238E27FC236}">
                <a16:creationId xmlns:a16="http://schemas.microsoft.com/office/drawing/2014/main" id="{D99C58B1-5C87-C44A-97E7-9FC9E8476311}"/>
              </a:ext>
            </a:extLst>
          </p:cNvPr>
          <p:cNvSpPr>
            <a:spLocks noGrp="1"/>
          </p:cNvSpPr>
          <p:nvPr>
            <p:ph type="body" sz="quarter" idx="14"/>
          </p:nvPr>
        </p:nvSpPr>
        <p:spPr>
          <a:xfrm>
            <a:off x="442799" y="98303"/>
            <a:ext cx="5846011" cy="228600"/>
          </a:xfrm>
          <a:prstGeom prst="rect">
            <a:avLst/>
          </a:prstGeom>
        </p:spPr>
        <p:txBody>
          <a:bodyPr lIns="0" anchor="t" anchorCtr="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4" name="Title 3">
            <a:extLst>
              <a:ext uri="{FF2B5EF4-FFF2-40B4-BE49-F238E27FC236}">
                <a16:creationId xmlns:a16="http://schemas.microsoft.com/office/drawing/2014/main" id="{C9B9CE05-D4AE-463E-BA12-526BA7792CEE}"/>
              </a:ext>
            </a:extLst>
          </p:cNvPr>
          <p:cNvSpPr>
            <a:spLocks noGrp="1"/>
          </p:cNvSpPr>
          <p:nvPr>
            <p:ph type="title" hasCustomPrompt="1"/>
          </p:nvPr>
        </p:nvSpPr>
        <p:spPr>
          <a:xfrm>
            <a:off x="442800" y="388845"/>
            <a:ext cx="11304000" cy="990000"/>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1" name="Rectangle 20">
            <a:extLst>
              <a:ext uri="{FF2B5EF4-FFF2-40B4-BE49-F238E27FC236}">
                <a16:creationId xmlns:a16="http://schemas.microsoft.com/office/drawing/2014/main" id="{0C05D07E-7642-468E-A593-5C1B6E1256FC}"/>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4" name="Freeform: Shape 13">
            <a:extLst>
              <a:ext uri="{FF2B5EF4-FFF2-40B4-BE49-F238E27FC236}">
                <a16:creationId xmlns:a16="http://schemas.microsoft.com/office/drawing/2014/main" id="{3E40CECA-4BA9-4D19-9201-5A9DE5481A2F}"/>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3" name="Freeform: Shape 22">
            <a:extLst>
              <a:ext uri="{FF2B5EF4-FFF2-40B4-BE49-F238E27FC236}">
                <a16:creationId xmlns:a16="http://schemas.microsoft.com/office/drawing/2014/main" id="{B26C8BA5-0E8C-4487-9FA7-318D450C9B0E}"/>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 name="Footer Placeholder 1">
            <a:extLst>
              <a:ext uri="{FF2B5EF4-FFF2-40B4-BE49-F238E27FC236}">
                <a16:creationId xmlns:a16="http://schemas.microsoft.com/office/drawing/2014/main" id="{B8FBEBCF-44F0-4FE9-B526-334C836A976E}"/>
              </a:ext>
            </a:extLst>
          </p:cNvPr>
          <p:cNvSpPr>
            <a:spLocks noGrp="1"/>
          </p:cNvSpPr>
          <p:nvPr>
            <p:ph type="ftr" sz="quarter" idx="15"/>
          </p:nvPr>
        </p:nvSpPr>
        <p:spPr/>
        <p:txBody>
          <a:bodyPr/>
          <a:lstStyle>
            <a:lvl1pPr>
              <a:defRPr>
                <a:solidFill>
                  <a:schemeClr val="bg1"/>
                </a:solidFill>
              </a:defRPr>
            </a:lvl1pPr>
          </a:lstStyle>
          <a:p>
            <a:endParaRPr lang="en-US"/>
          </a:p>
        </p:txBody>
      </p:sp>
      <p:sp>
        <p:nvSpPr>
          <p:cNvPr id="7" name="Content Placeholder 6">
            <a:extLst>
              <a:ext uri="{FF2B5EF4-FFF2-40B4-BE49-F238E27FC236}">
                <a16:creationId xmlns:a16="http://schemas.microsoft.com/office/drawing/2014/main" id="{ED650234-DD57-4C81-AB23-92FD51EEBD76}"/>
              </a:ext>
            </a:extLst>
          </p:cNvPr>
          <p:cNvSpPr>
            <a:spLocks noGrp="1"/>
          </p:cNvSpPr>
          <p:nvPr>
            <p:ph sz="quarter" idx="16" hasCustomPrompt="1"/>
          </p:nvPr>
        </p:nvSpPr>
        <p:spPr>
          <a:xfrm>
            <a:off x="442799" y="1773238"/>
            <a:ext cx="11303999" cy="4364588"/>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dirty="0"/>
              <a:t>Click to add text and use Alt, Shift plus the arrow keys to change to other placeholder text styles, such as bullet levels and body headings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162377"/>
      </p:ext>
    </p:extLst>
  </p:cSld>
  <p:clrMapOvr>
    <a:masterClrMapping/>
  </p:clrMapOvr>
  <p:extLst>
    <p:ext uri="{DCECCB84-F9BA-43D5-87BE-67443E8EF086}">
      <p15:sldGuideLst xmlns:p15="http://schemas.microsoft.com/office/powerpoint/2012/main">
        <p15:guide id="1" orient="horz" pos="1412">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Only Dark">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04D3DD-A8C5-4AF4-A4E4-A188F633D1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pic>
        <p:nvPicPr>
          <p:cNvPr id="16" name="Graphic 15">
            <a:extLst>
              <a:ext uri="{FF2B5EF4-FFF2-40B4-BE49-F238E27FC236}">
                <a16:creationId xmlns:a16="http://schemas.microsoft.com/office/drawing/2014/main" id="{99E7B1C1-34C1-6F45-99D4-F888C43103C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7" name="Text Placeholder 2">
            <a:extLst>
              <a:ext uri="{FF2B5EF4-FFF2-40B4-BE49-F238E27FC236}">
                <a16:creationId xmlns:a16="http://schemas.microsoft.com/office/drawing/2014/main" id="{D99C58B1-5C87-C44A-97E7-9FC9E8476311}"/>
              </a:ext>
            </a:extLst>
          </p:cNvPr>
          <p:cNvSpPr>
            <a:spLocks noGrp="1"/>
          </p:cNvSpPr>
          <p:nvPr>
            <p:ph type="body" sz="quarter" idx="14"/>
          </p:nvPr>
        </p:nvSpPr>
        <p:spPr>
          <a:xfrm>
            <a:off x="442799" y="98303"/>
            <a:ext cx="5846011" cy="228600"/>
          </a:xfrm>
          <a:prstGeom prst="rect">
            <a:avLst/>
          </a:prstGeom>
        </p:spPr>
        <p:txBody>
          <a:bodyPr lIns="0" anchor="t" anchorCtr="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4" name="Title 3">
            <a:extLst>
              <a:ext uri="{FF2B5EF4-FFF2-40B4-BE49-F238E27FC236}">
                <a16:creationId xmlns:a16="http://schemas.microsoft.com/office/drawing/2014/main" id="{C9B9CE05-D4AE-463E-BA12-526BA7792CEE}"/>
              </a:ext>
            </a:extLst>
          </p:cNvPr>
          <p:cNvSpPr>
            <a:spLocks noGrp="1"/>
          </p:cNvSpPr>
          <p:nvPr>
            <p:ph type="title" hasCustomPrompt="1"/>
          </p:nvPr>
        </p:nvSpPr>
        <p:spPr>
          <a:xfrm>
            <a:off x="442800" y="388845"/>
            <a:ext cx="11304000" cy="990000"/>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1" name="Rectangle 20">
            <a:extLst>
              <a:ext uri="{FF2B5EF4-FFF2-40B4-BE49-F238E27FC236}">
                <a16:creationId xmlns:a16="http://schemas.microsoft.com/office/drawing/2014/main" id="{0C05D07E-7642-468E-A593-5C1B6E1256FC}"/>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4" name="Freeform: Shape 13">
            <a:extLst>
              <a:ext uri="{FF2B5EF4-FFF2-40B4-BE49-F238E27FC236}">
                <a16:creationId xmlns:a16="http://schemas.microsoft.com/office/drawing/2014/main" id="{3E40CECA-4BA9-4D19-9201-5A9DE5481A2F}"/>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3" name="Freeform: Shape 22">
            <a:extLst>
              <a:ext uri="{FF2B5EF4-FFF2-40B4-BE49-F238E27FC236}">
                <a16:creationId xmlns:a16="http://schemas.microsoft.com/office/drawing/2014/main" id="{B26C8BA5-0E8C-4487-9FA7-318D450C9B0E}"/>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 name="Footer Placeholder 1">
            <a:extLst>
              <a:ext uri="{FF2B5EF4-FFF2-40B4-BE49-F238E27FC236}">
                <a16:creationId xmlns:a16="http://schemas.microsoft.com/office/drawing/2014/main" id="{B8FBEBCF-44F0-4FE9-B526-334C836A976E}"/>
              </a:ext>
            </a:extLst>
          </p:cNvPr>
          <p:cNvSpPr>
            <a:spLocks noGrp="1"/>
          </p:cNvSpPr>
          <p:nvPr>
            <p:ph type="ftr" sz="quarter" idx="15"/>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437957291"/>
      </p:ext>
    </p:extLst>
  </p:cSld>
  <p:clrMapOvr>
    <a:masterClrMapping/>
  </p:clrMapOvr>
  <p:extLst>
    <p:ext uri="{DCECCB84-F9BA-43D5-87BE-67443E8EF086}">
      <p15:sldGuideLst xmlns:p15="http://schemas.microsoft.com/office/powerpoint/2012/main">
        <p15:guide id="1" orient="horz" pos="1412">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ntent Dark">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945F975-90D8-4FC9-9785-ADBE8EB862F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pic>
        <p:nvPicPr>
          <p:cNvPr id="19" name="Graphic 18">
            <a:extLst>
              <a:ext uri="{FF2B5EF4-FFF2-40B4-BE49-F238E27FC236}">
                <a16:creationId xmlns:a16="http://schemas.microsoft.com/office/drawing/2014/main" id="{84910E85-A840-A34D-ACA6-7D1ECD49672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2" name="Title 3">
            <a:extLst>
              <a:ext uri="{FF2B5EF4-FFF2-40B4-BE49-F238E27FC236}">
                <a16:creationId xmlns:a16="http://schemas.microsoft.com/office/drawing/2014/main" id="{BBEAF997-6809-4636-8337-1DC306436AF6}"/>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0" name="Text Placeholder 22">
            <a:extLst>
              <a:ext uri="{FF2B5EF4-FFF2-40B4-BE49-F238E27FC236}">
                <a16:creationId xmlns:a16="http://schemas.microsoft.com/office/drawing/2014/main" id="{AE2FC26A-8D8D-4044-8040-65574EFDEA21}"/>
              </a:ext>
            </a:extLst>
          </p:cNvPr>
          <p:cNvSpPr>
            <a:spLocks noGrp="1"/>
          </p:cNvSpPr>
          <p:nvPr>
            <p:ph type="body" sz="quarter" idx="12" hasCustomPrompt="1"/>
            <p:custDataLst>
              <p:tags r:id="rId1"/>
            </p:custDataLst>
          </p:nvPr>
        </p:nvSpPr>
        <p:spPr>
          <a:xfrm>
            <a:off x="442799" y="1457999"/>
            <a:ext cx="11288344" cy="276998"/>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5" name="Text Placeholder 2">
            <a:extLst>
              <a:ext uri="{FF2B5EF4-FFF2-40B4-BE49-F238E27FC236}">
                <a16:creationId xmlns:a16="http://schemas.microsoft.com/office/drawing/2014/main" id="{AB0EA591-0F76-4C5D-A80F-BE3FFDBDE3C2}"/>
              </a:ext>
            </a:extLst>
          </p:cNvPr>
          <p:cNvSpPr>
            <a:spLocks noGrp="1"/>
          </p:cNvSpPr>
          <p:nvPr>
            <p:ph type="body" sz="quarter" idx="19"/>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23" name="Freeform: Shape 22">
            <a:extLst>
              <a:ext uri="{FF2B5EF4-FFF2-40B4-BE49-F238E27FC236}">
                <a16:creationId xmlns:a16="http://schemas.microsoft.com/office/drawing/2014/main" id="{B833661B-FDB1-4FD2-AA10-7509875192F6}"/>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4" name="Freeform: Shape 23">
            <a:extLst>
              <a:ext uri="{FF2B5EF4-FFF2-40B4-BE49-F238E27FC236}">
                <a16:creationId xmlns:a16="http://schemas.microsoft.com/office/drawing/2014/main" id="{056BE9C3-9D24-4D01-BA4D-BF75A9D51FE4}"/>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5" name="Rectangle 24">
            <a:extLst>
              <a:ext uri="{FF2B5EF4-FFF2-40B4-BE49-F238E27FC236}">
                <a16:creationId xmlns:a16="http://schemas.microsoft.com/office/drawing/2014/main" id="{29C100CA-D516-42FC-BC3F-FAC2BD900CA3}"/>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6" name="Footer Placeholder 3">
            <a:extLst>
              <a:ext uri="{FF2B5EF4-FFF2-40B4-BE49-F238E27FC236}">
                <a16:creationId xmlns:a16="http://schemas.microsoft.com/office/drawing/2014/main" id="{5F455DBC-1E38-439B-BEB5-04B5EAD31952}"/>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17" name="TextBox 16">
            <a:extLst>
              <a:ext uri="{FF2B5EF4-FFF2-40B4-BE49-F238E27FC236}">
                <a16:creationId xmlns:a16="http://schemas.microsoft.com/office/drawing/2014/main" id="{1D630176-F6B5-47F2-8078-132CA09BA102}"/>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6" name="Content Placeholder 5">
            <a:extLst>
              <a:ext uri="{FF2B5EF4-FFF2-40B4-BE49-F238E27FC236}">
                <a16:creationId xmlns:a16="http://schemas.microsoft.com/office/drawing/2014/main" id="{B735BF33-BB6E-45E7-8DA2-B771B41B93E8}"/>
              </a:ext>
            </a:extLst>
          </p:cNvPr>
          <p:cNvSpPr>
            <a:spLocks noGrp="1"/>
          </p:cNvSpPr>
          <p:nvPr>
            <p:ph sz="quarter" idx="20" hasCustomPrompt="1"/>
          </p:nvPr>
        </p:nvSpPr>
        <p:spPr>
          <a:xfrm>
            <a:off x="442799" y="2249826"/>
            <a:ext cx="5399999" cy="3888000"/>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dirty="0"/>
              <a:t>Click to add text and use Alt, Shift plus the arrow keys to change to other placeholder text styles, such as bullet levels and body headings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5">
            <a:extLst>
              <a:ext uri="{FF2B5EF4-FFF2-40B4-BE49-F238E27FC236}">
                <a16:creationId xmlns:a16="http://schemas.microsoft.com/office/drawing/2014/main" id="{99B19804-BB2B-4735-8B2C-A604FF50836C}"/>
              </a:ext>
            </a:extLst>
          </p:cNvPr>
          <p:cNvSpPr>
            <a:spLocks noGrp="1"/>
          </p:cNvSpPr>
          <p:nvPr>
            <p:ph sz="quarter" idx="21" hasCustomPrompt="1"/>
          </p:nvPr>
        </p:nvSpPr>
        <p:spPr>
          <a:xfrm>
            <a:off x="6346799" y="2249826"/>
            <a:ext cx="5399999" cy="3888000"/>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dirty="0"/>
              <a:t>Click to add text and use Alt, Shift plus the arrow keys to change to other placeholder text styles, such as bullet levels and body headings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3621453"/>
      </p:ext>
    </p:extLst>
  </p:cSld>
  <p:clrMapOvr>
    <a:masterClrMapping/>
  </p:clrMapOvr>
  <p:extLst>
    <p:ext uri="{DCECCB84-F9BA-43D5-87BE-67443E8EF086}">
      <p15:sldGuideLst xmlns:p15="http://schemas.microsoft.com/office/powerpoint/2012/main">
        <p15:guide id="2" pos="3704">
          <p15:clr>
            <a:srgbClr val="FBAE40"/>
          </p15:clr>
        </p15:guide>
        <p15:guide id="3" pos="397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hree Content Dark">
    <p:bg>
      <p:bgPr>
        <a:solidFill>
          <a:schemeClr val="tx2"/>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5423F6E-0382-4DF4-9C5E-E470F9F31A9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pic>
        <p:nvPicPr>
          <p:cNvPr id="23" name="Graphic 22">
            <a:extLst>
              <a:ext uri="{FF2B5EF4-FFF2-40B4-BE49-F238E27FC236}">
                <a16:creationId xmlns:a16="http://schemas.microsoft.com/office/drawing/2014/main" id="{F004A700-4D6B-794D-9E1F-B688ED6936D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5" name="Title 3">
            <a:extLst>
              <a:ext uri="{FF2B5EF4-FFF2-40B4-BE49-F238E27FC236}">
                <a16:creationId xmlns:a16="http://schemas.microsoft.com/office/drawing/2014/main" id="{F679A7A8-7517-400C-92F2-47DF5DFAE4D7}"/>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6" name="Text Placeholder 22">
            <a:extLst>
              <a:ext uri="{FF2B5EF4-FFF2-40B4-BE49-F238E27FC236}">
                <a16:creationId xmlns:a16="http://schemas.microsoft.com/office/drawing/2014/main" id="{C5BFAF6D-F9A4-4082-BB3E-3585BE018455}"/>
              </a:ext>
            </a:extLst>
          </p:cNvPr>
          <p:cNvSpPr>
            <a:spLocks noGrp="1"/>
          </p:cNvSpPr>
          <p:nvPr>
            <p:ph type="body" sz="quarter" idx="12" hasCustomPrompt="1"/>
            <p:custDataLst>
              <p:tags r:id="rId1"/>
            </p:custDataLst>
          </p:nvPr>
        </p:nvSpPr>
        <p:spPr>
          <a:xfrm>
            <a:off x="442799" y="1457999"/>
            <a:ext cx="11288344" cy="276998"/>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7" name="Text Placeholder 2">
            <a:extLst>
              <a:ext uri="{FF2B5EF4-FFF2-40B4-BE49-F238E27FC236}">
                <a16:creationId xmlns:a16="http://schemas.microsoft.com/office/drawing/2014/main" id="{CFAE361D-E02F-49AE-9D8E-909869D37E30}"/>
              </a:ext>
            </a:extLst>
          </p:cNvPr>
          <p:cNvSpPr>
            <a:spLocks noGrp="1"/>
          </p:cNvSpPr>
          <p:nvPr>
            <p:ph type="body" sz="quarter" idx="20"/>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16" name="Rectangle 15">
            <a:extLst>
              <a:ext uri="{FF2B5EF4-FFF2-40B4-BE49-F238E27FC236}">
                <a16:creationId xmlns:a16="http://schemas.microsoft.com/office/drawing/2014/main" id="{F022FA43-3E87-4FEF-93E8-E316AF48C481}"/>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9" name="Freeform: Shape 18">
            <a:extLst>
              <a:ext uri="{FF2B5EF4-FFF2-40B4-BE49-F238E27FC236}">
                <a16:creationId xmlns:a16="http://schemas.microsoft.com/office/drawing/2014/main" id="{122699F3-A2B0-491D-9618-7F1A6C8D6248}"/>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7" name="Freeform: Shape 26">
            <a:extLst>
              <a:ext uri="{FF2B5EF4-FFF2-40B4-BE49-F238E27FC236}">
                <a16:creationId xmlns:a16="http://schemas.microsoft.com/office/drawing/2014/main" id="{839A74A5-0B9E-494D-AA42-59356F87032E}"/>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18" name="Footer Placeholder 3">
            <a:extLst>
              <a:ext uri="{FF2B5EF4-FFF2-40B4-BE49-F238E27FC236}">
                <a16:creationId xmlns:a16="http://schemas.microsoft.com/office/drawing/2014/main" id="{16AAC404-50AD-49DC-8CC0-C9AFE4997CC5}"/>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20" name="TextBox 19">
            <a:extLst>
              <a:ext uri="{FF2B5EF4-FFF2-40B4-BE49-F238E27FC236}">
                <a16:creationId xmlns:a16="http://schemas.microsoft.com/office/drawing/2014/main" id="{3189C17C-E3C9-4300-878F-674F3FE9EA44}"/>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5" name="Content Placeholder 4">
            <a:extLst>
              <a:ext uri="{FF2B5EF4-FFF2-40B4-BE49-F238E27FC236}">
                <a16:creationId xmlns:a16="http://schemas.microsoft.com/office/drawing/2014/main" id="{8340C5D9-7E2C-4DBF-B474-7315E5694EA7}"/>
              </a:ext>
            </a:extLst>
          </p:cNvPr>
          <p:cNvSpPr>
            <a:spLocks noGrp="1"/>
          </p:cNvSpPr>
          <p:nvPr>
            <p:ph sz="quarter" idx="21"/>
          </p:nvPr>
        </p:nvSpPr>
        <p:spPr>
          <a:xfrm>
            <a:off x="442799" y="2249827"/>
            <a:ext cx="3492000" cy="3888000"/>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4">
            <a:extLst>
              <a:ext uri="{FF2B5EF4-FFF2-40B4-BE49-F238E27FC236}">
                <a16:creationId xmlns:a16="http://schemas.microsoft.com/office/drawing/2014/main" id="{0246EE9D-0C3A-4235-852F-85532580113D}"/>
              </a:ext>
            </a:extLst>
          </p:cNvPr>
          <p:cNvSpPr>
            <a:spLocks noGrp="1"/>
          </p:cNvSpPr>
          <p:nvPr>
            <p:ph sz="quarter" idx="22"/>
          </p:nvPr>
        </p:nvSpPr>
        <p:spPr>
          <a:xfrm>
            <a:off x="4348799" y="2249827"/>
            <a:ext cx="3492000" cy="3888000"/>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Content Placeholder 4">
            <a:extLst>
              <a:ext uri="{FF2B5EF4-FFF2-40B4-BE49-F238E27FC236}">
                <a16:creationId xmlns:a16="http://schemas.microsoft.com/office/drawing/2014/main" id="{BA876610-D805-422A-AB67-A2E3457706BB}"/>
              </a:ext>
            </a:extLst>
          </p:cNvPr>
          <p:cNvSpPr>
            <a:spLocks noGrp="1"/>
          </p:cNvSpPr>
          <p:nvPr>
            <p:ph sz="quarter" idx="23"/>
          </p:nvPr>
        </p:nvSpPr>
        <p:spPr>
          <a:xfrm>
            <a:off x="8254798" y="2249827"/>
            <a:ext cx="3492000" cy="3888000"/>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9903201"/>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Four Content Dark">
    <p:bg>
      <p:bgPr>
        <a:solidFill>
          <a:schemeClr val="tx2"/>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B7B52BA-04B5-47EB-9317-AC1C3DE4835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15" name="Rectangle 14">
            <a:extLst>
              <a:ext uri="{FF2B5EF4-FFF2-40B4-BE49-F238E27FC236}">
                <a16:creationId xmlns:a16="http://schemas.microsoft.com/office/drawing/2014/main" id="{74581D52-5A11-4CEF-A19A-C47F763A7B43}"/>
              </a:ext>
            </a:extLst>
          </p:cNvPr>
          <p:cNvSpPr/>
          <p:nvPr/>
        </p:nvSpPr>
        <p:spPr>
          <a:xfrm>
            <a:off x="0" y="0"/>
            <a:ext cx="109728" cy="6858000"/>
          </a:xfrm>
          <a:prstGeom prst="rect">
            <a:avLst/>
          </a:prstGeom>
          <a:gradFill flip="none" rotWithShape="1">
            <a:gsLst>
              <a:gs pos="68000">
                <a:schemeClr val="accent1"/>
              </a:gs>
              <a:gs pos="98000">
                <a:srgbClr val="073262"/>
              </a:gs>
              <a:gs pos="33000">
                <a:schemeClr val="accent2"/>
              </a:gs>
              <a:gs pos="0">
                <a:srgbClr val="073262"/>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pic>
        <p:nvPicPr>
          <p:cNvPr id="23" name="Graphic 22">
            <a:extLst>
              <a:ext uri="{FF2B5EF4-FFF2-40B4-BE49-F238E27FC236}">
                <a16:creationId xmlns:a16="http://schemas.microsoft.com/office/drawing/2014/main" id="{F004A700-4D6B-794D-9E1F-B688ED6936D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5" name="Title 3">
            <a:extLst>
              <a:ext uri="{FF2B5EF4-FFF2-40B4-BE49-F238E27FC236}">
                <a16:creationId xmlns:a16="http://schemas.microsoft.com/office/drawing/2014/main" id="{F679A7A8-7517-400C-92F2-47DF5DFAE4D7}"/>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6" name="Text Placeholder 22">
            <a:extLst>
              <a:ext uri="{FF2B5EF4-FFF2-40B4-BE49-F238E27FC236}">
                <a16:creationId xmlns:a16="http://schemas.microsoft.com/office/drawing/2014/main" id="{C5BFAF6D-F9A4-4082-BB3E-3585BE018455}"/>
              </a:ext>
            </a:extLst>
          </p:cNvPr>
          <p:cNvSpPr>
            <a:spLocks noGrp="1"/>
          </p:cNvSpPr>
          <p:nvPr>
            <p:ph type="body" sz="quarter" idx="12" hasCustomPrompt="1"/>
            <p:custDataLst>
              <p:tags r:id="rId1"/>
            </p:custDataLst>
          </p:nvPr>
        </p:nvSpPr>
        <p:spPr>
          <a:xfrm>
            <a:off x="442800"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7" name="Text Placeholder 2">
            <a:extLst>
              <a:ext uri="{FF2B5EF4-FFF2-40B4-BE49-F238E27FC236}">
                <a16:creationId xmlns:a16="http://schemas.microsoft.com/office/drawing/2014/main" id="{43728C49-8B97-44DE-B314-372422AECD19}"/>
              </a:ext>
            </a:extLst>
          </p:cNvPr>
          <p:cNvSpPr>
            <a:spLocks noGrp="1"/>
          </p:cNvSpPr>
          <p:nvPr>
            <p:ph type="body" sz="quarter" idx="22"/>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20" name="Freeform: Shape 19">
            <a:extLst>
              <a:ext uri="{FF2B5EF4-FFF2-40B4-BE49-F238E27FC236}">
                <a16:creationId xmlns:a16="http://schemas.microsoft.com/office/drawing/2014/main" id="{9C4AAAD0-4193-42FD-A688-B0CD9CED6745}"/>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32" name="Freeform: Shape 31">
            <a:extLst>
              <a:ext uri="{FF2B5EF4-FFF2-40B4-BE49-F238E27FC236}">
                <a16:creationId xmlns:a16="http://schemas.microsoft.com/office/drawing/2014/main" id="{E2A8F19F-DE6E-4F6F-B1FB-F82B517C4553}"/>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18" name="Footer Placeholder 3">
            <a:extLst>
              <a:ext uri="{FF2B5EF4-FFF2-40B4-BE49-F238E27FC236}">
                <a16:creationId xmlns:a16="http://schemas.microsoft.com/office/drawing/2014/main" id="{71EA3C23-FE46-4BD5-AC99-6025EBCE0898}"/>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19" name="TextBox 18">
            <a:extLst>
              <a:ext uri="{FF2B5EF4-FFF2-40B4-BE49-F238E27FC236}">
                <a16:creationId xmlns:a16="http://schemas.microsoft.com/office/drawing/2014/main" id="{84766BF9-5F7D-49F6-81BD-0B4EBA1BC190}"/>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5" name="Content Placeholder 4">
            <a:extLst>
              <a:ext uri="{FF2B5EF4-FFF2-40B4-BE49-F238E27FC236}">
                <a16:creationId xmlns:a16="http://schemas.microsoft.com/office/drawing/2014/main" id="{9839C241-A37E-4FB1-AB6F-5454AC484396}"/>
              </a:ext>
            </a:extLst>
          </p:cNvPr>
          <p:cNvSpPr>
            <a:spLocks noGrp="1"/>
          </p:cNvSpPr>
          <p:nvPr>
            <p:ph sz="quarter" idx="23"/>
          </p:nvPr>
        </p:nvSpPr>
        <p:spPr>
          <a:xfrm>
            <a:off x="442799" y="2249826"/>
            <a:ext cx="2520000" cy="3888000"/>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4">
            <a:extLst>
              <a:ext uri="{FF2B5EF4-FFF2-40B4-BE49-F238E27FC236}">
                <a16:creationId xmlns:a16="http://schemas.microsoft.com/office/drawing/2014/main" id="{BB9B68F2-D439-4594-AC54-2D97003187AD}"/>
              </a:ext>
            </a:extLst>
          </p:cNvPr>
          <p:cNvSpPr>
            <a:spLocks noGrp="1"/>
          </p:cNvSpPr>
          <p:nvPr>
            <p:ph sz="quarter" idx="24"/>
          </p:nvPr>
        </p:nvSpPr>
        <p:spPr>
          <a:xfrm>
            <a:off x="3370799" y="2249826"/>
            <a:ext cx="2520000" cy="3888000"/>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Content Placeholder 4">
            <a:extLst>
              <a:ext uri="{FF2B5EF4-FFF2-40B4-BE49-F238E27FC236}">
                <a16:creationId xmlns:a16="http://schemas.microsoft.com/office/drawing/2014/main" id="{49A707FB-2749-4A62-9BFA-375267A10C6A}"/>
              </a:ext>
            </a:extLst>
          </p:cNvPr>
          <p:cNvSpPr>
            <a:spLocks noGrp="1"/>
          </p:cNvSpPr>
          <p:nvPr>
            <p:ph sz="quarter" idx="25"/>
          </p:nvPr>
        </p:nvSpPr>
        <p:spPr>
          <a:xfrm>
            <a:off x="6298799" y="2249826"/>
            <a:ext cx="2520000" cy="3888000"/>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4">
            <a:extLst>
              <a:ext uri="{FF2B5EF4-FFF2-40B4-BE49-F238E27FC236}">
                <a16:creationId xmlns:a16="http://schemas.microsoft.com/office/drawing/2014/main" id="{D3ACC19A-B912-4B59-B8C0-B7B502033037}"/>
              </a:ext>
            </a:extLst>
          </p:cNvPr>
          <p:cNvSpPr>
            <a:spLocks noGrp="1"/>
          </p:cNvSpPr>
          <p:nvPr>
            <p:ph sz="quarter" idx="26"/>
          </p:nvPr>
        </p:nvSpPr>
        <p:spPr>
          <a:xfrm>
            <a:off x="9226798" y="2249826"/>
            <a:ext cx="2520000" cy="3888000"/>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2497267"/>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ix Content Dark">
    <p:bg>
      <p:bgPr>
        <a:solidFill>
          <a:schemeClr val="tx2"/>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01185C5-077B-4940-8CF0-01FC961ECB9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pic>
        <p:nvPicPr>
          <p:cNvPr id="23" name="Graphic 22">
            <a:extLst>
              <a:ext uri="{FF2B5EF4-FFF2-40B4-BE49-F238E27FC236}">
                <a16:creationId xmlns:a16="http://schemas.microsoft.com/office/drawing/2014/main" id="{F004A700-4D6B-794D-9E1F-B688ED6936D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5" name="Title 3">
            <a:extLst>
              <a:ext uri="{FF2B5EF4-FFF2-40B4-BE49-F238E27FC236}">
                <a16:creationId xmlns:a16="http://schemas.microsoft.com/office/drawing/2014/main" id="{F679A7A8-7517-400C-92F2-47DF5DFAE4D7}"/>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6" name="Text Placeholder 22">
            <a:extLst>
              <a:ext uri="{FF2B5EF4-FFF2-40B4-BE49-F238E27FC236}">
                <a16:creationId xmlns:a16="http://schemas.microsoft.com/office/drawing/2014/main" id="{C5BFAF6D-F9A4-4082-BB3E-3585BE018455}"/>
              </a:ext>
            </a:extLst>
          </p:cNvPr>
          <p:cNvSpPr>
            <a:spLocks noGrp="1"/>
          </p:cNvSpPr>
          <p:nvPr>
            <p:ph type="body" sz="quarter" idx="12" hasCustomPrompt="1"/>
            <p:custDataLst>
              <p:tags r:id="rId1"/>
            </p:custDataLst>
          </p:nvPr>
        </p:nvSpPr>
        <p:spPr>
          <a:xfrm>
            <a:off x="442799" y="1457999"/>
            <a:ext cx="11288344" cy="276998"/>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7" name="Text Placeholder 2">
            <a:extLst>
              <a:ext uri="{FF2B5EF4-FFF2-40B4-BE49-F238E27FC236}">
                <a16:creationId xmlns:a16="http://schemas.microsoft.com/office/drawing/2014/main" id="{CFAE361D-E02F-49AE-9D8E-909869D37E30}"/>
              </a:ext>
            </a:extLst>
          </p:cNvPr>
          <p:cNvSpPr>
            <a:spLocks noGrp="1"/>
          </p:cNvSpPr>
          <p:nvPr>
            <p:ph type="body" sz="quarter" idx="20"/>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16" name="Rectangle 15">
            <a:extLst>
              <a:ext uri="{FF2B5EF4-FFF2-40B4-BE49-F238E27FC236}">
                <a16:creationId xmlns:a16="http://schemas.microsoft.com/office/drawing/2014/main" id="{F022FA43-3E87-4FEF-93E8-E316AF48C481}"/>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9" name="Freeform: Shape 18">
            <a:extLst>
              <a:ext uri="{FF2B5EF4-FFF2-40B4-BE49-F238E27FC236}">
                <a16:creationId xmlns:a16="http://schemas.microsoft.com/office/drawing/2014/main" id="{122699F3-A2B0-491D-9618-7F1A6C8D6248}"/>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7" name="Freeform: Shape 26">
            <a:extLst>
              <a:ext uri="{FF2B5EF4-FFF2-40B4-BE49-F238E27FC236}">
                <a16:creationId xmlns:a16="http://schemas.microsoft.com/office/drawing/2014/main" id="{839A74A5-0B9E-494D-AA42-59356F87032E}"/>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18" name="Footer Placeholder 3">
            <a:extLst>
              <a:ext uri="{FF2B5EF4-FFF2-40B4-BE49-F238E27FC236}">
                <a16:creationId xmlns:a16="http://schemas.microsoft.com/office/drawing/2014/main" id="{16AAC404-50AD-49DC-8CC0-C9AFE4997CC5}"/>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20" name="TextBox 19">
            <a:extLst>
              <a:ext uri="{FF2B5EF4-FFF2-40B4-BE49-F238E27FC236}">
                <a16:creationId xmlns:a16="http://schemas.microsoft.com/office/drawing/2014/main" id="{3189C17C-E3C9-4300-878F-674F3FE9EA44}"/>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5" name="Content Placeholder 4">
            <a:extLst>
              <a:ext uri="{FF2B5EF4-FFF2-40B4-BE49-F238E27FC236}">
                <a16:creationId xmlns:a16="http://schemas.microsoft.com/office/drawing/2014/main" id="{8340C5D9-7E2C-4DBF-B474-7315E5694EA7}"/>
              </a:ext>
            </a:extLst>
          </p:cNvPr>
          <p:cNvSpPr>
            <a:spLocks noGrp="1"/>
          </p:cNvSpPr>
          <p:nvPr>
            <p:ph sz="quarter" idx="21"/>
          </p:nvPr>
        </p:nvSpPr>
        <p:spPr>
          <a:xfrm>
            <a:off x="442799" y="2249827"/>
            <a:ext cx="3492000" cy="1728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4">
            <a:extLst>
              <a:ext uri="{FF2B5EF4-FFF2-40B4-BE49-F238E27FC236}">
                <a16:creationId xmlns:a16="http://schemas.microsoft.com/office/drawing/2014/main" id="{0246EE9D-0C3A-4235-852F-85532580113D}"/>
              </a:ext>
            </a:extLst>
          </p:cNvPr>
          <p:cNvSpPr>
            <a:spLocks noGrp="1"/>
          </p:cNvSpPr>
          <p:nvPr>
            <p:ph sz="quarter" idx="22"/>
          </p:nvPr>
        </p:nvSpPr>
        <p:spPr>
          <a:xfrm>
            <a:off x="4348799" y="2249827"/>
            <a:ext cx="3492000" cy="1728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Content Placeholder 4">
            <a:extLst>
              <a:ext uri="{FF2B5EF4-FFF2-40B4-BE49-F238E27FC236}">
                <a16:creationId xmlns:a16="http://schemas.microsoft.com/office/drawing/2014/main" id="{BA876610-D805-422A-AB67-A2E3457706BB}"/>
              </a:ext>
            </a:extLst>
          </p:cNvPr>
          <p:cNvSpPr>
            <a:spLocks noGrp="1"/>
          </p:cNvSpPr>
          <p:nvPr>
            <p:ph sz="quarter" idx="23"/>
          </p:nvPr>
        </p:nvSpPr>
        <p:spPr>
          <a:xfrm>
            <a:off x="8254798" y="2249827"/>
            <a:ext cx="3492000" cy="1728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4">
            <a:extLst>
              <a:ext uri="{FF2B5EF4-FFF2-40B4-BE49-F238E27FC236}">
                <a16:creationId xmlns:a16="http://schemas.microsoft.com/office/drawing/2014/main" id="{1360925D-64BD-4B3C-8A81-8518ADDBB27D}"/>
              </a:ext>
            </a:extLst>
          </p:cNvPr>
          <p:cNvSpPr>
            <a:spLocks noGrp="1"/>
          </p:cNvSpPr>
          <p:nvPr>
            <p:ph sz="quarter" idx="24"/>
          </p:nvPr>
        </p:nvSpPr>
        <p:spPr>
          <a:xfrm>
            <a:off x="442799" y="4412359"/>
            <a:ext cx="3492000" cy="1728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4">
            <a:extLst>
              <a:ext uri="{FF2B5EF4-FFF2-40B4-BE49-F238E27FC236}">
                <a16:creationId xmlns:a16="http://schemas.microsoft.com/office/drawing/2014/main" id="{20383EBB-A0B3-47F7-87D6-8932F29B6F87}"/>
              </a:ext>
            </a:extLst>
          </p:cNvPr>
          <p:cNvSpPr>
            <a:spLocks noGrp="1"/>
          </p:cNvSpPr>
          <p:nvPr>
            <p:ph sz="quarter" idx="25"/>
          </p:nvPr>
        </p:nvSpPr>
        <p:spPr>
          <a:xfrm>
            <a:off x="4348799" y="4412359"/>
            <a:ext cx="3492000" cy="1728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4">
            <a:extLst>
              <a:ext uri="{FF2B5EF4-FFF2-40B4-BE49-F238E27FC236}">
                <a16:creationId xmlns:a16="http://schemas.microsoft.com/office/drawing/2014/main" id="{390A7376-F8D9-485E-ACF1-C6D581D91DF4}"/>
              </a:ext>
            </a:extLst>
          </p:cNvPr>
          <p:cNvSpPr>
            <a:spLocks noGrp="1"/>
          </p:cNvSpPr>
          <p:nvPr>
            <p:ph sz="quarter" idx="26"/>
          </p:nvPr>
        </p:nvSpPr>
        <p:spPr>
          <a:xfrm>
            <a:off x="8254798" y="4412359"/>
            <a:ext cx="3492000" cy="1728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723967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bg1"/>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37363E61-7CF1-A94D-B206-5B49A9CC194D}"/>
              </a:ext>
            </a:extLst>
          </p:cNvPr>
          <p:cNvSpPr>
            <a:spLocks noGrp="1"/>
          </p:cNvSpPr>
          <p:nvPr>
            <p:ph type="pic" sz="quarter" idx="10"/>
          </p:nvPr>
        </p:nvSpPr>
        <p:spPr>
          <a:xfrm>
            <a:off x="2528966" y="141209"/>
            <a:ext cx="9663034" cy="6716791"/>
          </a:xfrm>
          <a:custGeom>
            <a:avLst/>
            <a:gdLst>
              <a:gd name="connsiteX0" fmla="*/ 9663034 w 9663034"/>
              <a:gd name="connsiteY0" fmla="*/ 0 h 6716791"/>
              <a:gd name="connsiteX1" fmla="*/ 9663034 w 9663034"/>
              <a:gd name="connsiteY1" fmla="*/ 4814575 h 6716791"/>
              <a:gd name="connsiteX2" fmla="*/ 6941731 w 9663034"/>
              <a:gd name="connsiteY2" fmla="*/ 6716791 h 6716791"/>
              <a:gd name="connsiteX3" fmla="*/ 0 w 9663034"/>
              <a:gd name="connsiteY3" fmla="*/ 6716791 h 6716791"/>
            </a:gdLst>
            <a:ahLst/>
            <a:cxnLst>
              <a:cxn ang="0">
                <a:pos x="connsiteX0" y="connsiteY0"/>
              </a:cxn>
              <a:cxn ang="0">
                <a:pos x="connsiteX1" y="connsiteY1"/>
              </a:cxn>
              <a:cxn ang="0">
                <a:pos x="connsiteX2" y="connsiteY2"/>
              </a:cxn>
              <a:cxn ang="0">
                <a:pos x="connsiteX3" y="connsiteY3"/>
              </a:cxn>
            </a:cxnLst>
            <a:rect l="l" t="t" r="r" b="b"/>
            <a:pathLst>
              <a:path w="9663034" h="6716791">
                <a:moveTo>
                  <a:pt x="9663034" y="0"/>
                </a:moveTo>
                <a:lnTo>
                  <a:pt x="9663034" y="4814575"/>
                </a:lnTo>
                <a:lnTo>
                  <a:pt x="6941731" y="6716791"/>
                </a:lnTo>
                <a:lnTo>
                  <a:pt x="0" y="6716791"/>
                </a:lnTo>
                <a:close/>
              </a:path>
            </a:pathLst>
          </a:custGeom>
          <a:solidFill>
            <a:schemeClr val="bg2"/>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9" name="Text Placeholder 10">
            <a:extLst>
              <a:ext uri="{FF2B5EF4-FFF2-40B4-BE49-F238E27FC236}">
                <a16:creationId xmlns:a16="http://schemas.microsoft.com/office/drawing/2014/main" id="{31F7ED88-D0CF-434E-AF66-2A6C617A15B9}"/>
              </a:ext>
            </a:extLst>
          </p:cNvPr>
          <p:cNvSpPr>
            <a:spLocks noGrp="1"/>
          </p:cNvSpPr>
          <p:nvPr>
            <p:ph type="body" sz="quarter" idx="15" hasCustomPrompt="1"/>
          </p:nvPr>
        </p:nvSpPr>
        <p:spPr>
          <a:xfrm>
            <a:off x="442800" y="2645439"/>
            <a:ext cx="5986800" cy="579600"/>
          </a:xfrm>
          <a:prstGeom prst="rect">
            <a:avLst/>
          </a:prstGeom>
        </p:spPr>
        <p:txBody>
          <a:bodyPr lIns="0" anchor="t">
            <a:noAutofit/>
          </a:bodyPr>
          <a:lstStyle>
            <a:lvl1pPr marL="0" indent="0">
              <a:buNone/>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Description goes here</a:t>
            </a:r>
            <a:endParaRPr lang="en-US" dirty="0"/>
          </a:p>
        </p:txBody>
      </p:sp>
      <p:pic>
        <p:nvPicPr>
          <p:cNvPr id="31" name="Graphic 30">
            <a:extLst>
              <a:ext uri="{FF2B5EF4-FFF2-40B4-BE49-F238E27FC236}">
                <a16:creationId xmlns:a16="http://schemas.microsoft.com/office/drawing/2014/main" id="{6A93C236-DDC8-AB42-B158-C3A75D572576}"/>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15" name="Title 1">
            <a:extLst>
              <a:ext uri="{FF2B5EF4-FFF2-40B4-BE49-F238E27FC236}">
                <a16:creationId xmlns:a16="http://schemas.microsoft.com/office/drawing/2014/main" id="{EB28338C-0118-4339-8B11-1628D97DA4BA}"/>
              </a:ext>
            </a:extLst>
          </p:cNvPr>
          <p:cNvSpPr>
            <a:spLocks noGrp="1"/>
          </p:cNvSpPr>
          <p:nvPr>
            <p:ph type="title" hasCustomPrompt="1"/>
          </p:nvPr>
        </p:nvSpPr>
        <p:spPr>
          <a:xfrm>
            <a:off x="442800" y="1246559"/>
            <a:ext cx="5983255" cy="970378"/>
          </a:xfrm>
        </p:spPr>
        <p:txBody>
          <a:bodyPr vert="horz" lIns="0" tIns="0" rIns="0" bIns="0" rtlCol="0" anchor="b">
            <a:noAutofit/>
          </a:bodyPr>
          <a:lstStyle>
            <a:lvl1pPr>
              <a:defRPr lang="en-GB" sz="4000" dirty="0">
                <a:solidFill>
                  <a:schemeClr val="tx2"/>
                </a:solidFill>
              </a:defRPr>
            </a:lvl1pPr>
          </a:lstStyle>
          <a:p>
            <a:pPr marR="0" lvl="0" fontAlgn="auto">
              <a:lnSpc>
                <a:spcPct val="90000"/>
              </a:lnSpc>
              <a:spcBef>
                <a:spcPts val="1000"/>
              </a:spcBef>
              <a:spcAft>
                <a:spcPts val="0"/>
              </a:spcAft>
              <a:buClrTx/>
              <a:buSzTx/>
              <a:tabLst/>
            </a:pPr>
            <a:r>
              <a:rPr lang="en-US" dirty="0"/>
              <a:t>Slide divider option-2</a:t>
            </a:r>
            <a:endParaRPr lang="en-GB" dirty="0"/>
          </a:p>
        </p:txBody>
      </p:sp>
      <p:sp>
        <p:nvSpPr>
          <p:cNvPr id="18" name="Freeform 17">
            <a:extLst>
              <a:ext uri="{FF2B5EF4-FFF2-40B4-BE49-F238E27FC236}">
                <a16:creationId xmlns:a16="http://schemas.microsoft.com/office/drawing/2014/main" id="{842DA984-1D2F-2140-8491-B516D776CAC4}"/>
              </a:ext>
            </a:extLst>
          </p:cNvPr>
          <p:cNvSpPr/>
          <p:nvPr/>
        </p:nvSpPr>
        <p:spPr>
          <a:xfrm>
            <a:off x="0" y="4910678"/>
            <a:ext cx="4279900" cy="1947322"/>
          </a:xfrm>
          <a:custGeom>
            <a:avLst/>
            <a:gdLst>
              <a:gd name="connsiteX0" fmla="*/ 1467015 w 4279900"/>
              <a:gd name="connsiteY0" fmla="*/ 0 h 1947322"/>
              <a:gd name="connsiteX1" fmla="*/ 4279900 w 4279900"/>
              <a:gd name="connsiteY1" fmla="*/ 1947322 h 1947322"/>
              <a:gd name="connsiteX2" fmla="*/ 0 w 4279900"/>
              <a:gd name="connsiteY2" fmla="*/ 1947322 h 1947322"/>
              <a:gd name="connsiteX3" fmla="*/ 0 w 4279900"/>
              <a:gd name="connsiteY3" fmla="*/ 1020577 h 1947322"/>
            </a:gdLst>
            <a:ahLst/>
            <a:cxnLst>
              <a:cxn ang="0">
                <a:pos x="connsiteX0" y="connsiteY0"/>
              </a:cxn>
              <a:cxn ang="0">
                <a:pos x="connsiteX1" y="connsiteY1"/>
              </a:cxn>
              <a:cxn ang="0">
                <a:pos x="connsiteX2" y="connsiteY2"/>
              </a:cxn>
              <a:cxn ang="0">
                <a:pos x="connsiteX3" y="connsiteY3"/>
              </a:cxn>
            </a:cxnLst>
            <a:rect l="l" t="t" r="r" b="b"/>
            <a:pathLst>
              <a:path w="4279900" h="1947322">
                <a:moveTo>
                  <a:pt x="1467015" y="0"/>
                </a:moveTo>
                <a:lnTo>
                  <a:pt x="4279900" y="1947322"/>
                </a:lnTo>
                <a:lnTo>
                  <a:pt x="0" y="1947322"/>
                </a:lnTo>
                <a:lnTo>
                  <a:pt x="0" y="1020577"/>
                </a:lnTo>
                <a:close/>
              </a:path>
            </a:pathLst>
          </a:custGeom>
          <a:gradFill>
            <a:gsLst>
              <a:gs pos="0">
                <a:srgbClr val="FF555F"/>
              </a:gs>
              <a:gs pos="93000">
                <a:schemeClr val="accent2">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sp>
        <p:nvSpPr>
          <p:cNvPr id="24" name="Freeform 23">
            <a:extLst>
              <a:ext uri="{FF2B5EF4-FFF2-40B4-BE49-F238E27FC236}">
                <a16:creationId xmlns:a16="http://schemas.microsoft.com/office/drawing/2014/main" id="{321975A5-5726-314A-B546-DA0044580E14}"/>
              </a:ext>
            </a:extLst>
          </p:cNvPr>
          <p:cNvSpPr/>
          <p:nvPr/>
        </p:nvSpPr>
        <p:spPr>
          <a:xfrm>
            <a:off x="1745857" y="5440650"/>
            <a:ext cx="2442751" cy="1417350"/>
          </a:xfrm>
          <a:custGeom>
            <a:avLst/>
            <a:gdLst>
              <a:gd name="connsiteX0" fmla="*/ 2031703 w 2442751"/>
              <a:gd name="connsiteY0" fmla="*/ 0 h 1417350"/>
              <a:gd name="connsiteX1" fmla="*/ 2442751 w 2442751"/>
              <a:gd name="connsiteY1" fmla="*/ 267995 h 1417350"/>
              <a:gd name="connsiteX2" fmla="*/ 783199 w 2442751"/>
              <a:gd name="connsiteY2" fmla="*/ 1417350 h 1417350"/>
              <a:gd name="connsiteX3" fmla="*/ 0 w 2442751"/>
              <a:gd name="connsiteY3" fmla="*/ 1417350 h 1417350"/>
            </a:gdLst>
            <a:ahLst/>
            <a:cxnLst>
              <a:cxn ang="0">
                <a:pos x="connsiteX0" y="connsiteY0"/>
              </a:cxn>
              <a:cxn ang="0">
                <a:pos x="connsiteX1" y="connsiteY1"/>
              </a:cxn>
              <a:cxn ang="0">
                <a:pos x="connsiteX2" y="connsiteY2"/>
              </a:cxn>
              <a:cxn ang="0">
                <a:pos x="connsiteX3" y="connsiteY3"/>
              </a:cxn>
            </a:cxnLst>
            <a:rect l="l" t="t" r="r" b="b"/>
            <a:pathLst>
              <a:path w="2442751" h="1417350">
                <a:moveTo>
                  <a:pt x="2031703" y="0"/>
                </a:moveTo>
                <a:lnTo>
                  <a:pt x="2442751" y="267995"/>
                </a:lnTo>
                <a:lnTo>
                  <a:pt x="783199" y="1417350"/>
                </a:lnTo>
                <a:lnTo>
                  <a:pt x="0" y="1417350"/>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sp>
        <p:nvSpPr>
          <p:cNvPr id="2" name="Footer Placeholder 1">
            <a:extLst>
              <a:ext uri="{FF2B5EF4-FFF2-40B4-BE49-F238E27FC236}">
                <a16:creationId xmlns:a16="http://schemas.microsoft.com/office/drawing/2014/main" id="{838D284C-7154-401F-9518-EB35035E34D3}"/>
              </a:ext>
            </a:extLst>
          </p:cNvPr>
          <p:cNvSpPr>
            <a:spLocks noGrp="1"/>
          </p:cNvSpPr>
          <p:nvPr>
            <p:ph type="ftr" sz="quarter" idx="16"/>
          </p:nvPr>
        </p:nvSpPr>
        <p:spPr/>
        <p:txBody>
          <a:bodyPr/>
          <a:lstStyle>
            <a:lvl1pPr>
              <a:defRPr>
                <a:solidFill>
                  <a:schemeClr val="bg1"/>
                </a:solidFill>
              </a:defRPr>
            </a:lvl1pPr>
          </a:lstStyle>
          <a:p>
            <a:endParaRPr lang="en-US"/>
          </a:p>
        </p:txBody>
      </p:sp>
      <p:sp>
        <p:nvSpPr>
          <p:cNvPr id="30" name="Freeform 28">
            <a:extLst>
              <a:ext uri="{FF2B5EF4-FFF2-40B4-BE49-F238E27FC236}">
                <a16:creationId xmlns:a16="http://schemas.microsoft.com/office/drawing/2014/main" id="{447BDDC6-505D-4732-B677-284CBEC734D1}"/>
              </a:ext>
            </a:extLst>
          </p:cNvPr>
          <p:cNvSpPr/>
          <p:nvPr/>
        </p:nvSpPr>
        <p:spPr>
          <a:xfrm rot="10800000">
            <a:off x="9763185" y="-1"/>
            <a:ext cx="2428815" cy="1426848"/>
          </a:xfrm>
          <a:custGeom>
            <a:avLst/>
            <a:gdLst>
              <a:gd name="connsiteX0" fmla="*/ 991465 w 2428815"/>
              <a:gd name="connsiteY0" fmla="*/ 1426848 h 1426848"/>
              <a:gd name="connsiteX1" fmla="*/ 0 w 2428815"/>
              <a:gd name="connsiteY1" fmla="*/ 1426848 h 1426848"/>
              <a:gd name="connsiteX2" fmla="*/ 0 w 2428815"/>
              <a:gd name="connsiteY2" fmla="*/ 1283606 h 1426848"/>
              <a:gd name="connsiteX3" fmla="*/ 1845489 w 2428815"/>
              <a:gd name="connsiteY3" fmla="*/ 0 h 1426848"/>
              <a:gd name="connsiteX4" fmla="*/ 2428815 w 2428815"/>
              <a:gd name="connsiteY4" fmla="*/ 399380 h 1426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15" h="1426848">
                <a:moveTo>
                  <a:pt x="991465" y="1426848"/>
                </a:moveTo>
                <a:lnTo>
                  <a:pt x="0" y="1426848"/>
                </a:lnTo>
                <a:lnTo>
                  <a:pt x="0" y="1283606"/>
                </a:lnTo>
                <a:lnTo>
                  <a:pt x="1845489" y="0"/>
                </a:lnTo>
                <a:lnTo>
                  <a:pt x="2428815" y="399380"/>
                </a:lnTo>
                <a:close/>
              </a:path>
            </a:pathLst>
          </a:custGeom>
          <a:gradFill>
            <a:gsLst>
              <a:gs pos="0">
                <a:schemeClr val="accent2"/>
              </a:gs>
              <a:gs pos="89000">
                <a:schemeClr val="accent2">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sp>
        <p:nvSpPr>
          <p:cNvPr id="16" name="TextBox 15">
            <a:extLst>
              <a:ext uri="{FF2B5EF4-FFF2-40B4-BE49-F238E27FC236}">
                <a16:creationId xmlns:a16="http://schemas.microsoft.com/office/drawing/2014/main" id="{07A5D467-3077-47DD-939A-561425A39FE1}"/>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3308842200"/>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xt and Object Box Dark">
    <p:bg>
      <p:bgPr>
        <a:solidFill>
          <a:schemeClr val="tx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0431F0-8CC8-49B2-BF38-C64BE300FA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pic>
        <p:nvPicPr>
          <p:cNvPr id="19" name="Graphic 18">
            <a:extLst>
              <a:ext uri="{FF2B5EF4-FFF2-40B4-BE49-F238E27FC236}">
                <a16:creationId xmlns:a16="http://schemas.microsoft.com/office/drawing/2014/main" id="{84910E85-A840-A34D-ACA6-7D1ECD49672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2" name="Title 3">
            <a:extLst>
              <a:ext uri="{FF2B5EF4-FFF2-40B4-BE49-F238E27FC236}">
                <a16:creationId xmlns:a16="http://schemas.microsoft.com/office/drawing/2014/main" id="{BBEAF997-6809-4636-8337-1DC306436AF6}"/>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0" name="Text Placeholder 22">
            <a:extLst>
              <a:ext uri="{FF2B5EF4-FFF2-40B4-BE49-F238E27FC236}">
                <a16:creationId xmlns:a16="http://schemas.microsoft.com/office/drawing/2014/main" id="{AE2FC26A-8D8D-4044-8040-65574EFDEA21}"/>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3" name="Freeform: Shape 22">
            <a:extLst>
              <a:ext uri="{FF2B5EF4-FFF2-40B4-BE49-F238E27FC236}">
                <a16:creationId xmlns:a16="http://schemas.microsoft.com/office/drawing/2014/main" id="{B833661B-FDB1-4FD2-AA10-7509875192F6}"/>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4" name="Freeform: Shape 23">
            <a:extLst>
              <a:ext uri="{FF2B5EF4-FFF2-40B4-BE49-F238E27FC236}">
                <a16:creationId xmlns:a16="http://schemas.microsoft.com/office/drawing/2014/main" id="{056BE9C3-9D24-4D01-BA4D-BF75A9D51FE4}"/>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5" name="Rectangle 24">
            <a:extLst>
              <a:ext uri="{FF2B5EF4-FFF2-40B4-BE49-F238E27FC236}">
                <a16:creationId xmlns:a16="http://schemas.microsoft.com/office/drawing/2014/main" id="{29C100CA-D516-42FC-BC3F-FAC2BD900CA3}"/>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32" name="Content Placeholder 2">
            <a:extLst>
              <a:ext uri="{FF2B5EF4-FFF2-40B4-BE49-F238E27FC236}">
                <a16:creationId xmlns:a16="http://schemas.microsoft.com/office/drawing/2014/main" id="{6DCDD012-C59E-408C-9BC6-87284E8CBC48}"/>
              </a:ext>
            </a:extLst>
          </p:cNvPr>
          <p:cNvSpPr>
            <a:spLocks noGrp="1"/>
          </p:cNvSpPr>
          <p:nvPr>
            <p:ph sz="quarter" idx="21"/>
          </p:nvPr>
        </p:nvSpPr>
        <p:spPr>
          <a:xfrm>
            <a:off x="6346798" y="2249827"/>
            <a:ext cx="5400000" cy="3096000"/>
          </a:xfrm>
          <a:prstGeom prst="rect">
            <a:avLst/>
          </a:prstGeom>
        </p:spPr>
        <p:txBody>
          <a:bodyPr anchor="ctr" anchorCtr="0"/>
          <a:lstStyle>
            <a:lvl1pPr algn="ctr">
              <a:defRPr b="0">
                <a:solidFill>
                  <a:schemeClr val="bg1"/>
                </a:solidFill>
                <a:latin typeface="+mn-lt"/>
              </a:defRPr>
            </a:lvl1pPr>
          </a:lstStyle>
          <a:p>
            <a:pPr lvl="0"/>
            <a:r>
              <a:rPr lang="en-US"/>
              <a:t>Click to edit Master text styles</a:t>
            </a:r>
          </a:p>
        </p:txBody>
      </p:sp>
      <p:sp>
        <p:nvSpPr>
          <p:cNvPr id="14" name="Text Placeholder 6">
            <a:extLst>
              <a:ext uri="{FF2B5EF4-FFF2-40B4-BE49-F238E27FC236}">
                <a16:creationId xmlns:a16="http://schemas.microsoft.com/office/drawing/2014/main" id="{8CBDA8CD-2DCF-4C62-A004-4DB054192405}"/>
              </a:ext>
            </a:extLst>
          </p:cNvPr>
          <p:cNvSpPr>
            <a:spLocks noGrp="1"/>
          </p:cNvSpPr>
          <p:nvPr>
            <p:ph type="body" sz="quarter" idx="22" hasCustomPrompt="1"/>
          </p:nvPr>
        </p:nvSpPr>
        <p:spPr>
          <a:xfrm>
            <a:off x="6346798" y="5448612"/>
            <a:ext cx="5400000" cy="689214"/>
          </a:xfrm>
          <a:prstGeom prst="rect">
            <a:avLst/>
          </a:prstGeom>
        </p:spPr>
        <p:txBody>
          <a:bodyPr lIns="0">
            <a:noAutofit/>
          </a:bodyPr>
          <a:lstStyle>
            <a:lvl1pPr marL="0" indent="0" algn="ctr">
              <a:spcBef>
                <a:spcPts val="0"/>
              </a:spcBef>
              <a:spcAft>
                <a:spcPts val="0"/>
              </a:spcAft>
              <a:buNone/>
              <a:defRPr sz="1200" b="0">
                <a:solidFill>
                  <a:schemeClr val="bg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insert chart commentary</a:t>
            </a:r>
          </a:p>
        </p:txBody>
      </p:sp>
      <p:sp>
        <p:nvSpPr>
          <p:cNvPr id="17" name="Text Placeholder 2">
            <a:extLst>
              <a:ext uri="{FF2B5EF4-FFF2-40B4-BE49-F238E27FC236}">
                <a16:creationId xmlns:a16="http://schemas.microsoft.com/office/drawing/2014/main" id="{B64264AD-E771-4AD5-B1EE-AD1A80E27307}"/>
              </a:ext>
            </a:extLst>
          </p:cNvPr>
          <p:cNvSpPr>
            <a:spLocks noGrp="1"/>
          </p:cNvSpPr>
          <p:nvPr>
            <p:ph type="body" sz="quarter" idx="24"/>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15" name="Footer Placeholder 3">
            <a:extLst>
              <a:ext uri="{FF2B5EF4-FFF2-40B4-BE49-F238E27FC236}">
                <a16:creationId xmlns:a16="http://schemas.microsoft.com/office/drawing/2014/main" id="{D6DA62B6-9735-4EA3-AD07-FF34EF82BD9E}"/>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16" name="TextBox 15">
            <a:extLst>
              <a:ext uri="{FF2B5EF4-FFF2-40B4-BE49-F238E27FC236}">
                <a16:creationId xmlns:a16="http://schemas.microsoft.com/office/drawing/2014/main" id="{6E7AC1B6-E17D-439D-A681-3E7005DA4098}"/>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9" name="Content Placeholder 8">
            <a:extLst>
              <a:ext uri="{FF2B5EF4-FFF2-40B4-BE49-F238E27FC236}">
                <a16:creationId xmlns:a16="http://schemas.microsoft.com/office/drawing/2014/main" id="{FB988B8B-FFD1-4F96-AC27-37F2C24F27E1}"/>
              </a:ext>
            </a:extLst>
          </p:cNvPr>
          <p:cNvSpPr>
            <a:spLocks noGrp="1"/>
          </p:cNvSpPr>
          <p:nvPr>
            <p:ph sz="quarter" idx="26"/>
          </p:nvPr>
        </p:nvSpPr>
        <p:spPr>
          <a:xfrm>
            <a:off x="442799" y="2249827"/>
            <a:ext cx="5400000" cy="3888000"/>
          </a:xfrm>
          <a:prstGeom prst="rect">
            <a:avLst/>
          </a:prstGeo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286851"/>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able Dark">
    <p:bg>
      <p:bgPr>
        <a:solidFill>
          <a:schemeClr val="tx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568E834-5CC4-4939-BBCE-0A3FE71A548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20" name="Table Placeholder 2">
            <a:extLst>
              <a:ext uri="{FF2B5EF4-FFF2-40B4-BE49-F238E27FC236}">
                <a16:creationId xmlns:a16="http://schemas.microsoft.com/office/drawing/2014/main" id="{B0D006F0-61D9-476E-AD83-77162C976486}"/>
              </a:ext>
            </a:extLst>
          </p:cNvPr>
          <p:cNvSpPr>
            <a:spLocks noGrp="1"/>
          </p:cNvSpPr>
          <p:nvPr>
            <p:ph type="tbl" sz="quarter" idx="13"/>
          </p:nvPr>
        </p:nvSpPr>
        <p:spPr>
          <a:xfrm>
            <a:off x="442799" y="2249826"/>
            <a:ext cx="11304000" cy="3888000"/>
          </a:xfrm>
          <a:prstGeom prst="rect">
            <a:avLst/>
          </a:prstGeom>
        </p:spPr>
        <p:txBody>
          <a:bodyPr anchor="ctr">
            <a:noAutofit/>
          </a:bodyPr>
          <a:lstStyle>
            <a:lvl1pPr algn="ctr">
              <a:defRPr>
                <a:solidFill>
                  <a:schemeClr val="bg1"/>
                </a:solidFill>
              </a:defRPr>
            </a:lvl1pPr>
          </a:lstStyle>
          <a:p>
            <a:r>
              <a:rPr lang="en-US"/>
              <a:t>Click icon to add table</a:t>
            </a:r>
            <a:endParaRPr lang="en-IN" dirty="0"/>
          </a:p>
        </p:txBody>
      </p:sp>
      <p:pic>
        <p:nvPicPr>
          <p:cNvPr id="19" name="Graphic 18">
            <a:extLst>
              <a:ext uri="{FF2B5EF4-FFF2-40B4-BE49-F238E27FC236}">
                <a16:creationId xmlns:a16="http://schemas.microsoft.com/office/drawing/2014/main" id="{7F41918F-AEF0-3549-9EA6-E7B6AA50A0F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3" name="Title 3">
            <a:extLst>
              <a:ext uri="{FF2B5EF4-FFF2-40B4-BE49-F238E27FC236}">
                <a16:creationId xmlns:a16="http://schemas.microsoft.com/office/drawing/2014/main" id="{D6E09562-C092-4EC4-9CB9-870580178754}"/>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4" name="Text Placeholder 22">
            <a:extLst>
              <a:ext uri="{FF2B5EF4-FFF2-40B4-BE49-F238E27FC236}">
                <a16:creationId xmlns:a16="http://schemas.microsoft.com/office/drawing/2014/main" id="{99C27CBC-6D6C-4277-BB7A-F462AFC68F16}"/>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6" name="Text Placeholder 2">
            <a:extLst>
              <a:ext uri="{FF2B5EF4-FFF2-40B4-BE49-F238E27FC236}">
                <a16:creationId xmlns:a16="http://schemas.microsoft.com/office/drawing/2014/main" id="{174723B6-0B34-4771-BC50-18FC48527B99}"/>
              </a:ext>
            </a:extLst>
          </p:cNvPr>
          <p:cNvSpPr>
            <a:spLocks noGrp="1"/>
          </p:cNvSpPr>
          <p:nvPr>
            <p:ph type="body" sz="quarter" idx="14"/>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14" name="Rectangle 13">
            <a:extLst>
              <a:ext uri="{FF2B5EF4-FFF2-40B4-BE49-F238E27FC236}">
                <a16:creationId xmlns:a16="http://schemas.microsoft.com/office/drawing/2014/main" id="{848A1AF2-E8EC-4AF2-BE91-594808F11BAD}"/>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8" name="Freeform: Shape 27">
            <a:extLst>
              <a:ext uri="{FF2B5EF4-FFF2-40B4-BE49-F238E27FC236}">
                <a16:creationId xmlns:a16="http://schemas.microsoft.com/office/drawing/2014/main" id="{6039E2CB-9F37-473F-93FB-D42BBF5BAAA9}"/>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9" name="Freeform: Shape 28">
            <a:extLst>
              <a:ext uri="{FF2B5EF4-FFF2-40B4-BE49-F238E27FC236}">
                <a16:creationId xmlns:a16="http://schemas.microsoft.com/office/drawing/2014/main" id="{7D7842F8-F35D-4368-B212-80696337494A}"/>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13" name="Footer Placeholder 3">
            <a:extLst>
              <a:ext uri="{FF2B5EF4-FFF2-40B4-BE49-F238E27FC236}">
                <a16:creationId xmlns:a16="http://schemas.microsoft.com/office/drawing/2014/main" id="{4B9BE4BA-75D7-4854-BDC1-5F8B8385451F}"/>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15" name="TextBox 14">
            <a:extLst>
              <a:ext uri="{FF2B5EF4-FFF2-40B4-BE49-F238E27FC236}">
                <a16:creationId xmlns:a16="http://schemas.microsoft.com/office/drawing/2014/main" id="{368BC242-7955-47DB-A884-23F7B8DC8AD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3019309041"/>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hart Dark">
    <p:bg>
      <p:bgPr>
        <a:solidFill>
          <a:schemeClr val="tx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082C62B-85C9-4697-8529-D9FA1343B63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pic>
        <p:nvPicPr>
          <p:cNvPr id="19" name="Graphic 18">
            <a:extLst>
              <a:ext uri="{FF2B5EF4-FFF2-40B4-BE49-F238E27FC236}">
                <a16:creationId xmlns:a16="http://schemas.microsoft.com/office/drawing/2014/main" id="{7F41918F-AEF0-3549-9EA6-E7B6AA50A0F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3" name="Title 3">
            <a:extLst>
              <a:ext uri="{FF2B5EF4-FFF2-40B4-BE49-F238E27FC236}">
                <a16:creationId xmlns:a16="http://schemas.microsoft.com/office/drawing/2014/main" id="{D6E09562-C092-4EC4-9CB9-870580178754}"/>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24" name="Text Placeholder 22">
            <a:extLst>
              <a:ext uri="{FF2B5EF4-FFF2-40B4-BE49-F238E27FC236}">
                <a16:creationId xmlns:a16="http://schemas.microsoft.com/office/drawing/2014/main" id="{99C27CBC-6D6C-4277-BB7A-F462AFC68F16}"/>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6" name="Text Placeholder 2">
            <a:extLst>
              <a:ext uri="{FF2B5EF4-FFF2-40B4-BE49-F238E27FC236}">
                <a16:creationId xmlns:a16="http://schemas.microsoft.com/office/drawing/2014/main" id="{174723B6-0B34-4771-BC50-18FC48527B99}"/>
              </a:ext>
            </a:extLst>
          </p:cNvPr>
          <p:cNvSpPr>
            <a:spLocks noGrp="1"/>
          </p:cNvSpPr>
          <p:nvPr>
            <p:ph type="body" sz="quarter" idx="14"/>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14" name="Rectangle 13">
            <a:extLst>
              <a:ext uri="{FF2B5EF4-FFF2-40B4-BE49-F238E27FC236}">
                <a16:creationId xmlns:a16="http://schemas.microsoft.com/office/drawing/2014/main" id="{848A1AF2-E8EC-4AF2-BE91-594808F11BAD}"/>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8" name="Freeform: Shape 27">
            <a:extLst>
              <a:ext uri="{FF2B5EF4-FFF2-40B4-BE49-F238E27FC236}">
                <a16:creationId xmlns:a16="http://schemas.microsoft.com/office/drawing/2014/main" id="{6039E2CB-9F37-473F-93FB-D42BBF5BAAA9}"/>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9" name="Freeform: Shape 28">
            <a:extLst>
              <a:ext uri="{FF2B5EF4-FFF2-40B4-BE49-F238E27FC236}">
                <a16:creationId xmlns:a16="http://schemas.microsoft.com/office/drawing/2014/main" id="{7D7842F8-F35D-4368-B212-80696337494A}"/>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13" name="Footer Placeholder 3">
            <a:extLst>
              <a:ext uri="{FF2B5EF4-FFF2-40B4-BE49-F238E27FC236}">
                <a16:creationId xmlns:a16="http://schemas.microsoft.com/office/drawing/2014/main" id="{4B9BE4BA-75D7-4854-BDC1-5F8B8385451F}"/>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15" name="TextBox 14">
            <a:extLst>
              <a:ext uri="{FF2B5EF4-FFF2-40B4-BE49-F238E27FC236}">
                <a16:creationId xmlns:a16="http://schemas.microsoft.com/office/drawing/2014/main" id="{368BC242-7955-47DB-A884-23F7B8DC8AD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3" name="Chart Placeholder 2">
            <a:extLst>
              <a:ext uri="{FF2B5EF4-FFF2-40B4-BE49-F238E27FC236}">
                <a16:creationId xmlns:a16="http://schemas.microsoft.com/office/drawing/2014/main" id="{FC54E401-1D0D-436B-85F4-4704AD03A9E8}"/>
              </a:ext>
            </a:extLst>
          </p:cNvPr>
          <p:cNvSpPr>
            <a:spLocks noGrp="1"/>
          </p:cNvSpPr>
          <p:nvPr>
            <p:ph type="chart" sz="quarter" idx="15"/>
          </p:nvPr>
        </p:nvSpPr>
        <p:spPr>
          <a:xfrm>
            <a:off x="442799" y="2249826"/>
            <a:ext cx="11304000" cy="3888000"/>
          </a:xfrm>
          <a:prstGeom prst="rect">
            <a:avLst/>
          </a:prstGeom>
        </p:spPr>
        <p:txBody>
          <a:bodyPr/>
          <a:lstStyle>
            <a:lvl1pPr>
              <a:defRPr>
                <a:solidFill>
                  <a:schemeClr val="bg1"/>
                </a:solidFill>
              </a:defRPr>
            </a:lvl1pPr>
          </a:lstStyle>
          <a:p>
            <a:r>
              <a:rPr lang="en-US"/>
              <a:t>Click icon to add chart</a:t>
            </a:r>
            <a:endParaRPr lang="en-US" dirty="0"/>
          </a:p>
        </p:txBody>
      </p:sp>
    </p:spTree>
    <p:extLst>
      <p:ext uri="{BB962C8B-B14F-4D97-AF65-F5344CB8AC3E}">
        <p14:creationId xmlns:p14="http://schemas.microsoft.com/office/powerpoint/2010/main" val="814667675"/>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nk w/ Corners Dark">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B162050-E955-4275-BEF2-5423D0077FD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pic>
        <p:nvPicPr>
          <p:cNvPr id="22" name="Graphic 21">
            <a:extLst>
              <a:ext uri="{FF2B5EF4-FFF2-40B4-BE49-F238E27FC236}">
                <a16:creationId xmlns:a16="http://schemas.microsoft.com/office/drawing/2014/main" id="{99F3A524-93C3-4449-BDB4-13AC8C0D9F4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9" name="Rectangle 8">
            <a:extLst>
              <a:ext uri="{FF2B5EF4-FFF2-40B4-BE49-F238E27FC236}">
                <a16:creationId xmlns:a16="http://schemas.microsoft.com/office/drawing/2014/main" id="{AD9AC699-128E-45D5-B4BD-EAC43A48A49E}"/>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2" name="Freeform: Shape 11">
            <a:extLst>
              <a:ext uri="{FF2B5EF4-FFF2-40B4-BE49-F238E27FC236}">
                <a16:creationId xmlns:a16="http://schemas.microsoft.com/office/drawing/2014/main" id="{B272390D-159B-4196-85C8-AA23F030744B}"/>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13" name="Freeform: Shape 12">
            <a:extLst>
              <a:ext uri="{FF2B5EF4-FFF2-40B4-BE49-F238E27FC236}">
                <a16:creationId xmlns:a16="http://schemas.microsoft.com/office/drawing/2014/main" id="{C6685164-D677-427B-80C8-FE067C72B49A}"/>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14" name="Footer Placeholder 3">
            <a:extLst>
              <a:ext uri="{FF2B5EF4-FFF2-40B4-BE49-F238E27FC236}">
                <a16:creationId xmlns:a16="http://schemas.microsoft.com/office/drawing/2014/main" id="{7020BA19-38E8-4FDA-B53A-16F1C13492AA}"/>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15" name="TextBox 14">
            <a:extLst>
              <a:ext uri="{FF2B5EF4-FFF2-40B4-BE49-F238E27FC236}">
                <a16:creationId xmlns:a16="http://schemas.microsoft.com/office/drawing/2014/main" id="{69BAFA92-4783-4C5A-8253-6644BF0A1D2A}"/>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3248288474"/>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Dark">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125578B-6503-4AC1-BE39-49EE58B3EA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pic>
        <p:nvPicPr>
          <p:cNvPr id="22" name="Graphic 21">
            <a:extLst>
              <a:ext uri="{FF2B5EF4-FFF2-40B4-BE49-F238E27FC236}">
                <a16:creationId xmlns:a16="http://schemas.microsoft.com/office/drawing/2014/main" id="{99F3A524-93C3-4449-BDB4-13AC8C0D9F4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7" name="Rectangle 6">
            <a:extLst>
              <a:ext uri="{FF2B5EF4-FFF2-40B4-BE49-F238E27FC236}">
                <a16:creationId xmlns:a16="http://schemas.microsoft.com/office/drawing/2014/main" id="{0FCA5AE9-16F5-49C5-B31D-EEE1E47188CC}"/>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8" name="Footer Placeholder 3">
            <a:extLst>
              <a:ext uri="{FF2B5EF4-FFF2-40B4-BE49-F238E27FC236}">
                <a16:creationId xmlns:a16="http://schemas.microsoft.com/office/drawing/2014/main" id="{AA9CFC4A-1CEB-4790-BACF-6EA17DF30D84}"/>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9" name="TextBox 8">
            <a:extLst>
              <a:ext uri="{FF2B5EF4-FFF2-40B4-BE49-F238E27FC236}">
                <a16:creationId xmlns:a16="http://schemas.microsoft.com/office/drawing/2014/main" id="{FA379C90-D03A-4E69-A2E9-B510124AEE82}"/>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2578094044"/>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rom To Dark">
    <p:bg>
      <p:bgPr>
        <a:solidFill>
          <a:schemeClr val="tx2"/>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E8928F8-8E19-482D-8DBC-79B7F215777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83" name="Text Placeholder 82">
            <a:extLst>
              <a:ext uri="{FF2B5EF4-FFF2-40B4-BE49-F238E27FC236}">
                <a16:creationId xmlns:a16="http://schemas.microsoft.com/office/drawing/2014/main" id="{E369FB11-7907-467F-8696-2250886D6429}"/>
              </a:ext>
            </a:extLst>
          </p:cNvPr>
          <p:cNvSpPr>
            <a:spLocks noGrp="1"/>
          </p:cNvSpPr>
          <p:nvPr>
            <p:ph type="body" sz="quarter" idx="20"/>
          </p:nvPr>
        </p:nvSpPr>
        <p:spPr>
          <a:xfrm>
            <a:off x="5975645" y="2852103"/>
            <a:ext cx="5779496" cy="936000"/>
          </a:xfrm>
          <a:custGeom>
            <a:avLst/>
            <a:gdLst>
              <a:gd name="connsiteX0" fmla="*/ 0 w 6008687"/>
              <a:gd name="connsiteY0" fmla="*/ 0 h 978906"/>
              <a:gd name="connsiteX1" fmla="*/ 6008687 w 6008687"/>
              <a:gd name="connsiteY1" fmla="*/ 0 h 978906"/>
              <a:gd name="connsiteX2" fmla="*/ 6008687 w 6008687"/>
              <a:gd name="connsiteY2" fmla="*/ 489453 h 978906"/>
              <a:gd name="connsiteX3" fmla="*/ 6008687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6008687" y="0"/>
                </a:lnTo>
                <a:lnTo>
                  <a:pt x="6008687" y="489453"/>
                </a:lnTo>
                <a:lnTo>
                  <a:pt x="6008687" y="978906"/>
                </a:lnTo>
                <a:lnTo>
                  <a:pt x="0" y="978906"/>
                </a:lnTo>
                <a:close/>
              </a:path>
            </a:pathLst>
          </a:custGeom>
          <a:gradFill>
            <a:gsLst>
              <a:gs pos="3000">
                <a:schemeClr val="accent2">
                  <a:alpha val="50000"/>
                </a:schemeClr>
              </a:gs>
              <a:gs pos="100000">
                <a:schemeClr val="accent2"/>
              </a:gs>
            </a:gsLst>
            <a:lin ang="0" scaled="1"/>
          </a:gradFill>
        </p:spPr>
        <p:txBody>
          <a:bodyPr vert="horz" wrap="square" lIns="792000" tIns="45720" rIns="288000" bIns="45720" rtlCol="0" anchor="ctr" anchorCtr="0">
            <a:noAutofit/>
          </a:bodyPr>
          <a:lstStyle>
            <a:lvl1pPr marL="0" indent="0">
              <a:buNone/>
              <a:defRPr lang="en-US" sz="1800" dirty="0">
                <a:solidFill>
                  <a:schemeClr val="bg1"/>
                </a:solidFill>
                <a:latin typeface="+mj-lt"/>
              </a:defRPr>
            </a:lvl1pPr>
          </a:lstStyle>
          <a:p>
            <a:pPr marL="266700" lvl="0" indent="-266700"/>
            <a:r>
              <a:rPr lang="en-US"/>
              <a:t>Click to edit Master text styles</a:t>
            </a:r>
          </a:p>
        </p:txBody>
      </p:sp>
      <p:sp>
        <p:nvSpPr>
          <p:cNvPr id="82" name="Text Placeholder 81">
            <a:extLst>
              <a:ext uri="{FF2B5EF4-FFF2-40B4-BE49-F238E27FC236}">
                <a16:creationId xmlns:a16="http://schemas.microsoft.com/office/drawing/2014/main" id="{3431397E-CA6D-447B-89CE-7141F152235D}"/>
              </a:ext>
            </a:extLst>
          </p:cNvPr>
          <p:cNvSpPr>
            <a:spLocks noGrp="1"/>
          </p:cNvSpPr>
          <p:nvPr>
            <p:ph type="body" sz="quarter" idx="19"/>
          </p:nvPr>
        </p:nvSpPr>
        <p:spPr>
          <a:xfrm>
            <a:off x="442913" y="2852103"/>
            <a:ext cx="6008687" cy="936000"/>
          </a:xfrm>
          <a:custGeom>
            <a:avLst/>
            <a:gdLst>
              <a:gd name="connsiteX0" fmla="*/ 0 w 6008687"/>
              <a:gd name="connsiteY0" fmla="*/ 0 h 978906"/>
              <a:gd name="connsiteX1" fmla="*/ 5519234 w 6008687"/>
              <a:gd name="connsiteY1" fmla="*/ 0 h 978906"/>
              <a:gd name="connsiteX2" fmla="*/ 6008687 w 6008687"/>
              <a:gd name="connsiteY2" fmla="*/ 489453 h 978906"/>
              <a:gd name="connsiteX3" fmla="*/ 5519234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5519234" y="0"/>
                </a:lnTo>
                <a:lnTo>
                  <a:pt x="6008687" y="489453"/>
                </a:lnTo>
                <a:lnTo>
                  <a:pt x="5519234" y="978906"/>
                </a:lnTo>
                <a:lnTo>
                  <a:pt x="0" y="978906"/>
                </a:lnTo>
                <a:close/>
              </a:path>
            </a:pathLst>
          </a:custGeom>
          <a:gradFill flip="none" rotWithShape="1">
            <a:gsLst>
              <a:gs pos="0">
                <a:schemeClr val="accent1">
                  <a:alpha val="0"/>
                </a:schemeClr>
              </a:gs>
              <a:gs pos="65000">
                <a:schemeClr val="accent1"/>
              </a:gs>
            </a:gsLst>
            <a:lin ang="0" scaled="1"/>
            <a:tileRect/>
          </a:gradFill>
        </p:spPr>
        <p:txBody>
          <a:bodyPr wrap="square" lIns="288000" rIns="288000" anchor="ctr" anchorCtr="0">
            <a:noAutofit/>
          </a:bodyPr>
          <a:lstStyle>
            <a:lvl1pPr marL="0" indent="0">
              <a:buNone/>
              <a:defRPr sz="1800">
                <a:solidFill>
                  <a:schemeClr val="bg1"/>
                </a:solidFill>
                <a:latin typeface="+mj-lt"/>
              </a:defRPr>
            </a:lvl1pPr>
            <a:lvl2pPr marL="266700" indent="0">
              <a:buNone/>
              <a:defRPr/>
            </a:lvl2pPr>
          </a:lstStyle>
          <a:p>
            <a:pPr lvl="0"/>
            <a:r>
              <a:rPr lang="en-US"/>
              <a:t>Click to edit Master text styles</a:t>
            </a:r>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custDataLst>
              <p:tags r:id="rId1"/>
            </p:custDataLst>
          </p:nvPr>
        </p:nvSpPr>
        <p:spPr>
          <a:xfrm>
            <a:off x="442799" y="1457999"/>
            <a:ext cx="11300452"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29" name="Graphic 28">
            <a:extLst>
              <a:ext uri="{FF2B5EF4-FFF2-40B4-BE49-F238E27FC236}">
                <a16:creationId xmlns:a16="http://schemas.microsoft.com/office/drawing/2014/main" id="{99EF38A9-A58B-0841-8A42-7AECC0BA473F}"/>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b="0"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6" name="Rectangle 35">
            <a:extLst>
              <a:ext uri="{FF2B5EF4-FFF2-40B4-BE49-F238E27FC236}">
                <a16:creationId xmlns:a16="http://schemas.microsoft.com/office/drawing/2014/main" id="{28A0BFCF-F96D-42FD-95BC-E15A6578D4F7}"/>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4" name="Text Placeholder 3">
            <a:extLst>
              <a:ext uri="{FF2B5EF4-FFF2-40B4-BE49-F238E27FC236}">
                <a16:creationId xmlns:a16="http://schemas.microsoft.com/office/drawing/2014/main" id="{27481F11-552E-4AC1-B90D-84C47A0F5D6B}"/>
              </a:ext>
            </a:extLst>
          </p:cNvPr>
          <p:cNvSpPr>
            <a:spLocks noGrp="1"/>
          </p:cNvSpPr>
          <p:nvPr>
            <p:ph type="body" sz="quarter" idx="15" hasCustomPrompt="1"/>
          </p:nvPr>
        </p:nvSpPr>
        <p:spPr>
          <a:xfrm>
            <a:off x="442913" y="2232000"/>
            <a:ext cx="5126037" cy="363538"/>
          </a:xfrm>
          <a:prstGeom prst="rect">
            <a:avLst/>
          </a:prstGeom>
        </p:spPr>
        <p:txBody>
          <a:bodyPr/>
          <a:lstStyle>
            <a:lvl1pPr marL="0" indent="0" algn="ctr">
              <a:buNone/>
              <a:defRPr sz="1800">
                <a:solidFill>
                  <a:schemeClr val="bg1"/>
                </a:solidFill>
                <a:latin typeface="+mj-lt"/>
              </a:defRPr>
            </a:lvl1pPr>
            <a:lvl2pPr marL="266700" indent="0">
              <a:buNone/>
              <a:defRPr/>
            </a:lvl2pPr>
          </a:lstStyle>
          <a:p>
            <a:pPr lvl="0"/>
            <a:r>
              <a:rPr lang="en-US" dirty="0"/>
              <a:t>From</a:t>
            </a:r>
          </a:p>
        </p:txBody>
      </p:sp>
      <p:sp>
        <p:nvSpPr>
          <p:cNvPr id="75" name="Text Placeholder 3">
            <a:extLst>
              <a:ext uri="{FF2B5EF4-FFF2-40B4-BE49-F238E27FC236}">
                <a16:creationId xmlns:a16="http://schemas.microsoft.com/office/drawing/2014/main" id="{904BCC42-990A-4C9D-B509-29DF24C80270}"/>
              </a:ext>
            </a:extLst>
          </p:cNvPr>
          <p:cNvSpPr>
            <a:spLocks noGrp="1"/>
          </p:cNvSpPr>
          <p:nvPr>
            <p:ph type="body" sz="quarter" idx="17" hasCustomPrompt="1"/>
          </p:nvPr>
        </p:nvSpPr>
        <p:spPr>
          <a:xfrm>
            <a:off x="6451600" y="2196000"/>
            <a:ext cx="5126037" cy="363538"/>
          </a:xfrm>
          <a:prstGeom prst="rect">
            <a:avLst/>
          </a:prstGeom>
        </p:spPr>
        <p:txBody>
          <a:bodyPr/>
          <a:lstStyle>
            <a:lvl1pPr marL="0" indent="0" algn="ctr">
              <a:buNone/>
              <a:defRPr sz="1800">
                <a:solidFill>
                  <a:schemeClr val="bg1"/>
                </a:solidFill>
                <a:latin typeface="+mj-lt"/>
              </a:defRPr>
            </a:lvl1pPr>
            <a:lvl2pPr marL="266700" indent="0">
              <a:buNone/>
              <a:defRPr/>
            </a:lvl2pPr>
          </a:lstStyle>
          <a:p>
            <a:pPr lvl="0"/>
            <a:r>
              <a:rPr lang="en-US" dirty="0"/>
              <a:t>To</a:t>
            </a:r>
          </a:p>
        </p:txBody>
      </p:sp>
      <p:sp>
        <p:nvSpPr>
          <p:cNvPr id="87" name="Text Placeholder 86">
            <a:extLst>
              <a:ext uri="{FF2B5EF4-FFF2-40B4-BE49-F238E27FC236}">
                <a16:creationId xmlns:a16="http://schemas.microsoft.com/office/drawing/2014/main" id="{DF459731-1012-4F51-AB8C-A81255FA3843}"/>
              </a:ext>
            </a:extLst>
          </p:cNvPr>
          <p:cNvSpPr>
            <a:spLocks noGrp="1"/>
          </p:cNvSpPr>
          <p:nvPr>
            <p:ph type="body" sz="quarter" idx="22"/>
          </p:nvPr>
        </p:nvSpPr>
        <p:spPr>
          <a:xfrm>
            <a:off x="5969592" y="4016631"/>
            <a:ext cx="5779496" cy="936000"/>
          </a:xfrm>
          <a:custGeom>
            <a:avLst/>
            <a:gdLst>
              <a:gd name="connsiteX0" fmla="*/ 0 w 6008687"/>
              <a:gd name="connsiteY0" fmla="*/ 0 h 978906"/>
              <a:gd name="connsiteX1" fmla="*/ 6008687 w 6008687"/>
              <a:gd name="connsiteY1" fmla="*/ 0 h 978906"/>
              <a:gd name="connsiteX2" fmla="*/ 6008687 w 6008687"/>
              <a:gd name="connsiteY2" fmla="*/ 489453 h 978906"/>
              <a:gd name="connsiteX3" fmla="*/ 6008687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6008687" y="0"/>
                </a:lnTo>
                <a:lnTo>
                  <a:pt x="6008687" y="489453"/>
                </a:lnTo>
                <a:lnTo>
                  <a:pt x="6008687" y="978906"/>
                </a:lnTo>
                <a:lnTo>
                  <a:pt x="0" y="978906"/>
                </a:lnTo>
                <a:close/>
              </a:path>
            </a:pathLst>
          </a:custGeom>
          <a:gradFill>
            <a:gsLst>
              <a:gs pos="3000">
                <a:schemeClr val="accent2">
                  <a:alpha val="50000"/>
                </a:schemeClr>
              </a:gs>
              <a:gs pos="100000">
                <a:schemeClr val="accent2"/>
              </a:gs>
            </a:gsLst>
            <a:lin ang="0" scaled="1"/>
          </a:gradFill>
        </p:spPr>
        <p:txBody>
          <a:bodyPr vert="horz" wrap="square" lIns="792000" tIns="45720" rIns="288000" bIns="45720" rtlCol="0" anchor="ctr" anchorCtr="0">
            <a:noAutofit/>
          </a:bodyPr>
          <a:lstStyle>
            <a:lvl1pPr marL="0" indent="0">
              <a:buNone/>
              <a:defRPr lang="en-US" sz="1800" dirty="0">
                <a:solidFill>
                  <a:schemeClr val="bg1"/>
                </a:solidFill>
                <a:latin typeface="+mj-lt"/>
              </a:defRPr>
            </a:lvl1pPr>
          </a:lstStyle>
          <a:p>
            <a:pPr marL="266700" lvl="0" indent="-266700"/>
            <a:r>
              <a:rPr lang="en-US"/>
              <a:t>Click to edit Master text styles</a:t>
            </a:r>
          </a:p>
        </p:txBody>
      </p:sp>
      <p:sp>
        <p:nvSpPr>
          <p:cNvPr id="85" name="Text Placeholder 84">
            <a:extLst>
              <a:ext uri="{FF2B5EF4-FFF2-40B4-BE49-F238E27FC236}">
                <a16:creationId xmlns:a16="http://schemas.microsoft.com/office/drawing/2014/main" id="{02522068-1D86-4299-A574-347C2821CAF1}"/>
              </a:ext>
            </a:extLst>
          </p:cNvPr>
          <p:cNvSpPr>
            <a:spLocks noGrp="1"/>
          </p:cNvSpPr>
          <p:nvPr>
            <p:ph type="body" sz="quarter" idx="21"/>
          </p:nvPr>
        </p:nvSpPr>
        <p:spPr>
          <a:xfrm>
            <a:off x="442912" y="4016631"/>
            <a:ext cx="6008687" cy="936000"/>
          </a:xfrm>
          <a:custGeom>
            <a:avLst/>
            <a:gdLst>
              <a:gd name="connsiteX0" fmla="*/ 0 w 6008687"/>
              <a:gd name="connsiteY0" fmla="*/ 0 h 978906"/>
              <a:gd name="connsiteX1" fmla="*/ 5519234 w 6008687"/>
              <a:gd name="connsiteY1" fmla="*/ 0 h 978906"/>
              <a:gd name="connsiteX2" fmla="*/ 6008687 w 6008687"/>
              <a:gd name="connsiteY2" fmla="*/ 489453 h 978906"/>
              <a:gd name="connsiteX3" fmla="*/ 5519234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5519234" y="0"/>
                </a:lnTo>
                <a:lnTo>
                  <a:pt x="6008687" y="489453"/>
                </a:lnTo>
                <a:lnTo>
                  <a:pt x="5519234" y="978906"/>
                </a:lnTo>
                <a:lnTo>
                  <a:pt x="0" y="978906"/>
                </a:lnTo>
                <a:close/>
              </a:path>
            </a:pathLst>
          </a:custGeom>
          <a:gradFill flip="none" rotWithShape="1">
            <a:gsLst>
              <a:gs pos="0">
                <a:schemeClr val="accent1">
                  <a:alpha val="0"/>
                </a:schemeClr>
              </a:gs>
              <a:gs pos="65000">
                <a:schemeClr val="accent1"/>
              </a:gs>
            </a:gsLst>
            <a:lin ang="0" scaled="1"/>
            <a:tileRect/>
          </a:gradFill>
        </p:spPr>
        <p:txBody>
          <a:bodyPr wrap="square" lIns="288000" rIns="288000" anchor="ctr" anchorCtr="0">
            <a:noAutofit/>
          </a:bodyPr>
          <a:lstStyle>
            <a:lvl1pPr marL="0" indent="0">
              <a:buNone/>
              <a:defRPr sz="1800">
                <a:solidFill>
                  <a:schemeClr val="bg1"/>
                </a:solidFill>
                <a:latin typeface="+mj-lt"/>
              </a:defRPr>
            </a:lvl1pPr>
            <a:lvl2pPr marL="266700" indent="0">
              <a:buNone/>
              <a:defRPr/>
            </a:lvl2pPr>
          </a:lstStyle>
          <a:p>
            <a:pPr lvl="0"/>
            <a:r>
              <a:rPr lang="en-US"/>
              <a:t>Click to edit Master text styles</a:t>
            </a:r>
          </a:p>
        </p:txBody>
      </p:sp>
      <p:sp>
        <p:nvSpPr>
          <p:cNvPr id="89" name="Text Placeholder 88">
            <a:extLst>
              <a:ext uri="{FF2B5EF4-FFF2-40B4-BE49-F238E27FC236}">
                <a16:creationId xmlns:a16="http://schemas.microsoft.com/office/drawing/2014/main" id="{22D0734C-534D-4AAB-B46F-E3DC9C987D32}"/>
              </a:ext>
            </a:extLst>
          </p:cNvPr>
          <p:cNvSpPr>
            <a:spLocks noGrp="1"/>
          </p:cNvSpPr>
          <p:nvPr>
            <p:ph type="body" sz="quarter" idx="24"/>
          </p:nvPr>
        </p:nvSpPr>
        <p:spPr>
          <a:xfrm>
            <a:off x="5981700" y="5181159"/>
            <a:ext cx="5779496" cy="936000"/>
          </a:xfrm>
          <a:custGeom>
            <a:avLst/>
            <a:gdLst>
              <a:gd name="connsiteX0" fmla="*/ 0 w 6008687"/>
              <a:gd name="connsiteY0" fmla="*/ 0 h 978906"/>
              <a:gd name="connsiteX1" fmla="*/ 6008687 w 6008687"/>
              <a:gd name="connsiteY1" fmla="*/ 0 h 978906"/>
              <a:gd name="connsiteX2" fmla="*/ 6008687 w 6008687"/>
              <a:gd name="connsiteY2" fmla="*/ 489453 h 978906"/>
              <a:gd name="connsiteX3" fmla="*/ 6008687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6008687" y="0"/>
                </a:lnTo>
                <a:lnTo>
                  <a:pt x="6008687" y="489453"/>
                </a:lnTo>
                <a:lnTo>
                  <a:pt x="6008687" y="978906"/>
                </a:lnTo>
                <a:lnTo>
                  <a:pt x="0" y="978906"/>
                </a:lnTo>
                <a:close/>
              </a:path>
            </a:pathLst>
          </a:custGeom>
          <a:gradFill>
            <a:gsLst>
              <a:gs pos="3000">
                <a:schemeClr val="accent2">
                  <a:alpha val="50000"/>
                </a:schemeClr>
              </a:gs>
              <a:gs pos="100000">
                <a:schemeClr val="accent2"/>
              </a:gs>
            </a:gsLst>
            <a:lin ang="0" scaled="1"/>
          </a:gradFill>
        </p:spPr>
        <p:txBody>
          <a:bodyPr vert="horz" wrap="square" lIns="792000" tIns="45720" rIns="288000" bIns="45720" rtlCol="0" anchor="ctr" anchorCtr="0">
            <a:noAutofit/>
          </a:bodyPr>
          <a:lstStyle>
            <a:lvl1pPr marL="0" indent="0">
              <a:buNone/>
              <a:defRPr lang="en-US" sz="1800" dirty="0">
                <a:solidFill>
                  <a:schemeClr val="bg1"/>
                </a:solidFill>
                <a:latin typeface="+mj-lt"/>
              </a:defRPr>
            </a:lvl1pPr>
          </a:lstStyle>
          <a:p>
            <a:pPr marL="266700" lvl="0" indent="-266700"/>
            <a:r>
              <a:rPr lang="en-US"/>
              <a:t>Click to edit Master text styles</a:t>
            </a:r>
          </a:p>
        </p:txBody>
      </p:sp>
      <p:sp>
        <p:nvSpPr>
          <p:cNvPr id="88" name="Text Placeholder 87">
            <a:extLst>
              <a:ext uri="{FF2B5EF4-FFF2-40B4-BE49-F238E27FC236}">
                <a16:creationId xmlns:a16="http://schemas.microsoft.com/office/drawing/2014/main" id="{E3E31F3B-3F47-424E-9E3A-E3D439B3A60D}"/>
              </a:ext>
            </a:extLst>
          </p:cNvPr>
          <p:cNvSpPr>
            <a:spLocks noGrp="1"/>
          </p:cNvSpPr>
          <p:nvPr>
            <p:ph type="body" sz="quarter" idx="23"/>
          </p:nvPr>
        </p:nvSpPr>
        <p:spPr>
          <a:xfrm>
            <a:off x="457196" y="5181159"/>
            <a:ext cx="6008687" cy="936000"/>
          </a:xfrm>
          <a:custGeom>
            <a:avLst/>
            <a:gdLst>
              <a:gd name="connsiteX0" fmla="*/ 0 w 6008687"/>
              <a:gd name="connsiteY0" fmla="*/ 0 h 978906"/>
              <a:gd name="connsiteX1" fmla="*/ 5519234 w 6008687"/>
              <a:gd name="connsiteY1" fmla="*/ 0 h 978906"/>
              <a:gd name="connsiteX2" fmla="*/ 6008687 w 6008687"/>
              <a:gd name="connsiteY2" fmla="*/ 489453 h 978906"/>
              <a:gd name="connsiteX3" fmla="*/ 5519234 w 6008687"/>
              <a:gd name="connsiteY3" fmla="*/ 978906 h 978906"/>
              <a:gd name="connsiteX4" fmla="*/ 0 w 6008687"/>
              <a:gd name="connsiteY4" fmla="*/ 978906 h 97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687" h="978906">
                <a:moveTo>
                  <a:pt x="0" y="0"/>
                </a:moveTo>
                <a:lnTo>
                  <a:pt x="5519234" y="0"/>
                </a:lnTo>
                <a:lnTo>
                  <a:pt x="6008687" y="489453"/>
                </a:lnTo>
                <a:lnTo>
                  <a:pt x="5519234" y="978906"/>
                </a:lnTo>
                <a:lnTo>
                  <a:pt x="0" y="978906"/>
                </a:lnTo>
                <a:close/>
              </a:path>
            </a:pathLst>
          </a:custGeom>
          <a:gradFill flip="none" rotWithShape="1">
            <a:gsLst>
              <a:gs pos="0">
                <a:schemeClr val="accent1">
                  <a:alpha val="0"/>
                </a:schemeClr>
              </a:gs>
              <a:gs pos="65000">
                <a:schemeClr val="accent1"/>
              </a:gs>
            </a:gsLst>
            <a:lin ang="0" scaled="1"/>
            <a:tileRect/>
          </a:gradFill>
        </p:spPr>
        <p:txBody>
          <a:bodyPr wrap="square" lIns="288000" rIns="288000" anchor="ctr" anchorCtr="0">
            <a:noAutofit/>
          </a:bodyPr>
          <a:lstStyle>
            <a:lvl1pPr marL="0" indent="0">
              <a:buNone/>
              <a:defRPr sz="1800">
                <a:solidFill>
                  <a:schemeClr val="bg1"/>
                </a:solidFill>
                <a:latin typeface="+mj-lt"/>
              </a:defRPr>
            </a:lvl1pPr>
            <a:lvl2pPr marL="266700" indent="0">
              <a:buNone/>
              <a:defRPr/>
            </a:lvl2pPr>
          </a:lstStyle>
          <a:p>
            <a:pPr lvl="0"/>
            <a:r>
              <a:rPr lang="en-US"/>
              <a:t>Click to edit Master text styles</a:t>
            </a:r>
          </a:p>
        </p:txBody>
      </p:sp>
      <p:sp>
        <p:nvSpPr>
          <p:cNvPr id="25" name="Text Placeholder 2">
            <a:extLst>
              <a:ext uri="{FF2B5EF4-FFF2-40B4-BE49-F238E27FC236}">
                <a16:creationId xmlns:a16="http://schemas.microsoft.com/office/drawing/2014/main" id="{8D7F8775-4EFF-497B-A127-D347C4E65B28}"/>
              </a:ext>
            </a:extLst>
          </p:cNvPr>
          <p:cNvSpPr>
            <a:spLocks noGrp="1"/>
          </p:cNvSpPr>
          <p:nvPr>
            <p:ph type="body" sz="quarter" idx="25"/>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28" name="Freeform: Shape 27">
            <a:extLst>
              <a:ext uri="{FF2B5EF4-FFF2-40B4-BE49-F238E27FC236}">
                <a16:creationId xmlns:a16="http://schemas.microsoft.com/office/drawing/2014/main" id="{919C3E27-EA49-4C1F-88F7-145D73459B6F}"/>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30" name="Freeform: Shape 29">
            <a:extLst>
              <a:ext uri="{FF2B5EF4-FFF2-40B4-BE49-F238E27FC236}">
                <a16:creationId xmlns:a16="http://schemas.microsoft.com/office/drawing/2014/main" id="{5950CD98-A671-4A84-BAA9-FF4FA6646D38}"/>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1" name="Footer Placeholder 3">
            <a:extLst>
              <a:ext uri="{FF2B5EF4-FFF2-40B4-BE49-F238E27FC236}">
                <a16:creationId xmlns:a16="http://schemas.microsoft.com/office/drawing/2014/main" id="{2F17EEC5-3654-468C-B185-1F74B09652F9}"/>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24" name="TextBox 23">
            <a:extLst>
              <a:ext uri="{FF2B5EF4-FFF2-40B4-BE49-F238E27FC236}">
                <a16:creationId xmlns:a16="http://schemas.microsoft.com/office/drawing/2014/main" id="{1C7B8E5D-5373-4534-B7A6-D90C6CCED9DB}"/>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1153607749"/>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Number List 3 Dark">
    <p:bg>
      <p:bgPr>
        <a:solidFill>
          <a:schemeClr val="tx2"/>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9942E38-DA26-4B18-AFCB-A57E62078A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93" name="Text Placeholder 92">
            <a:extLst>
              <a:ext uri="{FF2B5EF4-FFF2-40B4-BE49-F238E27FC236}">
                <a16:creationId xmlns:a16="http://schemas.microsoft.com/office/drawing/2014/main" id="{F4593608-4C2B-4E16-9A18-8ED3107178C5}"/>
              </a:ext>
            </a:extLst>
          </p:cNvPr>
          <p:cNvSpPr>
            <a:spLocks noGrp="1"/>
          </p:cNvSpPr>
          <p:nvPr>
            <p:ph type="body" sz="quarter" idx="20" hasCustomPrompt="1"/>
          </p:nvPr>
        </p:nvSpPr>
        <p:spPr>
          <a:xfrm>
            <a:off x="439888" y="4977456"/>
            <a:ext cx="4058747" cy="1152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2"/>
          </a:solidFill>
        </p:spPr>
        <p:txBody>
          <a:bodyPr wrap="square" lIns="792000" anchor="ctr" anchorCtr="0">
            <a:noAutofit/>
          </a:bodyPr>
          <a:lstStyle>
            <a:lvl1pPr marL="0" indent="0">
              <a:spcBef>
                <a:spcPts val="300"/>
              </a:spcBef>
              <a:spcAft>
                <a:spcPts val="300"/>
              </a:spcAft>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4" name="Text Placeholder 93">
            <a:extLst>
              <a:ext uri="{FF2B5EF4-FFF2-40B4-BE49-F238E27FC236}">
                <a16:creationId xmlns:a16="http://schemas.microsoft.com/office/drawing/2014/main" id="{08E8F908-BDF4-4339-A814-E14D772FACDA}"/>
              </a:ext>
            </a:extLst>
          </p:cNvPr>
          <p:cNvSpPr>
            <a:spLocks noGrp="1"/>
          </p:cNvSpPr>
          <p:nvPr>
            <p:ph type="body" sz="quarter" idx="21" hasCustomPrompt="1"/>
          </p:nvPr>
        </p:nvSpPr>
        <p:spPr>
          <a:xfrm>
            <a:off x="3891363" y="4977455"/>
            <a:ext cx="7852580" cy="1152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gs>
              <a:gs pos="100000">
                <a:schemeClr val="bg2">
                  <a:alpha val="0"/>
                </a:schemeClr>
              </a:gs>
            </a:gsLst>
            <a:lin ang="0" scaled="1"/>
          </a:gradFill>
        </p:spPr>
        <p:txBody>
          <a:bodyPr vert="horz" wrap="square" lIns="936000" tIns="0" rIns="0" bIns="0" rtlCol="0" anchor="ctr" anchorCtr="0">
            <a:noAutofit/>
          </a:bodyPr>
          <a:lstStyle>
            <a:lvl1pPr>
              <a:spcBef>
                <a:spcPts val="300"/>
              </a:spcBef>
              <a:spcAft>
                <a:spcPts val="300"/>
              </a:spcAft>
              <a:defRPr lang="en-US" b="0" dirty="0">
                <a:solidFill>
                  <a:schemeClr val="bg1"/>
                </a:solidFill>
              </a:defRPr>
            </a:lvl1pPr>
          </a:lstStyle>
          <a:p>
            <a:pPr lvl="0">
              <a:spcBef>
                <a:spcPts val="300"/>
              </a:spcBef>
              <a:spcAft>
                <a:spcPts val="300"/>
              </a:spcAft>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0" name="Text Placeholder 89">
            <a:extLst>
              <a:ext uri="{FF2B5EF4-FFF2-40B4-BE49-F238E27FC236}">
                <a16:creationId xmlns:a16="http://schemas.microsoft.com/office/drawing/2014/main" id="{20368A86-6E81-491C-BFBF-5C275DEBF038}"/>
              </a:ext>
            </a:extLst>
          </p:cNvPr>
          <p:cNvSpPr>
            <a:spLocks noGrp="1"/>
          </p:cNvSpPr>
          <p:nvPr>
            <p:ph type="body" sz="quarter" idx="17" hasCustomPrompt="1"/>
          </p:nvPr>
        </p:nvSpPr>
        <p:spPr>
          <a:xfrm>
            <a:off x="430807" y="3601033"/>
            <a:ext cx="4058747" cy="1152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1"/>
          </a:solidFill>
        </p:spPr>
        <p:txBody>
          <a:bodyPr wrap="square" lIns="792000" anchor="ctr" anchorCtr="0">
            <a:noAutofit/>
          </a:bodyPr>
          <a:lstStyle>
            <a:lvl1pPr marL="0" indent="0">
              <a:spcBef>
                <a:spcPts val="300"/>
              </a:spcBef>
              <a:spcAft>
                <a:spcPts val="300"/>
              </a:spcAft>
              <a:buNone/>
              <a:defRPr sz="18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1" name="Text Placeholder 90">
            <a:extLst>
              <a:ext uri="{FF2B5EF4-FFF2-40B4-BE49-F238E27FC236}">
                <a16:creationId xmlns:a16="http://schemas.microsoft.com/office/drawing/2014/main" id="{BECE3F49-908D-458F-81F6-7DDD8C953D04}"/>
              </a:ext>
            </a:extLst>
          </p:cNvPr>
          <p:cNvSpPr>
            <a:spLocks noGrp="1"/>
          </p:cNvSpPr>
          <p:nvPr>
            <p:ph type="body" sz="quarter" idx="18" hasCustomPrompt="1"/>
          </p:nvPr>
        </p:nvSpPr>
        <p:spPr>
          <a:xfrm>
            <a:off x="3891363" y="3601033"/>
            <a:ext cx="7852580" cy="1152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gs>
              <a:gs pos="100000">
                <a:schemeClr val="bg2">
                  <a:alpha val="0"/>
                </a:schemeClr>
              </a:gs>
            </a:gsLst>
            <a:lin ang="0" scaled="1"/>
          </a:gradFill>
        </p:spPr>
        <p:txBody>
          <a:bodyPr vert="horz" wrap="square" lIns="936000" tIns="0" rIns="0" bIns="0" rtlCol="0" anchor="ctr" anchorCtr="0">
            <a:noAutofit/>
          </a:bodyPr>
          <a:lstStyle>
            <a:lvl1pPr>
              <a:spcBef>
                <a:spcPts val="300"/>
              </a:spcBef>
              <a:spcAft>
                <a:spcPts val="300"/>
              </a:spcAft>
              <a:defRPr lang="en-US" b="0" dirty="0">
                <a:solidFill>
                  <a:schemeClr val="bg1"/>
                </a:solidFill>
              </a:defRPr>
            </a:lvl1pPr>
          </a:lstStyle>
          <a:p>
            <a:pPr lvl="0">
              <a:spcBef>
                <a:spcPts val="300"/>
              </a:spcBef>
              <a:spcAft>
                <a:spcPts val="300"/>
              </a:spcAft>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79" name="Text Placeholder 78">
            <a:extLst>
              <a:ext uri="{FF2B5EF4-FFF2-40B4-BE49-F238E27FC236}">
                <a16:creationId xmlns:a16="http://schemas.microsoft.com/office/drawing/2014/main" id="{6698C8E7-ED6D-4D45-AE7B-9892EF4D20EB}"/>
              </a:ext>
            </a:extLst>
          </p:cNvPr>
          <p:cNvSpPr>
            <a:spLocks noGrp="1"/>
          </p:cNvSpPr>
          <p:nvPr>
            <p:ph type="body" sz="quarter" idx="14" hasCustomPrompt="1"/>
          </p:nvPr>
        </p:nvSpPr>
        <p:spPr>
          <a:xfrm>
            <a:off x="442915" y="2224610"/>
            <a:ext cx="4058747" cy="1152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3"/>
          </a:solidFill>
        </p:spPr>
        <p:txBody>
          <a:bodyPr wrap="square" lIns="792000" anchor="ctr" anchorCtr="0">
            <a:noAutofit/>
          </a:bodyPr>
          <a:lstStyle>
            <a:lvl1pPr marL="0" indent="0">
              <a:spcBef>
                <a:spcPts val="300"/>
              </a:spcBef>
              <a:spcAft>
                <a:spcPts val="300"/>
              </a:spcAft>
              <a:buNone/>
              <a:defRPr sz="1800" b="0">
                <a:solidFill>
                  <a:schemeClr val="bg1"/>
                </a:solidFill>
                <a:latin typeface="+mj-lt"/>
              </a:defRPr>
            </a:lvl1pPr>
            <a:lvl2pPr marL="266700" indent="0">
              <a:buNone/>
              <a:defRPr/>
            </a:lvl2pPr>
          </a:lstStyle>
          <a:p>
            <a:pPr lvl="0"/>
            <a:r>
              <a:rPr lang="en-US" dirty="0"/>
              <a:t>Lorem ipsum dolor sit amet, </a:t>
            </a:r>
            <a:r>
              <a:rPr lang="en-US" dirty="0" err="1"/>
              <a:t>consectetur</a:t>
            </a:r>
            <a:r>
              <a:rPr lang="en-US" dirty="0"/>
              <a:t> </a:t>
            </a:r>
            <a:r>
              <a:rPr lang="en-US" dirty="0" err="1"/>
              <a:t>adiscing</a:t>
            </a:r>
            <a:r>
              <a:rPr lang="en-US" dirty="0"/>
              <a:t> </a:t>
            </a:r>
            <a:r>
              <a:rPr lang="en-US" dirty="0" err="1"/>
              <a:t>elit</a:t>
            </a:r>
            <a:endParaRPr lang="en-US" dirty="0"/>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custDataLst>
              <p:tags r:id="rId1"/>
            </p:custDataLst>
          </p:nvPr>
        </p:nvSpPr>
        <p:spPr>
          <a:xfrm>
            <a:off x="442799" y="1457999"/>
            <a:ext cx="11300452"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amet, </a:t>
            </a:r>
            <a:r>
              <a:rPr lang="en-US" dirty="0" err="1"/>
              <a:t>consectetur</a:t>
            </a:r>
            <a:r>
              <a:rPr lang="en-US" dirty="0"/>
              <a:t> </a:t>
            </a:r>
            <a:r>
              <a:rPr lang="en-US" dirty="0" err="1"/>
              <a:t>adipisicing</a:t>
            </a:r>
            <a:r>
              <a:rPr lang="en-US" dirty="0"/>
              <a:t> </a:t>
            </a:r>
            <a:r>
              <a:rPr lang="en-US" dirty="0" err="1"/>
              <a:t>elit</a:t>
            </a:r>
            <a:endParaRPr lang="en-US" dirty="0"/>
          </a:p>
        </p:txBody>
      </p:sp>
      <p:pic>
        <p:nvPicPr>
          <p:cNvPr id="29" name="Graphic 28">
            <a:extLst>
              <a:ext uri="{FF2B5EF4-FFF2-40B4-BE49-F238E27FC236}">
                <a16:creationId xmlns:a16="http://schemas.microsoft.com/office/drawing/2014/main" id="{99EF38A9-A58B-0841-8A42-7AECC0BA473F}"/>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42798" y="388845"/>
            <a:ext cx="11304000" cy="990000"/>
          </a:xfrm>
        </p:spPr>
        <p:txBody>
          <a:bodyPr vert="horz" lIns="0" tIns="45720" rIns="91440" bIns="45720" rtlCol="0" anchor="ctr" anchorCtr="0">
            <a:noAutofit/>
          </a:bodyPr>
          <a:lstStyle>
            <a:lvl1pPr>
              <a:defRPr lang="en-GB" b="0"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6" name="Rectangle 35">
            <a:extLst>
              <a:ext uri="{FF2B5EF4-FFF2-40B4-BE49-F238E27FC236}">
                <a16:creationId xmlns:a16="http://schemas.microsoft.com/office/drawing/2014/main" id="{28A0BFCF-F96D-42FD-95BC-E15A6578D4F7}"/>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7" name="Text Placeholder 6">
            <a:extLst>
              <a:ext uri="{FF2B5EF4-FFF2-40B4-BE49-F238E27FC236}">
                <a16:creationId xmlns:a16="http://schemas.microsoft.com/office/drawing/2014/main" id="{1F2B1F00-E356-43EE-9586-361C083A197F}"/>
              </a:ext>
            </a:extLst>
          </p:cNvPr>
          <p:cNvSpPr>
            <a:spLocks noGrp="1"/>
          </p:cNvSpPr>
          <p:nvPr>
            <p:ph type="body" sz="quarter" idx="13" hasCustomPrompt="1"/>
          </p:nvPr>
        </p:nvSpPr>
        <p:spPr>
          <a:xfrm>
            <a:off x="496415" y="2522804"/>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1</a:t>
            </a:r>
          </a:p>
        </p:txBody>
      </p:sp>
      <p:sp>
        <p:nvSpPr>
          <p:cNvPr id="84" name="Text Placeholder 83">
            <a:extLst>
              <a:ext uri="{FF2B5EF4-FFF2-40B4-BE49-F238E27FC236}">
                <a16:creationId xmlns:a16="http://schemas.microsoft.com/office/drawing/2014/main" id="{6AF2132A-3834-40CD-8D2D-64F97FD66E9E}"/>
              </a:ext>
            </a:extLst>
          </p:cNvPr>
          <p:cNvSpPr>
            <a:spLocks noGrp="1"/>
          </p:cNvSpPr>
          <p:nvPr>
            <p:ph type="body" sz="quarter" idx="15" hasCustomPrompt="1"/>
          </p:nvPr>
        </p:nvSpPr>
        <p:spPr>
          <a:xfrm>
            <a:off x="3891363" y="2224609"/>
            <a:ext cx="7852580" cy="1152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gs>
              <a:gs pos="100000">
                <a:schemeClr val="bg2">
                  <a:alpha val="0"/>
                </a:schemeClr>
              </a:gs>
            </a:gsLst>
            <a:lin ang="0" scaled="1"/>
          </a:gradFill>
        </p:spPr>
        <p:txBody>
          <a:bodyPr wrap="square" lIns="936000" anchor="ctr" anchorCtr="0">
            <a:noAutofit/>
          </a:bodyPr>
          <a:lstStyle>
            <a:lvl1pPr marL="0" indent="0">
              <a:spcBef>
                <a:spcPts val="300"/>
              </a:spcBef>
              <a:spcAft>
                <a:spcPts val="300"/>
              </a:spcAft>
              <a:buNone/>
              <a:defRPr sz="1400" b="0">
                <a:solidFill>
                  <a:schemeClr val="bg1"/>
                </a:solidFill>
                <a:latin typeface="+mn-lt"/>
              </a:defRPr>
            </a:lvl1pPr>
          </a:lstStyle>
          <a:p>
            <a:pPr lvl="0"/>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86" name="Text Placeholder 6">
            <a:extLst>
              <a:ext uri="{FF2B5EF4-FFF2-40B4-BE49-F238E27FC236}">
                <a16:creationId xmlns:a16="http://schemas.microsoft.com/office/drawing/2014/main" id="{E1BCCBD5-9278-4EC4-A369-A1894C7206C6}"/>
              </a:ext>
            </a:extLst>
          </p:cNvPr>
          <p:cNvSpPr>
            <a:spLocks noGrp="1"/>
          </p:cNvSpPr>
          <p:nvPr>
            <p:ph type="body" sz="quarter" idx="16" hasCustomPrompt="1"/>
          </p:nvPr>
        </p:nvSpPr>
        <p:spPr>
          <a:xfrm>
            <a:off x="484307" y="3899227"/>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2</a:t>
            </a:r>
          </a:p>
        </p:txBody>
      </p:sp>
      <p:sp>
        <p:nvSpPr>
          <p:cNvPr id="92" name="Text Placeholder 6">
            <a:extLst>
              <a:ext uri="{FF2B5EF4-FFF2-40B4-BE49-F238E27FC236}">
                <a16:creationId xmlns:a16="http://schemas.microsoft.com/office/drawing/2014/main" id="{A01ACD5E-F42A-40E5-8B7C-00A5C575E5F3}"/>
              </a:ext>
            </a:extLst>
          </p:cNvPr>
          <p:cNvSpPr>
            <a:spLocks noGrp="1"/>
          </p:cNvSpPr>
          <p:nvPr>
            <p:ph type="body" sz="quarter" idx="19" hasCustomPrompt="1"/>
          </p:nvPr>
        </p:nvSpPr>
        <p:spPr>
          <a:xfrm>
            <a:off x="496415" y="5275650"/>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3</a:t>
            </a:r>
          </a:p>
        </p:txBody>
      </p:sp>
      <p:sp>
        <p:nvSpPr>
          <p:cNvPr id="104" name="Text Placeholder 2">
            <a:extLst>
              <a:ext uri="{FF2B5EF4-FFF2-40B4-BE49-F238E27FC236}">
                <a16:creationId xmlns:a16="http://schemas.microsoft.com/office/drawing/2014/main" id="{A9970848-F35F-47D3-8AA3-859BE30E9780}"/>
              </a:ext>
            </a:extLst>
          </p:cNvPr>
          <p:cNvSpPr>
            <a:spLocks noGrp="1"/>
          </p:cNvSpPr>
          <p:nvPr>
            <p:ph type="body" sz="quarter" idx="29"/>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27" name="Freeform: Shape 26">
            <a:extLst>
              <a:ext uri="{FF2B5EF4-FFF2-40B4-BE49-F238E27FC236}">
                <a16:creationId xmlns:a16="http://schemas.microsoft.com/office/drawing/2014/main" id="{20DE3D9A-5745-456B-8E35-49AEDDA27D34}"/>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8" name="Freeform: Shape 27">
            <a:extLst>
              <a:ext uri="{FF2B5EF4-FFF2-40B4-BE49-F238E27FC236}">
                <a16:creationId xmlns:a16="http://schemas.microsoft.com/office/drawing/2014/main" id="{ACB7353E-1508-4EB2-B032-CFE0208BB6BA}"/>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4" name="Footer Placeholder 3">
            <a:extLst>
              <a:ext uri="{FF2B5EF4-FFF2-40B4-BE49-F238E27FC236}">
                <a16:creationId xmlns:a16="http://schemas.microsoft.com/office/drawing/2014/main" id="{61DE440B-C47F-416C-8AEC-F66503201DED}"/>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25" name="TextBox 24">
            <a:extLst>
              <a:ext uri="{FF2B5EF4-FFF2-40B4-BE49-F238E27FC236}">
                <a16:creationId xmlns:a16="http://schemas.microsoft.com/office/drawing/2014/main" id="{CEC20A41-BC4E-4146-B326-26BC80025289}"/>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3889128550"/>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ig Number List 4 Dark">
    <p:bg>
      <p:bgPr>
        <a:solidFill>
          <a:schemeClr val="tx2"/>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B8BAC0D-870B-4BF1-AF05-F29BD7F64D5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97" name="Text Placeholder 96">
            <a:extLst>
              <a:ext uri="{FF2B5EF4-FFF2-40B4-BE49-F238E27FC236}">
                <a16:creationId xmlns:a16="http://schemas.microsoft.com/office/drawing/2014/main" id="{53DE74C9-5BE2-4781-868E-3C8C617C7341}"/>
              </a:ext>
            </a:extLst>
          </p:cNvPr>
          <p:cNvSpPr>
            <a:spLocks noGrp="1"/>
          </p:cNvSpPr>
          <p:nvPr>
            <p:ph type="body" sz="quarter" idx="23" hasCustomPrompt="1"/>
          </p:nvPr>
        </p:nvSpPr>
        <p:spPr>
          <a:xfrm>
            <a:off x="436861" y="5300143"/>
            <a:ext cx="4058747" cy="828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6"/>
          </a:solidFill>
        </p:spPr>
        <p:txBody>
          <a:bodyPr wrap="square" lIns="792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8" name="Text Placeholder 97">
            <a:extLst>
              <a:ext uri="{FF2B5EF4-FFF2-40B4-BE49-F238E27FC236}">
                <a16:creationId xmlns:a16="http://schemas.microsoft.com/office/drawing/2014/main" id="{25D64D6E-71F8-4B7E-903B-6FCF3E94297A}"/>
              </a:ext>
            </a:extLst>
          </p:cNvPr>
          <p:cNvSpPr>
            <a:spLocks noGrp="1"/>
          </p:cNvSpPr>
          <p:nvPr>
            <p:ph type="body" sz="quarter" idx="24" hasCustomPrompt="1"/>
          </p:nvPr>
        </p:nvSpPr>
        <p:spPr>
          <a:xfrm>
            <a:off x="3891363" y="5300143"/>
            <a:ext cx="7852580" cy="828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gs>
              <a:gs pos="100000">
                <a:schemeClr val="bg2">
                  <a:alpha val="0"/>
                </a:schemeClr>
              </a:gs>
            </a:gsLst>
            <a:lin ang="0" scaled="1"/>
          </a:gradFill>
        </p:spPr>
        <p:txBody>
          <a:bodyPr vert="horz" wrap="square" lIns="936000" tIns="0" rIns="0" bIns="0" rtlCol="0" anchor="ctr" anchorCtr="0">
            <a:noAutofit/>
          </a:bodyPr>
          <a:lstStyle>
            <a:lvl1pPr>
              <a:defRPr lang="en-US" sz="1200" b="0" dirty="0">
                <a:solidFill>
                  <a:schemeClr val="bg1"/>
                </a:solidFill>
              </a:defRPr>
            </a:lvl1pPr>
          </a:lstStyle>
          <a:p>
            <a:pPr lvl="0">
              <a:spcBef>
                <a:spcPts val="300"/>
              </a:spcBef>
              <a:spcAft>
                <a:spcPts val="300"/>
              </a:spcAft>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3" name="Text Placeholder 92">
            <a:extLst>
              <a:ext uri="{FF2B5EF4-FFF2-40B4-BE49-F238E27FC236}">
                <a16:creationId xmlns:a16="http://schemas.microsoft.com/office/drawing/2014/main" id="{F4593608-4C2B-4E16-9A18-8ED3107178C5}"/>
              </a:ext>
            </a:extLst>
          </p:cNvPr>
          <p:cNvSpPr>
            <a:spLocks noGrp="1"/>
          </p:cNvSpPr>
          <p:nvPr>
            <p:ph type="body" sz="quarter" idx="20" hasCustomPrompt="1"/>
          </p:nvPr>
        </p:nvSpPr>
        <p:spPr>
          <a:xfrm>
            <a:off x="439888" y="4274923"/>
            <a:ext cx="4058747" cy="828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2"/>
          </a:solidFill>
        </p:spPr>
        <p:txBody>
          <a:bodyPr wrap="square" lIns="792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4" name="Text Placeholder 93">
            <a:extLst>
              <a:ext uri="{FF2B5EF4-FFF2-40B4-BE49-F238E27FC236}">
                <a16:creationId xmlns:a16="http://schemas.microsoft.com/office/drawing/2014/main" id="{08E8F908-BDF4-4339-A814-E14D772FACDA}"/>
              </a:ext>
            </a:extLst>
          </p:cNvPr>
          <p:cNvSpPr>
            <a:spLocks noGrp="1"/>
          </p:cNvSpPr>
          <p:nvPr>
            <p:ph type="body" sz="quarter" idx="21" hasCustomPrompt="1"/>
          </p:nvPr>
        </p:nvSpPr>
        <p:spPr>
          <a:xfrm>
            <a:off x="3891363" y="4274923"/>
            <a:ext cx="7852580" cy="828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gs>
              <a:gs pos="100000">
                <a:schemeClr val="bg2">
                  <a:alpha val="0"/>
                </a:schemeClr>
              </a:gs>
            </a:gsLst>
            <a:lin ang="0" scaled="1"/>
          </a:gradFill>
        </p:spPr>
        <p:txBody>
          <a:bodyPr vert="horz" wrap="square" lIns="936000" tIns="0" rIns="0" bIns="0" rtlCol="0" anchor="ctr" anchorCtr="0">
            <a:noAutofit/>
          </a:bodyPr>
          <a:lstStyle>
            <a:lvl1pPr>
              <a:defRPr lang="en-US" sz="1200" b="0" dirty="0">
                <a:solidFill>
                  <a:schemeClr val="bg1"/>
                </a:solidFill>
              </a:defRPr>
            </a:lvl1pPr>
          </a:lstStyle>
          <a:p>
            <a:pPr lvl="0">
              <a:spcBef>
                <a:spcPts val="300"/>
              </a:spcBef>
              <a:spcAft>
                <a:spcPts val="300"/>
              </a:spcAft>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Fusce posuere, magna sed pulvinar ultricies, purus lectus malesuada libero, sit amet commodo magna eros quis urna.</a:t>
            </a:r>
          </a:p>
        </p:txBody>
      </p:sp>
      <p:sp>
        <p:nvSpPr>
          <p:cNvPr id="90" name="Text Placeholder 89">
            <a:extLst>
              <a:ext uri="{FF2B5EF4-FFF2-40B4-BE49-F238E27FC236}">
                <a16:creationId xmlns:a16="http://schemas.microsoft.com/office/drawing/2014/main" id="{20368A86-6E81-491C-BFBF-5C275DEBF038}"/>
              </a:ext>
            </a:extLst>
          </p:cNvPr>
          <p:cNvSpPr>
            <a:spLocks noGrp="1"/>
          </p:cNvSpPr>
          <p:nvPr>
            <p:ph type="body" sz="quarter" idx="17" hasCustomPrompt="1"/>
          </p:nvPr>
        </p:nvSpPr>
        <p:spPr>
          <a:xfrm>
            <a:off x="430807" y="3249702"/>
            <a:ext cx="4058747" cy="828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1"/>
          </a:solidFill>
        </p:spPr>
        <p:txBody>
          <a:bodyPr wrap="square" lIns="792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1" name="Text Placeholder 90">
            <a:extLst>
              <a:ext uri="{FF2B5EF4-FFF2-40B4-BE49-F238E27FC236}">
                <a16:creationId xmlns:a16="http://schemas.microsoft.com/office/drawing/2014/main" id="{BECE3F49-908D-458F-81F6-7DDD8C953D04}"/>
              </a:ext>
            </a:extLst>
          </p:cNvPr>
          <p:cNvSpPr>
            <a:spLocks noGrp="1"/>
          </p:cNvSpPr>
          <p:nvPr>
            <p:ph type="body" sz="quarter" idx="18" hasCustomPrompt="1"/>
          </p:nvPr>
        </p:nvSpPr>
        <p:spPr>
          <a:xfrm>
            <a:off x="3891363" y="3249702"/>
            <a:ext cx="7852580" cy="828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gs>
              <a:gs pos="100000">
                <a:schemeClr val="bg2">
                  <a:alpha val="0"/>
                </a:schemeClr>
              </a:gs>
            </a:gsLst>
            <a:lin ang="0" scaled="1"/>
          </a:gradFill>
        </p:spPr>
        <p:txBody>
          <a:bodyPr vert="horz" wrap="square" lIns="936000" tIns="0" rIns="0" bIns="0" rtlCol="0" anchor="ctr" anchorCtr="0">
            <a:noAutofit/>
          </a:bodyPr>
          <a:lstStyle>
            <a:lvl1pPr>
              <a:defRPr lang="en-US" sz="1200" b="0" dirty="0">
                <a:solidFill>
                  <a:schemeClr val="bg1"/>
                </a:solidFill>
              </a:defRPr>
            </a:lvl1pPr>
          </a:lstStyle>
          <a:p>
            <a:pPr lvl="0">
              <a:spcBef>
                <a:spcPts val="300"/>
              </a:spcBef>
              <a:spcAft>
                <a:spcPts val="300"/>
              </a:spcAft>
            </a:pPr>
            <a:r>
              <a:rPr lang="en-US" dirty="0"/>
              <a:t>Lorem ipsum dolor sit amet, consectetuer adipiscing </a:t>
            </a:r>
            <a:r>
              <a:rPr lang="en-US" dirty="0" err="1"/>
              <a:t>elit</a:t>
            </a:r>
            <a:r>
              <a:rPr lang="en-US" dirty="0"/>
              <a:t>. Maecenas porttitor congue massa. Fusce posuere, magna sed pulvinar ultricies, purus lectus malesuada libero, sit amet commodo magna eros quis urna.</a:t>
            </a:r>
          </a:p>
        </p:txBody>
      </p:sp>
      <p:sp>
        <p:nvSpPr>
          <p:cNvPr id="79" name="Text Placeholder 78">
            <a:extLst>
              <a:ext uri="{FF2B5EF4-FFF2-40B4-BE49-F238E27FC236}">
                <a16:creationId xmlns:a16="http://schemas.microsoft.com/office/drawing/2014/main" id="{6698C8E7-ED6D-4D45-AE7B-9892EF4D20EB}"/>
              </a:ext>
            </a:extLst>
          </p:cNvPr>
          <p:cNvSpPr>
            <a:spLocks noGrp="1"/>
          </p:cNvSpPr>
          <p:nvPr>
            <p:ph type="body" sz="quarter" idx="14" hasCustomPrompt="1"/>
          </p:nvPr>
        </p:nvSpPr>
        <p:spPr>
          <a:xfrm>
            <a:off x="442915" y="2224481"/>
            <a:ext cx="4058747" cy="828000"/>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3"/>
          </a:solidFill>
        </p:spPr>
        <p:txBody>
          <a:bodyPr wrap="square" lIns="792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custDataLst>
              <p:tags r:id="rId1"/>
            </p:custDataLst>
          </p:nvPr>
        </p:nvSpPr>
        <p:spPr>
          <a:xfrm>
            <a:off x="442799" y="1457999"/>
            <a:ext cx="11300452"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29" name="Graphic 28">
            <a:extLst>
              <a:ext uri="{FF2B5EF4-FFF2-40B4-BE49-F238E27FC236}">
                <a16:creationId xmlns:a16="http://schemas.microsoft.com/office/drawing/2014/main" id="{99EF38A9-A58B-0841-8A42-7AECC0BA473F}"/>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b="0"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6" name="Rectangle 35">
            <a:extLst>
              <a:ext uri="{FF2B5EF4-FFF2-40B4-BE49-F238E27FC236}">
                <a16:creationId xmlns:a16="http://schemas.microsoft.com/office/drawing/2014/main" id="{28A0BFCF-F96D-42FD-95BC-E15A6578D4F7}"/>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7" name="Text Placeholder 6">
            <a:extLst>
              <a:ext uri="{FF2B5EF4-FFF2-40B4-BE49-F238E27FC236}">
                <a16:creationId xmlns:a16="http://schemas.microsoft.com/office/drawing/2014/main" id="{1F2B1F00-E356-43EE-9586-361C083A197F}"/>
              </a:ext>
            </a:extLst>
          </p:cNvPr>
          <p:cNvSpPr>
            <a:spLocks noGrp="1"/>
          </p:cNvSpPr>
          <p:nvPr>
            <p:ph type="body" sz="quarter" idx="13" hasCustomPrompt="1"/>
          </p:nvPr>
        </p:nvSpPr>
        <p:spPr>
          <a:xfrm>
            <a:off x="496415" y="2360676"/>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1</a:t>
            </a:r>
          </a:p>
        </p:txBody>
      </p:sp>
      <p:sp>
        <p:nvSpPr>
          <p:cNvPr id="84" name="Text Placeholder 83">
            <a:extLst>
              <a:ext uri="{FF2B5EF4-FFF2-40B4-BE49-F238E27FC236}">
                <a16:creationId xmlns:a16="http://schemas.microsoft.com/office/drawing/2014/main" id="{6AF2132A-3834-40CD-8D2D-64F97FD66E9E}"/>
              </a:ext>
            </a:extLst>
          </p:cNvPr>
          <p:cNvSpPr>
            <a:spLocks noGrp="1"/>
          </p:cNvSpPr>
          <p:nvPr>
            <p:ph type="body" sz="quarter" idx="15" hasCustomPrompt="1"/>
          </p:nvPr>
        </p:nvSpPr>
        <p:spPr>
          <a:xfrm>
            <a:off x="3891363" y="2224481"/>
            <a:ext cx="7852580" cy="828000"/>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gs>
              <a:gs pos="100000">
                <a:schemeClr val="bg2">
                  <a:alpha val="0"/>
                </a:schemeClr>
              </a:gs>
            </a:gsLst>
            <a:lin ang="0" scaled="1"/>
          </a:gradFill>
        </p:spPr>
        <p:txBody>
          <a:bodyPr vert="horz" wrap="square" lIns="936000" tIns="0" rIns="0" bIns="0" rtlCol="0" anchor="ctr" anchorCtr="0">
            <a:noAutofit/>
          </a:bodyPr>
          <a:lstStyle>
            <a:lvl1pPr marL="0" indent="0">
              <a:buNone/>
              <a:defRPr lang="en-US" sz="1200" b="0" dirty="0">
                <a:solidFill>
                  <a:schemeClr val="bg1"/>
                </a:solidFill>
              </a:defRPr>
            </a:lvl1pPr>
          </a:lstStyle>
          <a:p>
            <a:pPr lvl="0">
              <a:spcBef>
                <a:spcPts val="300"/>
              </a:spcBef>
              <a:spcAft>
                <a:spcPts val="300"/>
              </a:spcAft>
            </a:pPr>
            <a:r>
              <a:rPr lang="en-US" dirty="0"/>
              <a:t>Lorem ipsum dolor sit amet, consectetuer adipiscing elit. Maecenas porttitor congue massa. Fusce posuere, magna sed pulvinar ultricies, purus lectus malesuada libero, sit amet commodo magna eros quis urna.</a:t>
            </a:r>
          </a:p>
        </p:txBody>
      </p:sp>
      <p:sp>
        <p:nvSpPr>
          <p:cNvPr id="86" name="Text Placeholder 6">
            <a:extLst>
              <a:ext uri="{FF2B5EF4-FFF2-40B4-BE49-F238E27FC236}">
                <a16:creationId xmlns:a16="http://schemas.microsoft.com/office/drawing/2014/main" id="{E1BCCBD5-9278-4EC4-A369-A1894C7206C6}"/>
              </a:ext>
            </a:extLst>
          </p:cNvPr>
          <p:cNvSpPr>
            <a:spLocks noGrp="1"/>
          </p:cNvSpPr>
          <p:nvPr>
            <p:ph type="body" sz="quarter" idx="16" hasCustomPrompt="1"/>
          </p:nvPr>
        </p:nvSpPr>
        <p:spPr>
          <a:xfrm>
            <a:off x="484307" y="3385896"/>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2</a:t>
            </a:r>
          </a:p>
        </p:txBody>
      </p:sp>
      <p:sp>
        <p:nvSpPr>
          <p:cNvPr id="92" name="Text Placeholder 6">
            <a:extLst>
              <a:ext uri="{FF2B5EF4-FFF2-40B4-BE49-F238E27FC236}">
                <a16:creationId xmlns:a16="http://schemas.microsoft.com/office/drawing/2014/main" id="{A01ACD5E-F42A-40E5-8B7C-00A5C575E5F3}"/>
              </a:ext>
            </a:extLst>
          </p:cNvPr>
          <p:cNvSpPr>
            <a:spLocks noGrp="1"/>
          </p:cNvSpPr>
          <p:nvPr>
            <p:ph type="body" sz="quarter" idx="19" hasCustomPrompt="1"/>
          </p:nvPr>
        </p:nvSpPr>
        <p:spPr>
          <a:xfrm>
            <a:off x="496415" y="4411116"/>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3</a:t>
            </a:r>
          </a:p>
        </p:txBody>
      </p:sp>
      <p:sp>
        <p:nvSpPr>
          <p:cNvPr id="96" name="Text Placeholder 6">
            <a:extLst>
              <a:ext uri="{FF2B5EF4-FFF2-40B4-BE49-F238E27FC236}">
                <a16:creationId xmlns:a16="http://schemas.microsoft.com/office/drawing/2014/main" id="{2612354C-D3A8-4F0B-A62B-2D17249DFDBA}"/>
              </a:ext>
            </a:extLst>
          </p:cNvPr>
          <p:cNvSpPr>
            <a:spLocks noGrp="1"/>
          </p:cNvSpPr>
          <p:nvPr>
            <p:ph type="body" sz="quarter" idx="22" hasCustomPrompt="1"/>
          </p:nvPr>
        </p:nvSpPr>
        <p:spPr>
          <a:xfrm>
            <a:off x="496415" y="5436336"/>
            <a:ext cx="502822" cy="555611"/>
          </a:xfrm>
          <a:prstGeom prst="rect">
            <a:avLst/>
          </a:prstGeom>
        </p:spPr>
        <p:txBody>
          <a:bodyPr vert="horz" wrap="square" lIns="0" tIns="45720" rIns="0" bIns="180000" rtlCol="0" anchor="ctr" anchorCtr="0">
            <a:noAutofit/>
          </a:bodyPr>
          <a:lstStyle>
            <a:lvl1pPr marL="0" indent="0" algn="ctr">
              <a:buNone/>
              <a:defRPr lang="en-US" sz="4400" b="0" dirty="0">
                <a:solidFill>
                  <a:schemeClr val="bg1"/>
                </a:solidFill>
                <a:latin typeface="+mj-lt"/>
                <a:ea typeface="+mn-ea"/>
                <a:cs typeface="+mn-cs"/>
              </a:defRPr>
            </a:lvl1pPr>
          </a:lstStyle>
          <a:p>
            <a:pPr marL="0" lvl="0" algn="ctr">
              <a:spcAft>
                <a:spcPts val="1200"/>
              </a:spcAft>
            </a:pPr>
            <a:r>
              <a:rPr lang="en-US" dirty="0"/>
              <a:t>4</a:t>
            </a:r>
          </a:p>
        </p:txBody>
      </p:sp>
      <p:sp>
        <p:nvSpPr>
          <p:cNvPr id="104" name="Text Placeholder 2">
            <a:extLst>
              <a:ext uri="{FF2B5EF4-FFF2-40B4-BE49-F238E27FC236}">
                <a16:creationId xmlns:a16="http://schemas.microsoft.com/office/drawing/2014/main" id="{A9970848-F35F-47D3-8AA3-859BE30E9780}"/>
              </a:ext>
            </a:extLst>
          </p:cNvPr>
          <p:cNvSpPr>
            <a:spLocks noGrp="1"/>
          </p:cNvSpPr>
          <p:nvPr>
            <p:ph type="body" sz="quarter" idx="29"/>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30" name="Freeform: Shape 29">
            <a:extLst>
              <a:ext uri="{FF2B5EF4-FFF2-40B4-BE49-F238E27FC236}">
                <a16:creationId xmlns:a16="http://schemas.microsoft.com/office/drawing/2014/main" id="{3E471F1E-DBD6-42B4-BC7F-68658494AEC6}"/>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35" name="Freeform: Shape 34">
            <a:extLst>
              <a:ext uri="{FF2B5EF4-FFF2-40B4-BE49-F238E27FC236}">
                <a16:creationId xmlns:a16="http://schemas.microsoft.com/office/drawing/2014/main" id="{C2B1C5B1-DD5C-46BD-9171-3F3551A3196C}"/>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5" name="Footer Placeholder 3">
            <a:extLst>
              <a:ext uri="{FF2B5EF4-FFF2-40B4-BE49-F238E27FC236}">
                <a16:creationId xmlns:a16="http://schemas.microsoft.com/office/drawing/2014/main" id="{CA5EF783-E964-4A68-BFA0-29D6D5148197}"/>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26" name="TextBox 25">
            <a:extLst>
              <a:ext uri="{FF2B5EF4-FFF2-40B4-BE49-F238E27FC236}">
                <a16:creationId xmlns:a16="http://schemas.microsoft.com/office/drawing/2014/main" id="{94B2A3D8-BFDF-4F41-AF46-F35B3FC27A88}"/>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1100422533"/>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ig Number List 5 Dark">
    <p:bg>
      <p:bgPr>
        <a:solidFill>
          <a:schemeClr val="tx2"/>
        </a:solidFill>
        <a:effectLst/>
      </p:bgPr>
    </p:bg>
    <p:spTree>
      <p:nvGrpSpPr>
        <p:cNvPr id="1" name=""/>
        <p:cNvGrpSpPr/>
        <p:nvPr/>
      </p:nvGrpSpPr>
      <p:grpSpPr>
        <a:xfrm>
          <a:off x="0" y="0"/>
          <a:ext cx="0" cy="0"/>
          <a:chOff x="0" y="0"/>
          <a:chExt cx="0" cy="0"/>
        </a:xfrm>
      </p:grpSpPr>
      <p:sp>
        <p:nvSpPr>
          <p:cNvPr id="97" name="Text Placeholder 96">
            <a:extLst>
              <a:ext uri="{FF2B5EF4-FFF2-40B4-BE49-F238E27FC236}">
                <a16:creationId xmlns:a16="http://schemas.microsoft.com/office/drawing/2014/main" id="{53DE74C9-5BE2-4781-868E-3C8C617C7341}"/>
              </a:ext>
            </a:extLst>
          </p:cNvPr>
          <p:cNvSpPr>
            <a:spLocks noGrp="1"/>
          </p:cNvSpPr>
          <p:nvPr>
            <p:ph type="body" sz="quarter" idx="23" hasCustomPrompt="1"/>
          </p:nvPr>
        </p:nvSpPr>
        <p:spPr>
          <a:xfrm>
            <a:off x="436861" y="4644283"/>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6"/>
          </a:solidFill>
        </p:spPr>
        <p:txBody>
          <a:bodyPr wrap="square" lIns="792000" rIns="360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8" name="Text Placeholder 97">
            <a:extLst>
              <a:ext uri="{FF2B5EF4-FFF2-40B4-BE49-F238E27FC236}">
                <a16:creationId xmlns:a16="http://schemas.microsoft.com/office/drawing/2014/main" id="{25D64D6E-71F8-4B7E-903B-6FCF3E94297A}"/>
              </a:ext>
            </a:extLst>
          </p:cNvPr>
          <p:cNvSpPr>
            <a:spLocks noGrp="1"/>
          </p:cNvSpPr>
          <p:nvPr>
            <p:ph type="body" sz="quarter" idx="24" hasCustomPrompt="1"/>
          </p:nvPr>
        </p:nvSpPr>
        <p:spPr>
          <a:xfrm>
            <a:off x="3891363" y="4644154"/>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gs>
              <a:gs pos="100000">
                <a:schemeClr val="bg2">
                  <a:alpha val="0"/>
                </a:schemeClr>
              </a:gs>
            </a:gsLst>
            <a:lin ang="0" scaled="1"/>
          </a:gradFill>
        </p:spPr>
        <p:txBody>
          <a:bodyPr vert="horz" wrap="square" lIns="936000" tIns="0" rIns="0" bIns="0" rtlCol="0" anchor="ctr" anchorCtr="0">
            <a:noAutofit/>
          </a:bodyPr>
          <a:lstStyle>
            <a:lvl1pPr>
              <a:defRPr lang="en-US" sz="1200" b="0" dirty="0">
                <a:solidFill>
                  <a:schemeClr val="bg1"/>
                </a:solidFill>
              </a:defRPr>
            </a:lvl1pPr>
          </a:lstStyle>
          <a:p>
            <a:pPr lvl="0">
              <a:spcBef>
                <a:spcPts val="300"/>
              </a:spcBef>
              <a:spcAft>
                <a:spcPts val="300"/>
              </a:spcAft>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3" name="Text Placeholder 92">
            <a:extLst>
              <a:ext uri="{FF2B5EF4-FFF2-40B4-BE49-F238E27FC236}">
                <a16:creationId xmlns:a16="http://schemas.microsoft.com/office/drawing/2014/main" id="{F4593608-4C2B-4E16-9A18-8ED3107178C5}"/>
              </a:ext>
            </a:extLst>
          </p:cNvPr>
          <p:cNvSpPr>
            <a:spLocks noGrp="1"/>
          </p:cNvSpPr>
          <p:nvPr>
            <p:ph type="body" sz="quarter" idx="20" hasCustomPrompt="1"/>
          </p:nvPr>
        </p:nvSpPr>
        <p:spPr>
          <a:xfrm>
            <a:off x="439888" y="3837683"/>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2"/>
          </a:solidFill>
        </p:spPr>
        <p:txBody>
          <a:bodyPr wrap="square" lIns="792000" rIns="360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4" name="Text Placeholder 93">
            <a:extLst>
              <a:ext uri="{FF2B5EF4-FFF2-40B4-BE49-F238E27FC236}">
                <a16:creationId xmlns:a16="http://schemas.microsoft.com/office/drawing/2014/main" id="{08E8F908-BDF4-4339-A814-E14D772FACDA}"/>
              </a:ext>
            </a:extLst>
          </p:cNvPr>
          <p:cNvSpPr>
            <a:spLocks noGrp="1"/>
          </p:cNvSpPr>
          <p:nvPr>
            <p:ph type="body" sz="quarter" idx="21" hasCustomPrompt="1"/>
          </p:nvPr>
        </p:nvSpPr>
        <p:spPr>
          <a:xfrm>
            <a:off x="3891363" y="3837554"/>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gs>
              <a:gs pos="100000">
                <a:schemeClr val="bg2">
                  <a:alpha val="0"/>
                </a:schemeClr>
              </a:gs>
            </a:gsLst>
            <a:lin ang="0" scaled="1"/>
          </a:gradFill>
        </p:spPr>
        <p:txBody>
          <a:bodyPr vert="horz" wrap="square" lIns="936000" tIns="0" rIns="0" bIns="0" rtlCol="0" anchor="ctr" anchorCtr="0">
            <a:noAutofit/>
          </a:bodyPr>
          <a:lstStyle>
            <a:lvl1pPr>
              <a:defRPr lang="en-US" sz="1200" b="0" dirty="0">
                <a:solidFill>
                  <a:schemeClr val="bg1"/>
                </a:solidFill>
              </a:defRPr>
            </a:lvl1pPr>
          </a:lstStyle>
          <a:p>
            <a:pPr lvl="0">
              <a:spcBef>
                <a:spcPts val="300"/>
              </a:spcBef>
              <a:spcAft>
                <a:spcPts val="300"/>
              </a:spcAft>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posuere, magna sed pulvinar ultricies, purus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0" name="Text Placeholder 89">
            <a:extLst>
              <a:ext uri="{FF2B5EF4-FFF2-40B4-BE49-F238E27FC236}">
                <a16:creationId xmlns:a16="http://schemas.microsoft.com/office/drawing/2014/main" id="{20368A86-6E81-491C-BFBF-5C275DEBF038}"/>
              </a:ext>
            </a:extLst>
          </p:cNvPr>
          <p:cNvSpPr>
            <a:spLocks noGrp="1"/>
          </p:cNvSpPr>
          <p:nvPr>
            <p:ph type="body" sz="quarter" idx="17" hasCustomPrompt="1"/>
          </p:nvPr>
        </p:nvSpPr>
        <p:spPr>
          <a:xfrm>
            <a:off x="430807" y="3031084"/>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1"/>
          </a:solidFill>
        </p:spPr>
        <p:txBody>
          <a:bodyPr wrap="square" lIns="792000" rIns="360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91" name="Text Placeholder 90">
            <a:extLst>
              <a:ext uri="{FF2B5EF4-FFF2-40B4-BE49-F238E27FC236}">
                <a16:creationId xmlns:a16="http://schemas.microsoft.com/office/drawing/2014/main" id="{BECE3F49-908D-458F-81F6-7DDD8C953D04}"/>
              </a:ext>
            </a:extLst>
          </p:cNvPr>
          <p:cNvSpPr>
            <a:spLocks noGrp="1"/>
          </p:cNvSpPr>
          <p:nvPr>
            <p:ph type="body" sz="quarter" idx="18" hasCustomPrompt="1"/>
          </p:nvPr>
        </p:nvSpPr>
        <p:spPr>
          <a:xfrm>
            <a:off x="3891363" y="3030954"/>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gs>
              <a:gs pos="100000">
                <a:schemeClr val="bg2">
                  <a:alpha val="0"/>
                </a:schemeClr>
              </a:gs>
            </a:gsLst>
            <a:lin ang="0" scaled="1"/>
          </a:gradFill>
        </p:spPr>
        <p:txBody>
          <a:bodyPr vert="horz" wrap="square" lIns="936000" tIns="0" rIns="0" bIns="0" rtlCol="0" anchor="ctr" anchorCtr="0">
            <a:noAutofit/>
          </a:bodyPr>
          <a:lstStyle>
            <a:lvl1pPr>
              <a:defRPr lang="en-US" sz="1200" b="0" dirty="0">
                <a:solidFill>
                  <a:schemeClr val="bg1"/>
                </a:solidFill>
              </a:defRPr>
            </a:lvl1pPr>
          </a:lstStyle>
          <a:p>
            <a:pPr lvl="0">
              <a:spcBef>
                <a:spcPts val="300"/>
              </a:spcBef>
              <a:spcAft>
                <a:spcPts val="300"/>
              </a:spcAft>
            </a:pPr>
            <a:r>
              <a:rPr lang="en-US" dirty="0"/>
              <a:t>Lorem ipsum dolor sit amet, consectetuer </a:t>
            </a:r>
            <a:r>
              <a:rPr lang="en-US" dirty="0" err="1"/>
              <a:t>adipiscing</a:t>
            </a:r>
            <a:r>
              <a:rPr lang="en-US" dirty="0"/>
              <a:t> </a:t>
            </a:r>
            <a:r>
              <a:rPr lang="en-US" dirty="0" err="1"/>
              <a:t>elit</a:t>
            </a:r>
            <a:r>
              <a:rPr lang="en-US" dirty="0"/>
              <a:t>. Maecenas porttitor congue </a:t>
            </a:r>
            <a:r>
              <a:rPr lang="en-US" dirty="0" err="1"/>
              <a:t>massa</a:t>
            </a:r>
            <a:r>
              <a:rPr lang="en-US" dirty="0"/>
              <a:t>. </a:t>
            </a:r>
            <a:r>
              <a:rPr lang="en-US" dirty="0" err="1"/>
              <a:t>Fusce</a:t>
            </a:r>
            <a:r>
              <a:rPr lang="en-US" dirty="0"/>
              <a:t> posuere, magna sed pulvinar ultricies, purus lectus </a:t>
            </a:r>
            <a:r>
              <a:rPr lang="en-US" dirty="0" err="1"/>
              <a:t>malesuada</a:t>
            </a:r>
            <a:r>
              <a:rPr lang="en-US" dirty="0"/>
              <a:t> libero, sit amet </a:t>
            </a:r>
            <a:r>
              <a:rPr lang="en-US" dirty="0" err="1"/>
              <a:t>commodo</a:t>
            </a:r>
            <a:r>
              <a:rPr lang="en-US" dirty="0"/>
              <a:t> magna eros quis urna.</a:t>
            </a:r>
          </a:p>
        </p:txBody>
      </p:sp>
      <p:sp>
        <p:nvSpPr>
          <p:cNvPr id="79" name="Text Placeholder 78">
            <a:extLst>
              <a:ext uri="{FF2B5EF4-FFF2-40B4-BE49-F238E27FC236}">
                <a16:creationId xmlns:a16="http://schemas.microsoft.com/office/drawing/2014/main" id="{6698C8E7-ED6D-4D45-AE7B-9892EF4D20EB}"/>
              </a:ext>
            </a:extLst>
          </p:cNvPr>
          <p:cNvSpPr>
            <a:spLocks noGrp="1"/>
          </p:cNvSpPr>
          <p:nvPr>
            <p:ph type="body" sz="quarter" idx="14" hasCustomPrompt="1"/>
          </p:nvPr>
        </p:nvSpPr>
        <p:spPr>
          <a:xfrm>
            <a:off x="442915" y="2224482"/>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3"/>
          </a:solidFill>
        </p:spPr>
        <p:txBody>
          <a:bodyPr wrap="square" lIns="792000" rIns="360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23" name="Text Placeholder 22">
            <a:extLst>
              <a:ext uri="{FF2B5EF4-FFF2-40B4-BE49-F238E27FC236}">
                <a16:creationId xmlns:a16="http://schemas.microsoft.com/office/drawing/2014/main" id="{CEA69D30-915D-5248-AAAA-DE2EB53DDA45}"/>
              </a:ext>
            </a:extLst>
          </p:cNvPr>
          <p:cNvSpPr>
            <a:spLocks noGrp="1"/>
          </p:cNvSpPr>
          <p:nvPr>
            <p:ph type="body" sz="quarter" idx="12" hasCustomPrompt="1"/>
            <p:custDataLst>
              <p:tags r:id="rId1"/>
            </p:custDataLst>
          </p:nvPr>
        </p:nvSpPr>
        <p:spPr>
          <a:xfrm>
            <a:off x="442799" y="1457999"/>
            <a:ext cx="11300452"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29" name="Graphic 28">
            <a:extLst>
              <a:ext uri="{FF2B5EF4-FFF2-40B4-BE49-F238E27FC236}">
                <a16:creationId xmlns:a16="http://schemas.microsoft.com/office/drawing/2014/main" id="{99EF38A9-A58B-0841-8A42-7AECC0BA473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22" name="Title 3">
            <a:extLst>
              <a:ext uri="{FF2B5EF4-FFF2-40B4-BE49-F238E27FC236}">
                <a16:creationId xmlns:a16="http://schemas.microsoft.com/office/drawing/2014/main" id="{E57E5345-E452-489A-8185-02EF050D6493}"/>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b="0"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6" name="Rectangle 35">
            <a:extLst>
              <a:ext uri="{FF2B5EF4-FFF2-40B4-BE49-F238E27FC236}">
                <a16:creationId xmlns:a16="http://schemas.microsoft.com/office/drawing/2014/main" id="{28A0BFCF-F96D-42FD-95BC-E15A6578D4F7}"/>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7" name="Text Placeholder 6">
            <a:extLst>
              <a:ext uri="{FF2B5EF4-FFF2-40B4-BE49-F238E27FC236}">
                <a16:creationId xmlns:a16="http://schemas.microsoft.com/office/drawing/2014/main" id="{1F2B1F00-E356-43EE-9586-361C083A197F}"/>
              </a:ext>
            </a:extLst>
          </p:cNvPr>
          <p:cNvSpPr>
            <a:spLocks noGrp="1"/>
          </p:cNvSpPr>
          <p:nvPr>
            <p:ph type="body" sz="quarter" idx="13" hasCustomPrompt="1"/>
          </p:nvPr>
        </p:nvSpPr>
        <p:spPr>
          <a:xfrm>
            <a:off x="496415" y="2283225"/>
            <a:ext cx="502822" cy="555611"/>
          </a:xfrm>
          <a:prstGeom prst="rect">
            <a:avLst/>
          </a:prstGeom>
        </p:spPr>
        <p:txBody>
          <a:bodyPr vert="horz" wrap="square" lIns="0" tIns="45720" rIns="0" bIns="180000" rtlCol="0" anchor="ctr" anchorCtr="0">
            <a:noAutofit/>
          </a:bodyPr>
          <a:lstStyle>
            <a:lvl1pPr marL="0" indent="0" algn="ctr">
              <a:buNone/>
              <a:defRPr lang="en-US" sz="3600" b="0" dirty="0">
                <a:solidFill>
                  <a:schemeClr val="bg1"/>
                </a:solidFill>
                <a:latin typeface="+mj-lt"/>
                <a:ea typeface="+mn-ea"/>
                <a:cs typeface="+mn-cs"/>
              </a:defRPr>
            </a:lvl1pPr>
          </a:lstStyle>
          <a:p>
            <a:pPr marL="0" lvl="0" algn="ctr">
              <a:spcAft>
                <a:spcPts val="1200"/>
              </a:spcAft>
            </a:pPr>
            <a:r>
              <a:rPr lang="en-US" dirty="0"/>
              <a:t>1</a:t>
            </a:r>
          </a:p>
        </p:txBody>
      </p:sp>
      <p:sp>
        <p:nvSpPr>
          <p:cNvPr id="84" name="Text Placeholder 83">
            <a:extLst>
              <a:ext uri="{FF2B5EF4-FFF2-40B4-BE49-F238E27FC236}">
                <a16:creationId xmlns:a16="http://schemas.microsoft.com/office/drawing/2014/main" id="{6AF2132A-3834-40CD-8D2D-64F97FD66E9E}"/>
              </a:ext>
            </a:extLst>
          </p:cNvPr>
          <p:cNvSpPr>
            <a:spLocks noGrp="1"/>
          </p:cNvSpPr>
          <p:nvPr>
            <p:ph type="body" sz="quarter" idx="15" hasCustomPrompt="1"/>
          </p:nvPr>
        </p:nvSpPr>
        <p:spPr>
          <a:xfrm>
            <a:off x="3891363" y="2224354"/>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gs>
              <a:gs pos="100000">
                <a:schemeClr val="bg2">
                  <a:alpha val="0"/>
                </a:schemeClr>
              </a:gs>
            </a:gsLst>
            <a:lin ang="0" scaled="1"/>
          </a:gradFill>
        </p:spPr>
        <p:txBody>
          <a:bodyPr vert="horz" wrap="square" lIns="936000" tIns="0" rIns="0" bIns="0" rtlCol="0" anchor="ctr" anchorCtr="0">
            <a:noAutofit/>
          </a:bodyPr>
          <a:lstStyle>
            <a:lvl1pPr marL="0" indent="0">
              <a:buNone/>
              <a:defRPr lang="en-US" sz="1200" b="0" dirty="0">
                <a:solidFill>
                  <a:schemeClr val="bg1"/>
                </a:solidFill>
              </a:defRPr>
            </a:lvl1pPr>
          </a:lstStyle>
          <a:p>
            <a:pPr lvl="0">
              <a:spcBef>
                <a:spcPts val="300"/>
              </a:spcBef>
              <a:spcAft>
                <a:spcPts val="300"/>
              </a:spcAft>
            </a:pP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86" name="Text Placeholder 6">
            <a:extLst>
              <a:ext uri="{FF2B5EF4-FFF2-40B4-BE49-F238E27FC236}">
                <a16:creationId xmlns:a16="http://schemas.microsoft.com/office/drawing/2014/main" id="{E1BCCBD5-9278-4EC4-A369-A1894C7206C6}"/>
              </a:ext>
            </a:extLst>
          </p:cNvPr>
          <p:cNvSpPr>
            <a:spLocks noGrp="1"/>
          </p:cNvSpPr>
          <p:nvPr>
            <p:ph type="body" sz="quarter" idx="16" hasCustomPrompt="1"/>
          </p:nvPr>
        </p:nvSpPr>
        <p:spPr>
          <a:xfrm>
            <a:off x="484307" y="3089826"/>
            <a:ext cx="502822" cy="555611"/>
          </a:xfrm>
          <a:prstGeom prst="rect">
            <a:avLst/>
          </a:prstGeom>
        </p:spPr>
        <p:txBody>
          <a:bodyPr vert="horz" wrap="square" lIns="0" tIns="45720" rIns="0" bIns="180000" rtlCol="0" anchor="ctr" anchorCtr="0">
            <a:noAutofit/>
          </a:bodyPr>
          <a:lstStyle>
            <a:lvl1pPr marL="0" indent="0" algn="ctr">
              <a:buNone/>
              <a:defRPr lang="en-US" sz="3600" b="0" dirty="0">
                <a:solidFill>
                  <a:schemeClr val="bg1"/>
                </a:solidFill>
                <a:latin typeface="+mj-lt"/>
                <a:ea typeface="+mn-ea"/>
                <a:cs typeface="+mn-cs"/>
              </a:defRPr>
            </a:lvl1pPr>
          </a:lstStyle>
          <a:p>
            <a:pPr marL="0" lvl="0" algn="ctr">
              <a:spcAft>
                <a:spcPts val="1200"/>
              </a:spcAft>
            </a:pPr>
            <a:r>
              <a:rPr lang="en-US" dirty="0"/>
              <a:t>2</a:t>
            </a:r>
          </a:p>
        </p:txBody>
      </p:sp>
      <p:sp>
        <p:nvSpPr>
          <p:cNvPr id="92" name="Text Placeholder 6">
            <a:extLst>
              <a:ext uri="{FF2B5EF4-FFF2-40B4-BE49-F238E27FC236}">
                <a16:creationId xmlns:a16="http://schemas.microsoft.com/office/drawing/2014/main" id="{A01ACD5E-F42A-40E5-8B7C-00A5C575E5F3}"/>
              </a:ext>
            </a:extLst>
          </p:cNvPr>
          <p:cNvSpPr>
            <a:spLocks noGrp="1"/>
          </p:cNvSpPr>
          <p:nvPr>
            <p:ph type="body" sz="quarter" idx="19" hasCustomPrompt="1"/>
          </p:nvPr>
        </p:nvSpPr>
        <p:spPr>
          <a:xfrm>
            <a:off x="496415" y="3896426"/>
            <a:ext cx="502822" cy="555611"/>
          </a:xfrm>
          <a:prstGeom prst="rect">
            <a:avLst/>
          </a:prstGeom>
        </p:spPr>
        <p:txBody>
          <a:bodyPr vert="horz" wrap="square" lIns="0" tIns="45720" rIns="0" bIns="180000" rtlCol="0" anchor="ctr" anchorCtr="0">
            <a:noAutofit/>
          </a:bodyPr>
          <a:lstStyle>
            <a:lvl1pPr marL="0" indent="0" algn="ctr">
              <a:buNone/>
              <a:defRPr lang="en-US" sz="3600" b="0" dirty="0">
                <a:solidFill>
                  <a:schemeClr val="bg1"/>
                </a:solidFill>
                <a:latin typeface="+mj-lt"/>
                <a:ea typeface="+mn-ea"/>
                <a:cs typeface="+mn-cs"/>
              </a:defRPr>
            </a:lvl1pPr>
          </a:lstStyle>
          <a:p>
            <a:pPr marL="0" lvl="0" algn="ctr">
              <a:spcAft>
                <a:spcPts val="1200"/>
              </a:spcAft>
            </a:pPr>
            <a:r>
              <a:rPr lang="en-US" dirty="0"/>
              <a:t>3</a:t>
            </a:r>
          </a:p>
        </p:txBody>
      </p:sp>
      <p:sp>
        <p:nvSpPr>
          <p:cNvPr id="96" name="Text Placeholder 6">
            <a:extLst>
              <a:ext uri="{FF2B5EF4-FFF2-40B4-BE49-F238E27FC236}">
                <a16:creationId xmlns:a16="http://schemas.microsoft.com/office/drawing/2014/main" id="{2612354C-D3A8-4F0B-A62B-2D17249DFDBA}"/>
              </a:ext>
            </a:extLst>
          </p:cNvPr>
          <p:cNvSpPr>
            <a:spLocks noGrp="1"/>
          </p:cNvSpPr>
          <p:nvPr>
            <p:ph type="body" sz="quarter" idx="22" hasCustomPrompt="1"/>
          </p:nvPr>
        </p:nvSpPr>
        <p:spPr>
          <a:xfrm>
            <a:off x="496415" y="4703026"/>
            <a:ext cx="502822" cy="555611"/>
          </a:xfrm>
          <a:prstGeom prst="rect">
            <a:avLst/>
          </a:prstGeom>
        </p:spPr>
        <p:txBody>
          <a:bodyPr vert="horz" wrap="square" lIns="0" tIns="45720" rIns="0" bIns="180000" rtlCol="0" anchor="ctr" anchorCtr="0">
            <a:noAutofit/>
          </a:bodyPr>
          <a:lstStyle>
            <a:lvl1pPr marL="0" indent="0" algn="ctr">
              <a:buNone/>
              <a:defRPr lang="en-US" sz="3600" b="0" dirty="0">
                <a:solidFill>
                  <a:schemeClr val="bg1"/>
                </a:solidFill>
                <a:latin typeface="+mj-lt"/>
                <a:ea typeface="+mn-ea"/>
                <a:cs typeface="+mn-cs"/>
              </a:defRPr>
            </a:lvl1pPr>
          </a:lstStyle>
          <a:p>
            <a:pPr marL="0" lvl="0" algn="ctr">
              <a:spcAft>
                <a:spcPts val="1200"/>
              </a:spcAft>
            </a:pPr>
            <a:r>
              <a:rPr lang="en-US" dirty="0"/>
              <a:t>4</a:t>
            </a:r>
          </a:p>
        </p:txBody>
      </p:sp>
      <p:sp>
        <p:nvSpPr>
          <p:cNvPr id="100" name="Text Placeholder 99">
            <a:extLst>
              <a:ext uri="{FF2B5EF4-FFF2-40B4-BE49-F238E27FC236}">
                <a16:creationId xmlns:a16="http://schemas.microsoft.com/office/drawing/2014/main" id="{F26204A4-94F4-4D0B-A32D-54BA8095E0EA}"/>
              </a:ext>
            </a:extLst>
          </p:cNvPr>
          <p:cNvSpPr>
            <a:spLocks noGrp="1"/>
          </p:cNvSpPr>
          <p:nvPr>
            <p:ph type="body" sz="quarter" idx="26" hasCustomPrompt="1"/>
          </p:nvPr>
        </p:nvSpPr>
        <p:spPr>
          <a:xfrm>
            <a:off x="433834" y="5450885"/>
            <a:ext cx="4058747" cy="673097"/>
          </a:xfrm>
          <a:custGeom>
            <a:avLst/>
            <a:gdLst>
              <a:gd name="connsiteX0" fmla="*/ 0 w 4058747"/>
              <a:gd name="connsiteY0" fmla="*/ 0 h 673097"/>
              <a:gd name="connsiteX1" fmla="*/ 4058747 w 4058747"/>
              <a:gd name="connsiteY1" fmla="*/ 0 h 673097"/>
              <a:gd name="connsiteX2" fmla="*/ 3728276 w 4058747"/>
              <a:gd name="connsiteY2" fmla="*/ 673097 h 673097"/>
              <a:gd name="connsiteX3" fmla="*/ 0 w 4058747"/>
              <a:gd name="connsiteY3" fmla="*/ 673097 h 673097"/>
            </a:gdLst>
            <a:ahLst/>
            <a:cxnLst>
              <a:cxn ang="0">
                <a:pos x="connsiteX0" y="connsiteY0"/>
              </a:cxn>
              <a:cxn ang="0">
                <a:pos x="connsiteX1" y="connsiteY1"/>
              </a:cxn>
              <a:cxn ang="0">
                <a:pos x="connsiteX2" y="connsiteY2"/>
              </a:cxn>
              <a:cxn ang="0">
                <a:pos x="connsiteX3" y="connsiteY3"/>
              </a:cxn>
            </a:cxnLst>
            <a:rect l="l" t="t" r="r" b="b"/>
            <a:pathLst>
              <a:path w="4058747" h="673097">
                <a:moveTo>
                  <a:pt x="0" y="0"/>
                </a:moveTo>
                <a:lnTo>
                  <a:pt x="4058747" y="0"/>
                </a:lnTo>
                <a:lnTo>
                  <a:pt x="3728276" y="673097"/>
                </a:lnTo>
                <a:lnTo>
                  <a:pt x="0" y="673097"/>
                </a:lnTo>
                <a:close/>
              </a:path>
            </a:pathLst>
          </a:custGeom>
          <a:solidFill>
            <a:schemeClr val="accent5"/>
          </a:solidFill>
        </p:spPr>
        <p:txBody>
          <a:bodyPr wrap="square" lIns="792000" rIns="360000" anchor="ctr" anchorCtr="0">
            <a:noAutofit/>
          </a:bodyPr>
          <a:lstStyle>
            <a:lvl1pPr marL="0" indent="0">
              <a:buNone/>
              <a:defRPr sz="1600" b="0">
                <a:solidFill>
                  <a:schemeClr val="bg1"/>
                </a:solidFill>
                <a:latin typeface="+mj-lt"/>
              </a:defRPr>
            </a:lvl1pPr>
            <a:lvl2pPr marL="266700" indent="0">
              <a:buNone/>
              <a:defRPr/>
            </a:lvl2pPr>
          </a:lstStyle>
          <a:p>
            <a:pPr lvl="0"/>
            <a:r>
              <a:rPr lang="en-US" dirty="0"/>
              <a:t>Lorem ipsum dolor sit </a:t>
            </a:r>
            <a:r>
              <a:rPr lang="en-US" dirty="0" err="1"/>
              <a:t>amet</a:t>
            </a:r>
            <a:r>
              <a:rPr lang="en-US" dirty="0"/>
              <a:t>, </a:t>
            </a:r>
            <a:r>
              <a:rPr lang="en-US" dirty="0" err="1"/>
              <a:t>consectetur</a:t>
            </a:r>
            <a:r>
              <a:rPr lang="en-US" dirty="0"/>
              <a:t> </a:t>
            </a:r>
            <a:r>
              <a:rPr lang="en-US" dirty="0" err="1"/>
              <a:t>adiscing</a:t>
            </a:r>
            <a:r>
              <a:rPr lang="en-US" dirty="0"/>
              <a:t> </a:t>
            </a:r>
            <a:r>
              <a:rPr lang="en-US" dirty="0" err="1"/>
              <a:t>elit</a:t>
            </a:r>
            <a:endParaRPr lang="en-US" dirty="0"/>
          </a:p>
        </p:txBody>
      </p:sp>
      <p:sp>
        <p:nvSpPr>
          <p:cNvPr id="101" name="Text Placeholder 100">
            <a:extLst>
              <a:ext uri="{FF2B5EF4-FFF2-40B4-BE49-F238E27FC236}">
                <a16:creationId xmlns:a16="http://schemas.microsoft.com/office/drawing/2014/main" id="{BC8A2927-6011-4622-A038-F2F7EAC093BE}"/>
              </a:ext>
            </a:extLst>
          </p:cNvPr>
          <p:cNvSpPr>
            <a:spLocks noGrp="1"/>
          </p:cNvSpPr>
          <p:nvPr>
            <p:ph type="body" sz="quarter" idx="27" hasCustomPrompt="1"/>
          </p:nvPr>
        </p:nvSpPr>
        <p:spPr>
          <a:xfrm>
            <a:off x="3891363" y="5450755"/>
            <a:ext cx="7852580" cy="673355"/>
          </a:xfrm>
          <a:custGeom>
            <a:avLst/>
            <a:gdLst>
              <a:gd name="connsiteX0" fmla="*/ 0 w 7852580"/>
              <a:gd name="connsiteY0" fmla="*/ 0 h 673355"/>
              <a:gd name="connsiteX1" fmla="*/ 7852580 w 7852580"/>
              <a:gd name="connsiteY1" fmla="*/ 0 h 673355"/>
              <a:gd name="connsiteX2" fmla="*/ 7852580 w 7852580"/>
              <a:gd name="connsiteY2" fmla="*/ 673355 h 673355"/>
              <a:gd name="connsiteX3" fmla="*/ 262449 w 7852580"/>
              <a:gd name="connsiteY3" fmla="*/ 673355 h 673355"/>
              <a:gd name="connsiteX4" fmla="*/ 593045 w 7852580"/>
              <a:gd name="connsiteY4" fmla="*/ 2 h 673355"/>
              <a:gd name="connsiteX5" fmla="*/ 0 w 7852580"/>
              <a:gd name="connsiteY5" fmla="*/ 2 h 67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2580" h="673355">
                <a:moveTo>
                  <a:pt x="0" y="0"/>
                </a:moveTo>
                <a:lnTo>
                  <a:pt x="7852580" y="0"/>
                </a:lnTo>
                <a:lnTo>
                  <a:pt x="7852580" y="673355"/>
                </a:lnTo>
                <a:lnTo>
                  <a:pt x="262449" y="673355"/>
                </a:lnTo>
                <a:lnTo>
                  <a:pt x="593045" y="2"/>
                </a:lnTo>
                <a:lnTo>
                  <a:pt x="0" y="2"/>
                </a:lnTo>
                <a:close/>
              </a:path>
            </a:pathLst>
          </a:custGeom>
          <a:gradFill>
            <a:gsLst>
              <a:gs pos="0">
                <a:schemeClr val="bg2"/>
              </a:gs>
              <a:gs pos="100000">
                <a:schemeClr val="bg2">
                  <a:alpha val="0"/>
                </a:schemeClr>
              </a:gs>
            </a:gsLst>
            <a:lin ang="0" scaled="1"/>
          </a:gradFill>
        </p:spPr>
        <p:txBody>
          <a:bodyPr vert="horz" wrap="square" lIns="936000" tIns="0" rIns="0" bIns="0" rtlCol="0" anchor="ctr" anchorCtr="0">
            <a:noAutofit/>
          </a:bodyPr>
          <a:lstStyle>
            <a:lvl1pPr>
              <a:defRPr lang="en-US" sz="1200" b="0" dirty="0">
                <a:solidFill>
                  <a:schemeClr val="bg1"/>
                </a:solidFill>
              </a:defRPr>
            </a:lvl1pPr>
          </a:lstStyle>
          <a:p>
            <a:pPr lvl="0">
              <a:spcBef>
                <a:spcPts val="300"/>
              </a:spcBef>
              <a:spcAft>
                <a:spcPts val="300"/>
              </a:spcAft>
            </a:pPr>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p:txBody>
      </p:sp>
      <p:sp>
        <p:nvSpPr>
          <p:cNvPr id="99" name="Text Placeholder 6">
            <a:extLst>
              <a:ext uri="{FF2B5EF4-FFF2-40B4-BE49-F238E27FC236}">
                <a16:creationId xmlns:a16="http://schemas.microsoft.com/office/drawing/2014/main" id="{7EA2F73C-E0F4-45B1-AB8F-530A19B43516}"/>
              </a:ext>
            </a:extLst>
          </p:cNvPr>
          <p:cNvSpPr>
            <a:spLocks noGrp="1"/>
          </p:cNvSpPr>
          <p:nvPr>
            <p:ph type="body" sz="quarter" idx="25" hasCustomPrompt="1"/>
          </p:nvPr>
        </p:nvSpPr>
        <p:spPr>
          <a:xfrm>
            <a:off x="496415" y="5509627"/>
            <a:ext cx="502822" cy="555611"/>
          </a:xfrm>
          <a:prstGeom prst="rect">
            <a:avLst/>
          </a:prstGeom>
        </p:spPr>
        <p:txBody>
          <a:bodyPr vert="horz" wrap="square" lIns="0" tIns="45720" rIns="0" bIns="180000" rtlCol="0" anchor="ctr" anchorCtr="0">
            <a:noAutofit/>
          </a:bodyPr>
          <a:lstStyle>
            <a:lvl1pPr marL="0" indent="0" algn="ctr">
              <a:buNone/>
              <a:defRPr lang="en-US" sz="3600" b="0" dirty="0">
                <a:solidFill>
                  <a:schemeClr val="bg1"/>
                </a:solidFill>
                <a:latin typeface="+mj-lt"/>
                <a:ea typeface="+mn-ea"/>
                <a:cs typeface="+mn-cs"/>
              </a:defRPr>
            </a:lvl1pPr>
          </a:lstStyle>
          <a:p>
            <a:pPr marL="0" lvl="0" algn="ctr">
              <a:spcAft>
                <a:spcPts val="1200"/>
              </a:spcAft>
            </a:pPr>
            <a:r>
              <a:rPr lang="en-US" dirty="0"/>
              <a:t>5</a:t>
            </a:r>
          </a:p>
        </p:txBody>
      </p:sp>
      <p:sp>
        <p:nvSpPr>
          <p:cNvPr id="104" name="Text Placeholder 2">
            <a:extLst>
              <a:ext uri="{FF2B5EF4-FFF2-40B4-BE49-F238E27FC236}">
                <a16:creationId xmlns:a16="http://schemas.microsoft.com/office/drawing/2014/main" id="{A9970848-F35F-47D3-8AA3-859BE30E9780}"/>
              </a:ext>
            </a:extLst>
          </p:cNvPr>
          <p:cNvSpPr>
            <a:spLocks noGrp="1"/>
          </p:cNvSpPr>
          <p:nvPr>
            <p:ph type="body" sz="quarter" idx="29"/>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38" name="Freeform: Shape 37">
            <a:extLst>
              <a:ext uri="{FF2B5EF4-FFF2-40B4-BE49-F238E27FC236}">
                <a16:creationId xmlns:a16="http://schemas.microsoft.com/office/drawing/2014/main" id="{FCE79156-B96F-4F0A-B2E6-29388CAA0C89}"/>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39" name="Freeform: Shape 38">
            <a:extLst>
              <a:ext uri="{FF2B5EF4-FFF2-40B4-BE49-F238E27FC236}">
                <a16:creationId xmlns:a16="http://schemas.microsoft.com/office/drawing/2014/main" id="{95460F8E-68BE-4EED-81CC-C73F28ABEB64}"/>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8" name="Footer Placeholder 3">
            <a:extLst>
              <a:ext uri="{FF2B5EF4-FFF2-40B4-BE49-F238E27FC236}">
                <a16:creationId xmlns:a16="http://schemas.microsoft.com/office/drawing/2014/main" id="{18AE67F5-F98A-4F06-BBD7-E2724C877E2A}"/>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30" name="TextBox 29">
            <a:extLst>
              <a:ext uri="{FF2B5EF4-FFF2-40B4-BE49-F238E27FC236}">
                <a16:creationId xmlns:a16="http://schemas.microsoft.com/office/drawing/2014/main" id="{536C93BA-B2DB-45DF-8168-9205478FAB4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1214330229"/>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Profile Overview Dark">
    <p:bg>
      <p:bgPr>
        <a:solidFill>
          <a:schemeClr val="tx2"/>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390E544-F9C7-46B5-9967-B0184FCBF7E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17" name="Picture Placeholder 16">
            <a:extLst>
              <a:ext uri="{FF2B5EF4-FFF2-40B4-BE49-F238E27FC236}">
                <a16:creationId xmlns:a16="http://schemas.microsoft.com/office/drawing/2014/main" id="{E879880F-2137-47AB-9566-C8A09E1C8E11}"/>
              </a:ext>
            </a:extLst>
          </p:cNvPr>
          <p:cNvSpPr>
            <a:spLocks noGrp="1"/>
          </p:cNvSpPr>
          <p:nvPr>
            <p:ph type="pic" sz="quarter" idx="15"/>
          </p:nvPr>
        </p:nvSpPr>
        <p:spPr>
          <a:xfrm>
            <a:off x="1120775" y="2241550"/>
            <a:ext cx="1236048" cy="1740087"/>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4">
              <a:extLst>
                <a:ext uri="{96DAC541-7B7A-43D3-8B79-37D633B846F1}">
                  <asvg:svgBlip xmlns:asvg="http://schemas.microsoft.com/office/drawing/2016/SVG/main" r:embed="rId5"/>
                </a:ext>
              </a:extLst>
            </a:blip>
            <a:srcRect/>
            <a:stretch>
              <a:fillRect/>
            </a:stretch>
          </a:blipFill>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a:t>Click icon to add picture</a:t>
            </a:r>
            <a:endParaRPr lang="en-GB" dirty="0"/>
          </a:p>
        </p:txBody>
      </p:sp>
      <p:sp>
        <p:nvSpPr>
          <p:cNvPr id="18" name="Picture Placeholder 17">
            <a:extLst>
              <a:ext uri="{FF2B5EF4-FFF2-40B4-BE49-F238E27FC236}">
                <a16:creationId xmlns:a16="http://schemas.microsoft.com/office/drawing/2014/main" id="{14CCA4F3-8BB7-4518-8D07-F4EBBBD39FF1}"/>
              </a:ext>
            </a:extLst>
          </p:cNvPr>
          <p:cNvSpPr>
            <a:spLocks noGrp="1"/>
          </p:cNvSpPr>
          <p:nvPr>
            <p:ph type="pic" sz="quarter" idx="16"/>
          </p:nvPr>
        </p:nvSpPr>
        <p:spPr>
          <a:xfrm>
            <a:off x="4019556" y="2241550"/>
            <a:ext cx="1236048" cy="1740087"/>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4">
              <a:extLst>
                <a:ext uri="{96DAC541-7B7A-43D3-8B79-37D633B846F1}">
                  <asvg:svgBlip xmlns:asvg="http://schemas.microsoft.com/office/drawing/2016/SVG/main" r:embed="rId5"/>
                </a:ext>
              </a:extLst>
            </a:blip>
            <a:srcRect/>
            <a:stretch>
              <a:fillRect/>
            </a:stretch>
          </a:blipFill>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a:t>Click icon to add picture</a:t>
            </a:r>
            <a:endParaRPr lang="en-GB" dirty="0"/>
          </a:p>
        </p:txBody>
      </p:sp>
      <p:sp>
        <p:nvSpPr>
          <p:cNvPr id="20" name="Picture Placeholder 19">
            <a:extLst>
              <a:ext uri="{FF2B5EF4-FFF2-40B4-BE49-F238E27FC236}">
                <a16:creationId xmlns:a16="http://schemas.microsoft.com/office/drawing/2014/main" id="{85A37B0B-0741-485F-996D-2A2215AD59C6}"/>
              </a:ext>
            </a:extLst>
          </p:cNvPr>
          <p:cNvSpPr>
            <a:spLocks noGrp="1"/>
          </p:cNvSpPr>
          <p:nvPr>
            <p:ph type="pic" sz="quarter" idx="17"/>
          </p:nvPr>
        </p:nvSpPr>
        <p:spPr>
          <a:xfrm>
            <a:off x="6918336" y="2241550"/>
            <a:ext cx="1236048" cy="1740087"/>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4">
              <a:extLst>
                <a:ext uri="{96DAC541-7B7A-43D3-8B79-37D633B846F1}">
                  <asvg:svgBlip xmlns:asvg="http://schemas.microsoft.com/office/drawing/2016/SVG/main" r:embed="rId5"/>
                </a:ext>
              </a:extLst>
            </a:blip>
            <a:srcRect/>
            <a:stretch>
              <a:fillRect/>
            </a:stretch>
          </a:blipFill>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a:t>Click icon to add picture</a:t>
            </a:r>
            <a:endParaRPr lang="en-GB" dirty="0"/>
          </a:p>
        </p:txBody>
      </p:sp>
      <p:sp>
        <p:nvSpPr>
          <p:cNvPr id="21" name="Picture Placeholder 20">
            <a:extLst>
              <a:ext uri="{FF2B5EF4-FFF2-40B4-BE49-F238E27FC236}">
                <a16:creationId xmlns:a16="http://schemas.microsoft.com/office/drawing/2014/main" id="{DDB37BA3-47E7-413A-B0E7-2CD9DCDEE8BB}"/>
              </a:ext>
            </a:extLst>
          </p:cNvPr>
          <p:cNvSpPr>
            <a:spLocks noGrp="1"/>
          </p:cNvSpPr>
          <p:nvPr>
            <p:ph type="pic" sz="quarter" idx="18"/>
          </p:nvPr>
        </p:nvSpPr>
        <p:spPr>
          <a:xfrm>
            <a:off x="9817119" y="2241550"/>
            <a:ext cx="1236048" cy="1740087"/>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4">
              <a:extLst>
                <a:ext uri="{96DAC541-7B7A-43D3-8B79-37D633B846F1}">
                  <asvg:svgBlip xmlns:asvg="http://schemas.microsoft.com/office/drawing/2016/SVG/main" r:embed="rId5"/>
                </a:ext>
              </a:extLst>
            </a:blip>
            <a:srcRect/>
            <a:stretch>
              <a:fillRect/>
            </a:stretch>
          </a:blipFill>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a:t>Click icon to add picture</a:t>
            </a:r>
            <a:endParaRPr lang="en-GB" dirty="0"/>
          </a:p>
        </p:txBody>
      </p:sp>
      <p:pic>
        <p:nvPicPr>
          <p:cNvPr id="32" name="Graphic 31">
            <a:extLst>
              <a:ext uri="{FF2B5EF4-FFF2-40B4-BE49-F238E27FC236}">
                <a16:creationId xmlns:a16="http://schemas.microsoft.com/office/drawing/2014/main" id="{3B7DAD36-421A-5249-8BCD-4F8131E6D044}"/>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817298" y="6396668"/>
            <a:ext cx="931790" cy="271466"/>
          </a:xfrm>
          <a:prstGeom prst="rect">
            <a:avLst/>
          </a:prstGeom>
        </p:spPr>
      </p:pic>
      <p:sp>
        <p:nvSpPr>
          <p:cNvPr id="30" name="Title 3">
            <a:extLst>
              <a:ext uri="{FF2B5EF4-FFF2-40B4-BE49-F238E27FC236}">
                <a16:creationId xmlns:a16="http://schemas.microsoft.com/office/drawing/2014/main" id="{E38D729D-5227-49D7-9785-1DC1DF806F1D}"/>
              </a:ext>
            </a:extLst>
          </p:cNvPr>
          <p:cNvSpPr>
            <a:spLocks noGrp="1"/>
          </p:cNvSpPr>
          <p:nvPr>
            <p:ph type="title" hasCustomPrompt="1"/>
          </p:nvPr>
        </p:nvSpPr>
        <p:spPr>
          <a:xfrm>
            <a:off x="442799" y="388845"/>
            <a:ext cx="11303999" cy="990001"/>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3" name="Text Placeholder 22">
            <a:extLst>
              <a:ext uri="{FF2B5EF4-FFF2-40B4-BE49-F238E27FC236}">
                <a16:creationId xmlns:a16="http://schemas.microsoft.com/office/drawing/2014/main" id="{EB6EBEF1-2298-410B-9293-C27A9A420B8C}"/>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4" name="Text Placeholder 21">
            <a:extLst>
              <a:ext uri="{FF2B5EF4-FFF2-40B4-BE49-F238E27FC236}">
                <a16:creationId xmlns:a16="http://schemas.microsoft.com/office/drawing/2014/main" id="{EDF3697C-568B-4AA1-9EF3-9113E2541E25}"/>
              </a:ext>
            </a:extLst>
          </p:cNvPr>
          <p:cNvSpPr>
            <a:spLocks noGrp="1"/>
          </p:cNvSpPr>
          <p:nvPr>
            <p:ph type="body" sz="quarter" idx="19" hasCustomPrompt="1"/>
          </p:nvPr>
        </p:nvSpPr>
        <p:spPr>
          <a:xfrm>
            <a:off x="442799" y="4154937"/>
            <a:ext cx="2592000" cy="1944000"/>
          </a:xfrm>
          <a:prstGeom prst="rect">
            <a:avLst/>
          </a:prstGeom>
        </p:spPr>
        <p:txBody>
          <a:bodyPr>
            <a:noAutofit/>
          </a:bodyPr>
          <a:lstStyle>
            <a:lvl1pPr marL="0" indent="0" algn="ctr">
              <a:lnSpc>
                <a:spcPct val="100000"/>
              </a:lnSpc>
              <a:buNone/>
              <a:defRPr sz="1600" b="1">
                <a:solidFill>
                  <a:schemeClr val="accent1"/>
                </a:solidFill>
                <a:latin typeface="+mj-lt"/>
              </a:defRPr>
            </a:lvl1pPr>
            <a:lvl2pPr marL="0" indent="0" algn="ctr">
              <a:lnSpc>
                <a:spcPct val="100000"/>
              </a:lnSpc>
              <a:spcBef>
                <a:spcPts val="200"/>
              </a:spcBef>
              <a:buFont typeface="Arial" panose="020B0604020202020204" pitchFamily="34" charset="0"/>
              <a:buNone/>
              <a:defRPr sz="1400">
                <a:solidFill>
                  <a:schemeClr val="bg1"/>
                </a:solidFill>
              </a:defRPr>
            </a:lvl2pPr>
            <a:lvl3pPr marL="0" indent="0" algn="ctr">
              <a:lnSpc>
                <a:spcPct val="100000"/>
              </a:lnSpc>
              <a:spcBef>
                <a:spcPts val="1200"/>
              </a:spcBef>
              <a:buFont typeface="Arial" panose="020B0604020202020204" pitchFamily="34" charset="0"/>
              <a:buNone/>
              <a:defRPr>
                <a:solidFill>
                  <a:schemeClr val="bg1"/>
                </a:solidFill>
              </a:defRPr>
            </a:lvl3pPr>
          </a:lstStyle>
          <a:p>
            <a:pPr lvl="0"/>
            <a:r>
              <a:rPr lang="en-US" dirty="0"/>
              <a:t>Name</a:t>
            </a:r>
          </a:p>
          <a:p>
            <a:pPr lvl="1"/>
            <a:r>
              <a:rPr lang="en-US" dirty="0"/>
              <a:t>Designation</a:t>
            </a:r>
          </a:p>
          <a:p>
            <a:pPr lvl="2"/>
            <a:r>
              <a:rPr lang="en-US" dirty="0"/>
              <a:t>Lorem ipsum dolor sit amet, consectetuer adipiscing elit. Maecenas porttitor congue massa. Fusce posuere, magna sed pulvinar ultricies, </a:t>
            </a:r>
            <a:r>
              <a:rPr lang="en-US" dirty="0" err="1"/>
              <a:t>purus</a:t>
            </a:r>
            <a:r>
              <a:rPr lang="en-US" dirty="0"/>
              <a:t> </a:t>
            </a:r>
            <a:r>
              <a:rPr lang="en-US" dirty="0" err="1"/>
              <a:t>lectus</a:t>
            </a:r>
            <a:endParaRPr lang="en-US" dirty="0"/>
          </a:p>
        </p:txBody>
      </p:sp>
      <p:sp>
        <p:nvSpPr>
          <p:cNvPr id="36" name="Text Placeholder 21">
            <a:extLst>
              <a:ext uri="{FF2B5EF4-FFF2-40B4-BE49-F238E27FC236}">
                <a16:creationId xmlns:a16="http://schemas.microsoft.com/office/drawing/2014/main" id="{20E879FB-0ECA-4094-A26D-0870481E4630}"/>
              </a:ext>
            </a:extLst>
          </p:cNvPr>
          <p:cNvSpPr>
            <a:spLocks noGrp="1"/>
          </p:cNvSpPr>
          <p:nvPr>
            <p:ph type="body" sz="quarter" idx="20" hasCustomPrompt="1"/>
          </p:nvPr>
        </p:nvSpPr>
        <p:spPr>
          <a:xfrm>
            <a:off x="3341580" y="4154937"/>
            <a:ext cx="2592000" cy="1944000"/>
          </a:xfrm>
          <a:prstGeom prst="rect">
            <a:avLst/>
          </a:prstGeom>
        </p:spPr>
        <p:txBody>
          <a:bodyPr>
            <a:noAutofit/>
          </a:bodyPr>
          <a:lstStyle>
            <a:lvl1pPr marL="0" indent="0" algn="ctr">
              <a:lnSpc>
                <a:spcPct val="100000"/>
              </a:lnSpc>
              <a:buNone/>
              <a:defRPr sz="1600" b="1">
                <a:solidFill>
                  <a:schemeClr val="accent1"/>
                </a:solidFill>
                <a:latin typeface="+mj-lt"/>
              </a:defRPr>
            </a:lvl1pPr>
            <a:lvl2pPr marL="0" indent="0" algn="ctr">
              <a:lnSpc>
                <a:spcPct val="100000"/>
              </a:lnSpc>
              <a:spcBef>
                <a:spcPts val="200"/>
              </a:spcBef>
              <a:buFont typeface="Arial" panose="020B0604020202020204" pitchFamily="34" charset="0"/>
              <a:buNone/>
              <a:defRPr sz="1400">
                <a:solidFill>
                  <a:schemeClr val="bg1"/>
                </a:solidFill>
              </a:defRPr>
            </a:lvl2pPr>
            <a:lvl3pPr marL="0" indent="0" algn="ctr">
              <a:lnSpc>
                <a:spcPct val="100000"/>
              </a:lnSpc>
              <a:spcBef>
                <a:spcPts val="1200"/>
              </a:spcBef>
              <a:buFont typeface="Arial" panose="020B0604020202020204" pitchFamily="34" charset="0"/>
              <a:buNone/>
              <a:defRPr>
                <a:solidFill>
                  <a:schemeClr val="bg1"/>
                </a:solidFill>
              </a:defRPr>
            </a:lvl3pPr>
          </a:lstStyle>
          <a:p>
            <a:pPr lvl="0"/>
            <a:r>
              <a:rPr lang="en-US" dirty="0"/>
              <a:t>Name</a:t>
            </a:r>
          </a:p>
          <a:p>
            <a:pPr lvl="1"/>
            <a:r>
              <a:rPr lang="en-US" dirty="0"/>
              <a:t>Designation</a:t>
            </a:r>
          </a:p>
          <a:p>
            <a:pPr lvl="2"/>
            <a:r>
              <a:rPr lang="en-US" dirty="0"/>
              <a:t>Lorem ipsum dolor sit amet, consectetuer adipiscing elit. Maecenas porttitor congue massa. Fusce posuere, magna sed pulvinar ultricies, </a:t>
            </a:r>
            <a:r>
              <a:rPr lang="en-US" dirty="0" err="1"/>
              <a:t>purus</a:t>
            </a:r>
            <a:r>
              <a:rPr lang="en-US" dirty="0"/>
              <a:t> </a:t>
            </a:r>
            <a:r>
              <a:rPr lang="en-US" dirty="0" err="1"/>
              <a:t>lectus</a:t>
            </a:r>
            <a:endParaRPr lang="en-US" dirty="0"/>
          </a:p>
        </p:txBody>
      </p:sp>
      <p:sp>
        <p:nvSpPr>
          <p:cNvPr id="37" name="Text Placeholder 21">
            <a:extLst>
              <a:ext uri="{FF2B5EF4-FFF2-40B4-BE49-F238E27FC236}">
                <a16:creationId xmlns:a16="http://schemas.microsoft.com/office/drawing/2014/main" id="{CB7EAE9F-C1C2-4E54-947F-1DAF3E582D80}"/>
              </a:ext>
            </a:extLst>
          </p:cNvPr>
          <p:cNvSpPr>
            <a:spLocks noGrp="1"/>
          </p:cNvSpPr>
          <p:nvPr>
            <p:ph type="body" sz="quarter" idx="21" hasCustomPrompt="1"/>
          </p:nvPr>
        </p:nvSpPr>
        <p:spPr>
          <a:xfrm>
            <a:off x="6240361" y="4154937"/>
            <a:ext cx="2592000" cy="1944000"/>
          </a:xfrm>
          <a:prstGeom prst="rect">
            <a:avLst/>
          </a:prstGeom>
        </p:spPr>
        <p:txBody>
          <a:bodyPr>
            <a:noAutofit/>
          </a:bodyPr>
          <a:lstStyle>
            <a:lvl1pPr marL="0" indent="0" algn="ctr">
              <a:lnSpc>
                <a:spcPct val="100000"/>
              </a:lnSpc>
              <a:buNone/>
              <a:defRPr sz="1600" b="1">
                <a:solidFill>
                  <a:schemeClr val="accent1"/>
                </a:solidFill>
                <a:latin typeface="+mj-lt"/>
              </a:defRPr>
            </a:lvl1pPr>
            <a:lvl2pPr marL="0" indent="0" algn="ctr">
              <a:lnSpc>
                <a:spcPct val="100000"/>
              </a:lnSpc>
              <a:spcBef>
                <a:spcPts val="200"/>
              </a:spcBef>
              <a:buFont typeface="Arial" panose="020B0604020202020204" pitchFamily="34" charset="0"/>
              <a:buNone/>
              <a:defRPr sz="1400">
                <a:solidFill>
                  <a:schemeClr val="bg1"/>
                </a:solidFill>
              </a:defRPr>
            </a:lvl2pPr>
            <a:lvl3pPr marL="0" indent="0" algn="ctr">
              <a:lnSpc>
                <a:spcPct val="100000"/>
              </a:lnSpc>
              <a:spcBef>
                <a:spcPts val="1200"/>
              </a:spcBef>
              <a:buFont typeface="Arial" panose="020B0604020202020204" pitchFamily="34" charset="0"/>
              <a:buNone/>
              <a:defRPr>
                <a:solidFill>
                  <a:schemeClr val="bg1"/>
                </a:solidFill>
              </a:defRPr>
            </a:lvl3pPr>
          </a:lstStyle>
          <a:p>
            <a:pPr lvl="0"/>
            <a:r>
              <a:rPr lang="en-US" dirty="0"/>
              <a:t>Name</a:t>
            </a:r>
          </a:p>
          <a:p>
            <a:pPr lvl="1"/>
            <a:r>
              <a:rPr lang="en-US" dirty="0"/>
              <a:t>Designation</a:t>
            </a:r>
          </a:p>
          <a:p>
            <a:pPr lvl="2"/>
            <a:r>
              <a:rPr lang="en-US" dirty="0"/>
              <a:t>Lorem ipsum dolor sit amet, consectetuer adipiscing elit. Maecenas porttitor congue massa. Fusce posuere, magna sed pulvinar ultricies, </a:t>
            </a:r>
            <a:r>
              <a:rPr lang="en-US" dirty="0" err="1"/>
              <a:t>purus</a:t>
            </a:r>
            <a:r>
              <a:rPr lang="en-US" dirty="0"/>
              <a:t> </a:t>
            </a:r>
            <a:r>
              <a:rPr lang="en-US" dirty="0" err="1"/>
              <a:t>lectus</a:t>
            </a:r>
            <a:endParaRPr lang="en-US" dirty="0"/>
          </a:p>
        </p:txBody>
      </p:sp>
      <p:sp>
        <p:nvSpPr>
          <p:cNvPr id="38" name="Text Placeholder 21">
            <a:extLst>
              <a:ext uri="{FF2B5EF4-FFF2-40B4-BE49-F238E27FC236}">
                <a16:creationId xmlns:a16="http://schemas.microsoft.com/office/drawing/2014/main" id="{A12F1173-5541-4125-8BBE-11308C34246A}"/>
              </a:ext>
            </a:extLst>
          </p:cNvPr>
          <p:cNvSpPr>
            <a:spLocks noGrp="1"/>
          </p:cNvSpPr>
          <p:nvPr>
            <p:ph type="body" sz="quarter" idx="22" hasCustomPrompt="1"/>
          </p:nvPr>
        </p:nvSpPr>
        <p:spPr>
          <a:xfrm>
            <a:off x="9139143" y="4154937"/>
            <a:ext cx="2592000" cy="1944000"/>
          </a:xfrm>
          <a:prstGeom prst="rect">
            <a:avLst/>
          </a:prstGeom>
        </p:spPr>
        <p:txBody>
          <a:bodyPr>
            <a:noAutofit/>
          </a:bodyPr>
          <a:lstStyle>
            <a:lvl1pPr marL="0" indent="0" algn="ctr">
              <a:lnSpc>
                <a:spcPct val="100000"/>
              </a:lnSpc>
              <a:buNone/>
              <a:defRPr sz="1600" b="1">
                <a:solidFill>
                  <a:schemeClr val="accent1"/>
                </a:solidFill>
                <a:latin typeface="+mj-lt"/>
              </a:defRPr>
            </a:lvl1pPr>
            <a:lvl2pPr marL="0" indent="0" algn="ctr">
              <a:lnSpc>
                <a:spcPct val="100000"/>
              </a:lnSpc>
              <a:spcBef>
                <a:spcPts val="200"/>
              </a:spcBef>
              <a:buFont typeface="Arial" panose="020B0604020202020204" pitchFamily="34" charset="0"/>
              <a:buNone/>
              <a:defRPr sz="1400">
                <a:solidFill>
                  <a:schemeClr val="bg1"/>
                </a:solidFill>
              </a:defRPr>
            </a:lvl2pPr>
            <a:lvl3pPr marL="0" indent="0" algn="ctr">
              <a:lnSpc>
                <a:spcPct val="100000"/>
              </a:lnSpc>
              <a:spcBef>
                <a:spcPts val="1200"/>
              </a:spcBef>
              <a:buFont typeface="Arial" panose="020B0604020202020204" pitchFamily="34" charset="0"/>
              <a:buNone/>
              <a:defRPr>
                <a:solidFill>
                  <a:schemeClr val="bg1"/>
                </a:solidFill>
              </a:defRPr>
            </a:lvl3pPr>
          </a:lstStyle>
          <a:p>
            <a:pPr lvl="0"/>
            <a:r>
              <a:rPr lang="en-US" dirty="0"/>
              <a:t>Name</a:t>
            </a:r>
          </a:p>
          <a:p>
            <a:pPr lvl="1"/>
            <a:r>
              <a:rPr lang="en-US" dirty="0"/>
              <a:t>Designation</a:t>
            </a:r>
          </a:p>
          <a:p>
            <a:pPr lvl="2"/>
            <a:r>
              <a:rPr lang="en-US" dirty="0"/>
              <a:t>Lorem ipsum dolor sit amet, consectetuer adipiscing elit. Maecenas porttitor congue massa. Fusce posuere, magna sed pulvinar ultricies, </a:t>
            </a:r>
            <a:r>
              <a:rPr lang="en-US" dirty="0" err="1"/>
              <a:t>purus</a:t>
            </a:r>
            <a:r>
              <a:rPr lang="en-US" dirty="0"/>
              <a:t> </a:t>
            </a:r>
            <a:r>
              <a:rPr lang="en-US" dirty="0" err="1"/>
              <a:t>lectus</a:t>
            </a:r>
            <a:endParaRPr lang="en-US" dirty="0"/>
          </a:p>
        </p:txBody>
      </p:sp>
      <p:sp>
        <p:nvSpPr>
          <p:cNvPr id="40" name="Text Placeholder 2">
            <a:extLst>
              <a:ext uri="{FF2B5EF4-FFF2-40B4-BE49-F238E27FC236}">
                <a16:creationId xmlns:a16="http://schemas.microsoft.com/office/drawing/2014/main" id="{C942C6F7-BF76-41F2-9314-4E67256E96B0}"/>
              </a:ext>
            </a:extLst>
          </p:cNvPr>
          <p:cNvSpPr>
            <a:spLocks noGrp="1"/>
          </p:cNvSpPr>
          <p:nvPr>
            <p:ph type="body" sz="quarter" idx="23"/>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22" name="Rectangle 21">
            <a:extLst>
              <a:ext uri="{FF2B5EF4-FFF2-40B4-BE49-F238E27FC236}">
                <a16:creationId xmlns:a16="http://schemas.microsoft.com/office/drawing/2014/main" id="{2174E6F3-834D-466B-90E1-E0AC0A9201E5}"/>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6" name="Freeform: Shape 25">
            <a:extLst>
              <a:ext uri="{FF2B5EF4-FFF2-40B4-BE49-F238E27FC236}">
                <a16:creationId xmlns:a16="http://schemas.microsoft.com/office/drawing/2014/main" id="{EDD6F617-9647-465D-AF6F-DC346B767469}"/>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8" name="Freeform: Shape 27">
            <a:extLst>
              <a:ext uri="{FF2B5EF4-FFF2-40B4-BE49-F238E27FC236}">
                <a16:creationId xmlns:a16="http://schemas.microsoft.com/office/drawing/2014/main" id="{ACB36714-818D-4C9A-A027-DF7559699983}"/>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3" name="Footer Placeholder 3">
            <a:extLst>
              <a:ext uri="{FF2B5EF4-FFF2-40B4-BE49-F238E27FC236}">
                <a16:creationId xmlns:a16="http://schemas.microsoft.com/office/drawing/2014/main" id="{C4FAD300-8076-4D37-8AE8-A3847079D028}"/>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24" name="TextBox 23">
            <a:extLst>
              <a:ext uri="{FF2B5EF4-FFF2-40B4-BE49-F238E27FC236}">
                <a16:creationId xmlns:a16="http://schemas.microsoft.com/office/drawing/2014/main" id="{5F763012-A5D4-4F14-B146-970A28A8F8C5}"/>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15347032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3">
    <p:bg>
      <p:bgPr>
        <a:solidFill>
          <a:schemeClr val="bg1"/>
        </a:solidFill>
        <a:effectLst/>
      </p:bgPr>
    </p:bg>
    <p:spTree>
      <p:nvGrpSpPr>
        <p:cNvPr id="1" name=""/>
        <p:cNvGrpSpPr/>
        <p:nvPr/>
      </p:nvGrpSpPr>
      <p:grpSpPr>
        <a:xfrm>
          <a:off x="0" y="0"/>
          <a:ext cx="0" cy="0"/>
          <a:chOff x="0" y="0"/>
          <a:chExt cx="0" cy="0"/>
        </a:xfrm>
      </p:grpSpPr>
      <p:sp>
        <p:nvSpPr>
          <p:cNvPr id="59" name="Text Placeholder 10">
            <a:extLst>
              <a:ext uri="{FF2B5EF4-FFF2-40B4-BE49-F238E27FC236}">
                <a16:creationId xmlns:a16="http://schemas.microsoft.com/office/drawing/2014/main" id="{AEBD811C-EEF2-4E64-B90F-61053E863A8B}"/>
              </a:ext>
            </a:extLst>
          </p:cNvPr>
          <p:cNvSpPr>
            <a:spLocks noGrp="1"/>
          </p:cNvSpPr>
          <p:nvPr>
            <p:ph type="body" sz="quarter" idx="15" hasCustomPrompt="1"/>
          </p:nvPr>
        </p:nvSpPr>
        <p:spPr>
          <a:xfrm>
            <a:off x="442800" y="3627052"/>
            <a:ext cx="5986800" cy="579600"/>
          </a:xfrm>
          <a:prstGeom prst="rect">
            <a:avLst/>
          </a:prstGeom>
        </p:spPr>
        <p:txBody>
          <a:bodyPr lIns="0" anchor="t">
            <a:noAutofit/>
          </a:bodyPr>
          <a:lstStyle>
            <a:lvl1pPr marL="0" indent="0">
              <a:buNone/>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da-DK" dirty="0"/>
              <a:t>Description goes here</a:t>
            </a:r>
            <a:endParaRPr lang="en-US" dirty="0"/>
          </a:p>
        </p:txBody>
      </p:sp>
      <p:sp>
        <p:nvSpPr>
          <p:cNvPr id="19" name="Freeform 18">
            <a:extLst>
              <a:ext uri="{FF2B5EF4-FFF2-40B4-BE49-F238E27FC236}">
                <a16:creationId xmlns:a16="http://schemas.microsoft.com/office/drawing/2014/main" id="{519455F8-E443-2E47-84AE-B5E3AB72DCED}"/>
              </a:ext>
            </a:extLst>
          </p:cNvPr>
          <p:cNvSpPr/>
          <p:nvPr/>
        </p:nvSpPr>
        <p:spPr>
          <a:xfrm>
            <a:off x="8285590" y="0"/>
            <a:ext cx="3906410" cy="4314825"/>
          </a:xfrm>
          <a:custGeom>
            <a:avLst/>
            <a:gdLst>
              <a:gd name="connsiteX0" fmla="*/ 0 w 3906410"/>
              <a:gd name="connsiteY0" fmla="*/ 0 h 4314825"/>
              <a:gd name="connsiteX1" fmla="*/ 3906410 w 3906410"/>
              <a:gd name="connsiteY1" fmla="*/ 0 h 4314825"/>
              <a:gd name="connsiteX2" fmla="*/ 3906410 w 3906410"/>
              <a:gd name="connsiteY2" fmla="*/ 3185599 h 4314825"/>
              <a:gd name="connsiteX3" fmla="*/ 3902170 w 3906410"/>
              <a:gd name="connsiteY3" fmla="*/ 3480792 h 4314825"/>
              <a:gd name="connsiteX4" fmla="*/ 3896886 w 3906410"/>
              <a:gd name="connsiteY4" fmla="*/ 4314825 h 4314825"/>
              <a:gd name="connsiteX5" fmla="*/ 1274336 w 3906410"/>
              <a:gd name="connsiteY5" fmla="*/ 2495550 h 4314825"/>
              <a:gd name="connsiteX6" fmla="*/ 2442736 w 3906410"/>
              <a:gd name="connsiteY6" fmla="*/ 1692275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6410" h="4314825">
                <a:moveTo>
                  <a:pt x="0" y="0"/>
                </a:moveTo>
                <a:lnTo>
                  <a:pt x="3906410" y="0"/>
                </a:lnTo>
                <a:lnTo>
                  <a:pt x="3906410" y="3185599"/>
                </a:lnTo>
                <a:lnTo>
                  <a:pt x="3902170" y="3480792"/>
                </a:lnTo>
                <a:cubicBezTo>
                  <a:pt x="3899069" y="3758803"/>
                  <a:pt x="3897085" y="4036814"/>
                  <a:pt x="3896886" y="4314825"/>
                </a:cubicBezTo>
                <a:lnTo>
                  <a:pt x="1274336" y="2495550"/>
                </a:lnTo>
                <a:lnTo>
                  <a:pt x="2442736" y="1692275"/>
                </a:lnTo>
                <a:close/>
              </a:path>
            </a:pathLst>
          </a:custGeom>
          <a:gradFill>
            <a:gsLst>
              <a:gs pos="20000">
                <a:schemeClr val="accent1"/>
              </a:gs>
              <a:gs pos="97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E5C50561-D087-47A2-8E0E-B095F51A359E}"/>
              </a:ext>
            </a:extLst>
          </p:cNvPr>
          <p:cNvSpPr/>
          <p:nvPr/>
        </p:nvSpPr>
        <p:spPr>
          <a:xfrm>
            <a:off x="9555684" y="2262186"/>
            <a:ext cx="2636371" cy="3683939"/>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14964 w 2514964"/>
              <a:gd name="connsiteY0" fmla="*/ 0 h 3543300"/>
              <a:gd name="connsiteX1" fmla="*/ 0 w 2514964"/>
              <a:gd name="connsiteY1" fmla="*/ 1758723 h 3543300"/>
              <a:gd name="connsiteX2" fmla="*/ 2508614 w 2514964"/>
              <a:gd name="connsiteY2" fmla="*/ 3543300 h 3543300"/>
              <a:gd name="connsiteX3" fmla="*/ 2514964 w 2514964"/>
              <a:gd name="connsiteY3" fmla="*/ 0 h 3543300"/>
              <a:gd name="connsiteX0" fmla="*/ 2514964 w 2523277"/>
              <a:gd name="connsiteY0" fmla="*/ 0 h 3521420"/>
              <a:gd name="connsiteX1" fmla="*/ 0 w 2523277"/>
              <a:gd name="connsiteY1" fmla="*/ 1758723 h 3521420"/>
              <a:gd name="connsiteX2" fmla="*/ 2523201 w 2523277"/>
              <a:gd name="connsiteY2" fmla="*/ 3521420 h 3521420"/>
              <a:gd name="connsiteX3" fmla="*/ 2514964 w 2523277"/>
              <a:gd name="connsiteY3" fmla="*/ 0 h 3521420"/>
              <a:gd name="connsiteX0" fmla="*/ 2519523 w 2523330"/>
              <a:gd name="connsiteY0" fmla="*/ 0 h 3525979"/>
              <a:gd name="connsiteX1" fmla="*/ 0 w 2523330"/>
              <a:gd name="connsiteY1" fmla="*/ 1763282 h 3525979"/>
              <a:gd name="connsiteX2" fmla="*/ 2523201 w 2523330"/>
              <a:gd name="connsiteY2" fmla="*/ 3525979 h 3525979"/>
              <a:gd name="connsiteX3" fmla="*/ 2519523 w 2523330"/>
              <a:gd name="connsiteY3" fmla="*/ 0 h 3525979"/>
            </a:gdLst>
            <a:ahLst/>
            <a:cxnLst>
              <a:cxn ang="0">
                <a:pos x="connsiteX0" y="connsiteY0"/>
              </a:cxn>
              <a:cxn ang="0">
                <a:pos x="connsiteX1" y="connsiteY1"/>
              </a:cxn>
              <a:cxn ang="0">
                <a:pos x="connsiteX2" y="connsiteY2"/>
              </a:cxn>
              <a:cxn ang="0">
                <a:pos x="connsiteX3" y="connsiteY3"/>
              </a:cxn>
            </a:cxnLst>
            <a:rect l="l" t="t" r="r" b="b"/>
            <a:pathLst>
              <a:path w="2523330" h="3525979">
                <a:moveTo>
                  <a:pt x="2519523" y="0"/>
                </a:moveTo>
                <a:lnTo>
                  <a:pt x="0" y="1763282"/>
                </a:lnTo>
                <a:lnTo>
                  <a:pt x="2523201" y="3525979"/>
                </a:lnTo>
                <a:cubicBezTo>
                  <a:pt x="2524259" y="2344879"/>
                  <a:pt x="2518465" y="1181100"/>
                  <a:pt x="2519523" y="0"/>
                </a:cubicBezTo>
                <a:close/>
              </a:path>
            </a:pathLst>
          </a:custGeom>
          <a:gradFill>
            <a:gsLst>
              <a:gs pos="20000">
                <a:schemeClr val="accent3"/>
              </a:gs>
              <a:gs pos="92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Title 1">
            <a:extLst>
              <a:ext uri="{FF2B5EF4-FFF2-40B4-BE49-F238E27FC236}">
                <a16:creationId xmlns:a16="http://schemas.microsoft.com/office/drawing/2014/main" id="{E41CDB2D-7FA5-4BA7-AEA0-FE2551E49CCF}"/>
              </a:ext>
            </a:extLst>
          </p:cNvPr>
          <p:cNvSpPr>
            <a:spLocks noGrp="1"/>
          </p:cNvSpPr>
          <p:nvPr>
            <p:ph type="title" hasCustomPrompt="1"/>
          </p:nvPr>
        </p:nvSpPr>
        <p:spPr>
          <a:xfrm>
            <a:off x="442800" y="2260570"/>
            <a:ext cx="5983255" cy="970378"/>
          </a:xfrm>
        </p:spPr>
        <p:txBody>
          <a:bodyPr vert="horz" lIns="0" tIns="0" rIns="0" bIns="0" rtlCol="0" anchor="b">
            <a:noAutofit/>
          </a:bodyPr>
          <a:lstStyle>
            <a:lvl1pPr>
              <a:defRPr lang="en-GB" sz="4000" dirty="0">
                <a:solidFill>
                  <a:schemeClr val="tx2"/>
                </a:solidFill>
              </a:defRPr>
            </a:lvl1pPr>
          </a:lstStyle>
          <a:p>
            <a:pPr marR="0" lvl="0" fontAlgn="auto">
              <a:lnSpc>
                <a:spcPct val="90000"/>
              </a:lnSpc>
              <a:spcBef>
                <a:spcPts val="1000"/>
              </a:spcBef>
              <a:spcAft>
                <a:spcPts val="0"/>
              </a:spcAft>
              <a:buClrTx/>
              <a:buSzTx/>
              <a:tabLst/>
            </a:pPr>
            <a:r>
              <a:rPr lang="en-US" dirty="0"/>
              <a:t>Slide divider option-3</a:t>
            </a:r>
            <a:endParaRPr lang="en-GB" dirty="0"/>
          </a:p>
        </p:txBody>
      </p:sp>
      <p:sp>
        <p:nvSpPr>
          <p:cNvPr id="23" name="Freeform 18">
            <a:extLst>
              <a:ext uri="{FF2B5EF4-FFF2-40B4-BE49-F238E27FC236}">
                <a16:creationId xmlns:a16="http://schemas.microsoft.com/office/drawing/2014/main" id="{6F10E259-8957-4A25-A1FE-6233728BBD6A}"/>
              </a:ext>
            </a:extLst>
          </p:cNvPr>
          <p:cNvSpPr/>
          <p:nvPr/>
        </p:nvSpPr>
        <p:spPr>
          <a:xfrm>
            <a:off x="8285590" y="0"/>
            <a:ext cx="3906410" cy="4314825"/>
          </a:xfrm>
          <a:custGeom>
            <a:avLst/>
            <a:gdLst>
              <a:gd name="connsiteX0" fmla="*/ 0 w 3906410"/>
              <a:gd name="connsiteY0" fmla="*/ 0 h 4314825"/>
              <a:gd name="connsiteX1" fmla="*/ 3906410 w 3906410"/>
              <a:gd name="connsiteY1" fmla="*/ 0 h 4314825"/>
              <a:gd name="connsiteX2" fmla="*/ 3906410 w 3906410"/>
              <a:gd name="connsiteY2" fmla="*/ 3185599 h 4314825"/>
              <a:gd name="connsiteX3" fmla="*/ 3902170 w 3906410"/>
              <a:gd name="connsiteY3" fmla="*/ 3480792 h 4314825"/>
              <a:gd name="connsiteX4" fmla="*/ 3896886 w 3906410"/>
              <a:gd name="connsiteY4" fmla="*/ 4314825 h 4314825"/>
              <a:gd name="connsiteX5" fmla="*/ 1274336 w 3906410"/>
              <a:gd name="connsiteY5" fmla="*/ 2495550 h 4314825"/>
              <a:gd name="connsiteX6" fmla="*/ 2442736 w 3906410"/>
              <a:gd name="connsiteY6" fmla="*/ 1692275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6410" h="4314825">
                <a:moveTo>
                  <a:pt x="0" y="0"/>
                </a:moveTo>
                <a:lnTo>
                  <a:pt x="3906410" y="0"/>
                </a:lnTo>
                <a:lnTo>
                  <a:pt x="3906410" y="3185599"/>
                </a:lnTo>
                <a:lnTo>
                  <a:pt x="3902170" y="3480792"/>
                </a:lnTo>
                <a:cubicBezTo>
                  <a:pt x="3899069" y="3758803"/>
                  <a:pt x="3897085" y="4036814"/>
                  <a:pt x="3896886" y="4314825"/>
                </a:cubicBezTo>
                <a:lnTo>
                  <a:pt x="1274336" y="2495550"/>
                </a:lnTo>
                <a:lnTo>
                  <a:pt x="2442736" y="1692275"/>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27166BE-C525-4B89-9317-E7513C3FD974}"/>
              </a:ext>
            </a:extLst>
          </p:cNvPr>
          <p:cNvSpPr/>
          <p:nvPr/>
        </p:nvSpPr>
        <p:spPr>
          <a:xfrm>
            <a:off x="9555684" y="2262186"/>
            <a:ext cx="2636371" cy="3683939"/>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14964 w 2514964"/>
              <a:gd name="connsiteY0" fmla="*/ 0 h 3543300"/>
              <a:gd name="connsiteX1" fmla="*/ 0 w 2514964"/>
              <a:gd name="connsiteY1" fmla="*/ 1758723 h 3543300"/>
              <a:gd name="connsiteX2" fmla="*/ 2508614 w 2514964"/>
              <a:gd name="connsiteY2" fmla="*/ 3543300 h 3543300"/>
              <a:gd name="connsiteX3" fmla="*/ 2514964 w 2514964"/>
              <a:gd name="connsiteY3" fmla="*/ 0 h 3543300"/>
              <a:gd name="connsiteX0" fmla="*/ 2514964 w 2523277"/>
              <a:gd name="connsiteY0" fmla="*/ 0 h 3521420"/>
              <a:gd name="connsiteX1" fmla="*/ 0 w 2523277"/>
              <a:gd name="connsiteY1" fmla="*/ 1758723 h 3521420"/>
              <a:gd name="connsiteX2" fmla="*/ 2523201 w 2523277"/>
              <a:gd name="connsiteY2" fmla="*/ 3521420 h 3521420"/>
              <a:gd name="connsiteX3" fmla="*/ 2514964 w 2523277"/>
              <a:gd name="connsiteY3" fmla="*/ 0 h 3521420"/>
              <a:gd name="connsiteX0" fmla="*/ 2519523 w 2523330"/>
              <a:gd name="connsiteY0" fmla="*/ 0 h 3525979"/>
              <a:gd name="connsiteX1" fmla="*/ 0 w 2523330"/>
              <a:gd name="connsiteY1" fmla="*/ 1763282 h 3525979"/>
              <a:gd name="connsiteX2" fmla="*/ 2523201 w 2523330"/>
              <a:gd name="connsiteY2" fmla="*/ 3525979 h 3525979"/>
              <a:gd name="connsiteX3" fmla="*/ 2519523 w 2523330"/>
              <a:gd name="connsiteY3" fmla="*/ 0 h 3525979"/>
            </a:gdLst>
            <a:ahLst/>
            <a:cxnLst>
              <a:cxn ang="0">
                <a:pos x="connsiteX0" y="connsiteY0"/>
              </a:cxn>
              <a:cxn ang="0">
                <a:pos x="connsiteX1" y="connsiteY1"/>
              </a:cxn>
              <a:cxn ang="0">
                <a:pos x="connsiteX2" y="connsiteY2"/>
              </a:cxn>
              <a:cxn ang="0">
                <a:pos x="connsiteX3" y="connsiteY3"/>
              </a:cxn>
            </a:cxnLst>
            <a:rect l="l" t="t" r="r" b="b"/>
            <a:pathLst>
              <a:path w="2523330" h="3525979">
                <a:moveTo>
                  <a:pt x="2519523" y="0"/>
                </a:moveTo>
                <a:lnTo>
                  <a:pt x="0" y="1763282"/>
                </a:lnTo>
                <a:lnTo>
                  <a:pt x="2523201" y="3525979"/>
                </a:lnTo>
                <a:cubicBezTo>
                  <a:pt x="2524259" y="2344879"/>
                  <a:pt x="2518465" y="1181100"/>
                  <a:pt x="2519523"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Rectangle 28">
            <a:extLst>
              <a:ext uri="{FF2B5EF4-FFF2-40B4-BE49-F238E27FC236}">
                <a16:creationId xmlns:a16="http://schemas.microsoft.com/office/drawing/2014/main" id="{A6E0280A-C911-477A-9CA7-94686E8EAF5D}"/>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pic>
        <p:nvPicPr>
          <p:cNvPr id="15" name="Graphic 14">
            <a:extLst>
              <a:ext uri="{FF2B5EF4-FFF2-40B4-BE49-F238E27FC236}">
                <a16:creationId xmlns:a16="http://schemas.microsoft.com/office/drawing/2014/main" id="{151B5DFE-8647-49A7-BA9A-2D61704E1DDE}"/>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 name="Footer Placeholder 1">
            <a:extLst>
              <a:ext uri="{FF2B5EF4-FFF2-40B4-BE49-F238E27FC236}">
                <a16:creationId xmlns:a16="http://schemas.microsoft.com/office/drawing/2014/main" id="{B09E407E-3FDA-43A1-8AFD-D4C5DBD5A7EC}"/>
              </a:ext>
            </a:extLst>
          </p:cNvPr>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2596929386"/>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rofile 1 Dark">
    <p:bg>
      <p:bgPr>
        <a:solidFill>
          <a:schemeClr val="tx2"/>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D1040E6-DB8E-454F-A1C6-10E6553195A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cxnSp>
        <p:nvCxnSpPr>
          <p:cNvPr id="28" name="Straight Connector 27">
            <a:extLst>
              <a:ext uri="{FF2B5EF4-FFF2-40B4-BE49-F238E27FC236}">
                <a16:creationId xmlns:a16="http://schemas.microsoft.com/office/drawing/2014/main" id="{B3F65727-F472-4831-85B6-268C41ADA733}"/>
              </a:ext>
            </a:extLst>
          </p:cNvPr>
          <p:cNvCxnSpPr>
            <a:cxnSpLocks/>
          </p:cNvCxnSpPr>
          <p:nvPr/>
        </p:nvCxnSpPr>
        <p:spPr>
          <a:xfrm>
            <a:off x="442800" y="921289"/>
            <a:ext cx="11304000"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2" name="Graphic 31">
            <a:extLst>
              <a:ext uri="{FF2B5EF4-FFF2-40B4-BE49-F238E27FC236}">
                <a16:creationId xmlns:a16="http://schemas.microsoft.com/office/drawing/2014/main" id="{3B7DAD36-421A-5249-8BCD-4F8131E6D04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3" name="Rectangle 2">
            <a:extLst>
              <a:ext uri="{FF2B5EF4-FFF2-40B4-BE49-F238E27FC236}">
                <a16:creationId xmlns:a16="http://schemas.microsoft.com/office/drawing/2014/main" id="{87833BBB-E396-A344-B471-B947315AAE46}"/>
              </a:ext>
            </a:extLst>
          </p:cNvPr>
          <p:cNvSpPr/>
          <p:nvPr/>
        </p:nvSpPr>
        <p:spPr>
          <a:xfrm>
            <a:off x="442800" y="336514"/>
            <a:ext cx="1521570" cy="584775"/>
          </a:xfrm>
          <a:prstGeom prst="rect">
            <a:avLst/>
          </a:prstGeom>
        </p:spPr>
        <p:txBody>
          <a:bodyPr wrap="none" lIns="0" rIns="0">
            <a:noAutofit/>
          </a:bodyPr>
          <a:lstStyle/>
          <a:p>
            <a:pPr marL="0" indent="0" algn="l" defTabSz="914400" rtl="0" eaLnBrk="1" latinLnBrk="0" hangingPunct="1">
              <a:lnSpc>
                <a:spcPct val="100000"/>
              </a:lnSpc>
              <a:spcBef>
                <a:spcPts val="0"/>
              </a:spcBef>
              <a:spcAft>
                <a:spcPts val="600"/>
              </a:spcAft>
              <a:buClr>
                <a:schemeClr val="bg1"/>
              </a:buClr>
              <a:buSzPct val="100000"/>
              <a:buFont typeface="Arial" panose="020B0604020202020204" pitchFamily="34" charset="0"/>
              <a:buNone/>
            </a:pPr>
            <a:r>
              <a:rPr lang="en-US" sz="3200" b="0" kern="1200" dirty="0">
                <a:solidFill>
                  <a:schemeClr val="bg1"/>
                </a:solidFill>
                <a:latin typeface="+mj-lt"/>
                <a:cs typeface="Calibri" panose="020F0502020204030204" pitchFamily="34" charset="0"/>
              </a:rPr>
              <a:t>Profile:</a:t>
            </a:r>
          </a:p>
        </p:txBody>
      </p:sp>
      <p:sp>
        <p:nvSpPr>
          <p:cNvPr id="44" name="Rectangle 43">
            <a:extLst>
              <a:ext uri="{FF2B5EF4-FFF2-40B4-BE49-F238E27FC236}">
                <a16:creationId xmlns:a16="http://schemas.microsoft.com/office/drawing/2014/main" id="{540B555E-319A-C849-A622-CA9E805CFF47}"/>
              </a:ext>
            </a:extLst>
          </p:cNvPr>
          <p:cNvSpPr/>
          <p:nvPr/>
        </p:nvSpPr>
        <p:spPr>
          <a:xfrm>
            <a:off x="442800" y="3314545"/>
            <a:ext cx="3816000" cy="307777"/>
          </a:xfrm>
          <a:prstGeom prst="rect">
            <a:avLst/>
          </a:prstGeom>
        </p:spPr>
        <p:txBody>
          <a:bodyPr wrap="square" lIns="0" tIns="0" rIns="0" bIns="0">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Focus industries and consulting expertise</a:t>
            </a:r>
          </a:p>
        </p:txBody>
      </p:sp>
      <p:sp>
        <p:nvSpPr>
          <p:cNvPr id="47" name="Rectangle 46">
            <a:extLst>
              <a:ext uri="{FF2B5EF4-FFF2-40B4-BE49-F238E27FC236}">
                <a16:creationId xmlns:a16="http://schemas.microsoft.com/office/drawing/2014/main" id="{D96DC9A5-9A55-5247-A440-C6F3E635C064}"/>
              </a:ext>
            </a:extLst>
          </p:cNvPr>
          <p:cNvSpPr/>
          <p:nvPr/>
        </p:nvSpPr>
        <p:spPr>
          <a:xfrm>
            <a:off x="4489832" y="3314545"/>
            <a:ext cx="431028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Project experience (selection)</a:t>
            </a:r>
          </a:p>
        </p:txBody>
      </p:sp>
      <p:sp>
        <p:nvSpPr>
          <p:cNvPr id="49" name="Rectangle 48">
            <a:extLst>
              <a:ext uri="{FF2B5EF4-FFF2-40B4-BE49-F238E27FC236}">
                <a16:creationId xmlns:a16="http://schemas.microsoft.com/office/drawing/2014/main" id="{A56B113D-ED25-E54F-8A13-BA592DCF1171}"/>
              </a:ext>
            </a:extLst>
          </p:cNvPr>
          <p:cNvSpPr/>
          <p:nvPr/>
        </p:nvSpPr>
        <p:spPr>
          <a:xfrm>
            <a:off x="9031144" y="3314545"/>
            <a:ext cx="2700000" cy="215444"/>
          </a:xfrm>
          <a:prstGeom prst="rect">
            <a:avLst/>
          </a:prstGeom>
        </p:spPr>
        <p:txBody>
          <a:bodyPr wrap="square" lIns="0" tIns="0" rIns="0" bIns="0">
            <a:spAutoFit/>
          </a:bodyPr>
          <a:lstStyle/>
          <a:p>
            <a:pPr lvl="0" indent="0">
              <a:lnSpc>
                <a:spcPct val="100000"/>
              </a:lnSpc>
              <a:spcBef>
                <a:spcPts val="0"/>
              </a:spcBef>
              <a:spcAft>
                <a:spcPts val="0"/>
              </a:spcAft>
              <a:buClr>
                <a:schemeClr val="bg1"/>
              </a:buClr>
              <a:buSzPct val="100000"/>
              <a:buFont typeface="Arial" panose="020B0604020202020204" pitchFamily="34" charset="0"/>
              <a:buNone/>
            </a:pPr>
            <a:r>
              <a:rPr lang="en-US" sz="1400" b="1" dirty="0">
                <a:solidFill>
                  <a:schemeClr val="accent1"/>
                </a:solidFill>
                <a:latin typeface="+mj-lt"/>
                <a:cs typeface="Calibri" panose="020F0502020204030204" pitchFamily="34" charset="0"/>
              </a:rPr>
              <a:t>Certifications/attainments</a:t>
            </a:r>
          </a:p>
        </p:txBody>
      </p:sp>
      <p:sp>
        <p:nvSpPr>
          <p:cNvPr id="6" name="Rectangle 5">
            <a:extLst>
              <a:ext uri="{FF2B5EF4-FFF2-40B4-BE49-F238E27FC236}">
                <a16:creationId xmlns:a16="http://schemas.microsoft.com/office/drawing/2014/main" id="{2F33084D-ACDD-6849-8479-977F2DBF36CB}"/>
              </a:ext>
            </a:extLst>
          </p:cNvPr>
          <p:cNvSpPr/>
          <p:nvPr/>
        </p:nvSpPr>
        <p:spPr>
          <a:xfrm rot="5400000">
            <a:off x="5215165" y="-3348040"/>
            <a:ext cx="1759270" cy="11304000"/>
          </a:xfrm>
          <a:prstGeom prst="rect">
            <a:avLst/>
          </a:prstGeom>
          <a:gradFill>
            <a:gsLst>
              <a:gs pos="27000">
                <a:schemeClr val="accent1">
                  <a:alpha val="5000"/>
                </a:schemeClr>
              </a:gs>
              <a:gs pos="90000">
                <a:schemeClr val="accent1">
                  <a:alpha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58" name="Straight Connector 57">
            <a:extLst>
              <a:ext uri="{FF2B5EF4-FFF2-40B4-BE49-F238E27FC236}">
                <a16:creationId xmlns:a16="http://schemas.microsoft.com/office/drawing/2014/main" id="{2DF5872F-F6BC-7841-B29A-4A0024AAA7BE}"/>
              </a:ext>
            </a:extLst>
          </p:cNvPr>
          <p:cNvCxnSpPr>
            <a:cxnSpLocks/>
          </p:cNvCxnSpPr>
          <p:nvPr/>
        </p:nvCxnSpPr>
        <p:spPr>
          <a:xfrm>
            <a:off x="466722" y="3166948"/>
            <a:ext cx="11304000" cy="0"/>
          </a:xfrm>
          <a:prstGeom prst="line">
            <a:avLst/>
          </a:prstGeom>
          <a:ln w="22225" cap="sq">
            <a:gradFill flip="none" rotWithShape="1">
              <a:gsLst>
                <a:gs pos="0">
                  <a:schemeClr val="accent1"/>
                </a:gs>
                <a:gs pos="100000">
                  <a:schemeClr val="accent1">
                    <a:alpha val="0"/>
                  </a:schemeClr>
                </a:gs>
                <a:gs pos="88000">
                  <a:schemeClr val="accent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2BF8E54-FBBB-2045-AC58-610D9878529C}"/>
              </a:ext>
            </a:extLst>
          </p:cNvPr>
          <p:cNvSpPr/>
          <p:nvPr/>
        </p:nvSpPr>
        <p:spPr>
          <a:xfrm>
            <a:off x="9031144" y="4604339"/>
            <a:ext cx="270000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Industry experience</a:t>
            </a:r>
          </a:p>
        </p:txBody>
      </p:sp>
      <p:sp>
        <p:nvSpPr>
          <p:cNvPr id="35" name="Rectangle 34">
            <a:extLst>
              <a:ext uri="{FF2B5EF4-FFF2-40B4-BE49-F238E27FC236}">
                <a16:creationId xmlns:a16="http://schemas.microsoft.com/office/drawing/2014/main" id="{21971B91-92A2-5A4E-A8C3-5DB4829D97D6}"/>
              </a:ext>
            </a:extLst>
          </p:cNvPr>
          <p:cNvSpPr/>
          <p:nvPr/>
        </p:nvSpPr>
        <p:spPr>
          <a:xfrm>
            <a:off x="2445838" y="1504572"/>
            <a:ext cx="3309327"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2"/>
                </a:solidFill>
                <a:latin typeface="+mj-lt"/>
                <a:cs typeface="Calibri" panose="020F0502020204030204" pitchFamily="34" charset="0"/>
              </a:rPr>
              <a:t>Professional experience</a:t>
            </a:r>
          </a:p>
        </p:txBody>
      </p:sp>
      <p:sp>
        <p:nvSpPr>
          <p:cNvPr id="37" name="Rectangle 36">
            <a:extLst>
              <a:ext uri="{FF2B5EF4-FFF2-40B4-BE49-F238E27FC236}">
                <a16:creationId xmlns:a16="http://schemas.microsoft.com/office/drawing/2014/main" id="{F45DF948-8092-334C-9F4C-C15A7407E3D9}"/>
              </a:ext>
            </a:extLst>
          </p:cNvPr>
          <p:cNvSpPr/>
          <p:nvPr/>
        </p:nvSpPr>
        <p:spPr>
          <a:xfrm>
            <a:off x="5971045" y="1504571"/>
            <a:ext cx="378000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2"/>
                </a:solidFill>
                <a:latin typeface="+mj-lt"/>
                <a:cs typeface="Calibri" panose="020F0502020204030204" pitchFamily="34" charset="0"/>
              </a:rPr>
              <a:t>Education</a:t>
            </a:r>
          </a:p>
        </p:txBody>
      </p:sp>
      <p:sp>
        <p:nvSpPr>
          <p:cNvPr id="39" name="Rectangle 38">
            <a:extLst>
              <a:ext uri="{FF2B5EF4-FFF2-40B4-BE49-F238E27FC236}">
                <a16:creationId xmlns:a16="http://schemas.microsoft.com/office/drawing/2014/main" id="{95F41CA3-5513-FF4A-9A62-21ABC26BA626}"/>
              </a:ext>
            </a:extLst>
          </p:cNvPr>
          <p:cNvSpPr/>
          <p:nvPr/>
        </p:nvSpPr>
        <p:spPr>
          <a:xfrm>
            <a:off x="9931143" y="1504571"/>
            <a:ext cx="180000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2"/>
                </a:solidFill>
                <a:latin typeface="+mj-lt"/>
                <a:cs typeface="Calibri" panose="020F0502020204030204" pitchFamily="34" charset="0"/>
              </a:rPr>
              <a:t>Languages</a:t>
            </a:r>
          </a:p>
        </p:txBody>
      </p:sp>
      <p:sp>
        <p:nvSpPr>
          <p:cNvPr id="5" name="Picture Placeholder 4">
            <a:extLst>
              <a:ext uri="{FF2B5EF4-FFF2-40B4-BE49-F238E27FC236}">
                <a16:creationId xmlns:a16="http://schemas.microsoft.com/office/drawing/2014/main" id="{6E6BED42-C452-A943-BC58-DEFB5FF0C467}"/>
              </a:ext>
            </a:extLst>
          </p:cNvPr>
          <p:cNvSpPr>
            <a:spLocks noGrp="1"/>
          </p:cNvSpPr>
          <p:nvPr>
            <p:ph type="pic" sz="quarter" idx="35" hasCustomPrompt="1"/>
          </p:nvPr>
        </p:nvSpPr>
        <p:spPr>
          <a:xfrm>
            <a:off x="9940922" y="184652"/>
            <a:ext cx="1808166" cy="633495"/>
          </a:xfrm>
          <a:prstGeom prst="rect">
            <a:avLst/>
          </a:prstGeom>
        </p:spPr>
        <p:txBody>
          <a:bodyPr anchor="ctr" anchorCtr="0">
            <a:noAutofit/>
          </a:bodyPr>
          <a:lstStyle>
            <a:lvl1pPr marL="0" indent="0" algn="ctr">
              <a:buFont typeface="Arial" panose="020B0604020202020204" pitchFamily="34" charset="0"/>
              <a:buNone/>
              <a:defRPr b="0">
                <a:solidFill>
                  <a:schemeClr val="bg1"/>
                </a:solidFill>
                <a:latin typeface="+mn-lt"/>
              </a:defRPr>
            </a:lvl1pPr>
          </a:lstStyle>
          <a:p>
            <a:r>
              <a:rPr lang="en-US" dirty="0"/>
              <a:t>Insert logo</a:t>
            </a:r>
          </a:p>
        </p:txBody>
      </p:sp>
      <p:sp>
        <p:nvSpPr>
          <p:cNvPr id="33" name="Title 3">
            <a:extLst>
              <a:ext uri="{FF2B5EF4-FFF2-40B4-BE49-F238E27FC236}">
                <a16:creationId xmlns:a16="http://schemas.microsoft.com/office/drawing/2014/main" id="{3578EB5A-E0BD-4218-90DF-665F221F1945}"/>
              </a:ext>
            </a:extLst>
          </p:cNvPr>
          <p:cNvSpPr>
            <a:spLocks noGrp="1"/>
          </p:cNvSpPr>
          <p:nvPr>
            <p:ph type="title" hasCustomPrompt="1"/>
          </p:nvPr>
        </p:nvSpPr>
        <p:spPr>
          <a:xfrm>
            <a:off x="2128603" y="343569"/>
            <a:ext cx="7812317" cy="534829"/>
          </a:xfrm>
        </p:spPr>
        <p:txBody>
          <a:bodyPr vert="horz" lIns="0" tIns="45720" rIns="91440" bIns="45720" rtlCol="0" anchor="t" anchorCtr="0">
            <a:noAutofit/>
          </a:bodyPr>
          <a:lstStyle>
            <a:lvl1pPr>
              <a:defRPr lang="en-US" dirty="0">
                <a:solidFill>
                  <a:schemeClr val="bg1"/>
                </a:solidFill>
              </a:defRPr>
            </a:lvl1pPr>
          </a:lstStyle>
          <a:p>
            <a:pPr lvl="0"/>
            <a:r>
              <a:rPr lang="en-US" dirty="0"/>
              <a:t>Insert Name Surname</a:t>
            </a:r>
          </a:p>
        </p:txBody>
      </p:sp>
      <p:sp>
        <p:nvSpPr>
          <p:cNvPr id="34" name="Text Placeholder 22">
            <a:extLst>
              <a:ext uri="{FF2B5EF4-FFF2-40B4-BE49-F238E27FC236}">
                <a16:creationId xmlns:a16="http://schemas.microsoft.com/office/drawing/2014/main" id="{A75B5BF4-47D5-4A18-8F1F-A3991A179758}"/>
              </a:ext>
            </a:extLst>
          </p:cNvPr>
          <p:cNvSpPr>
            <a:spLocks noGrp="1"/>
          </p:cNvSpPr>
          <p:nvPr>
            <p:ph type="body" sz="quarter" idx="12" hasCustomPrompt="1"/>
          </p:nvPr>
        </p:nvSpPr>
        <p:spPr>
          <a:xfrm>
            <a:off x="442800" y="9525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Insert Job title</a:t>
            </a:r>
          </a:p>
        </p:txBody>
      </p:sp>
      <p:sp>
        <p:nvSpPr>
          <p:cNvPr id="57" name="Tabellenplatzhalter 50">
            <a:extLst>
              <a:ext uri="{FF2B5EF4-FFF2-40B4-BE49-F238E27FC236}">
                <a16:creationId xmlns:a16="http://schemas.microsoft.com/office/drawing/2014/main" id="{D3BB84CF-4D3F-4BAF-AA82-4E42433C2F43}"/>
              </a:ext>
            </a:extLst>
          </p:cNvPr>
          <p:cNvSpPr>
            <a:spLocks noGrp="1"/>
          </p:cNvSpPr>
          <p:nvPr>
            <p:ph type="tbl" sz="quarter" idx="20" hasCustomPrompt="1"/>
          </p:nvPr>
        </p:nvSpPr>
        <p:spPr>
          <a:xfrm>
            <a:off x="9031144" y="4922823"/>
            <a:ext cx="2700000" cy="1274389"/>
          </a:xfrm>
          <a:prstGeom prst="rect">
            <a:avLst/>
          </a:prstGeom>
        </p:spPr>
        <p:txBody>
          <a:bodyPr anchor="ctr" anchorCtr="0">
            <a:noAutofit/>
          </a:bodyPr>
          <a:lstStyle>
            <a:lvl1pPr algn="ctr">
              <a:defRPr sz="1100" b="0">
                <a:solidFill>
                  <a:schemeClr val="bg1"/>
                </a:solidFill>
                <a:latin typeface="+mn-lt"/>
              </a:defRPr>
            </a:lvl1pPr>
          </a:lstStyle>
          <a:p>
            <a:r>
              <a:rPr lang="en-US" noProof="0" dirty="0"/>
              <a:t>Table</a:t>
            </a:r>
          </a:p>
        </p:txBody>
      </p:sp>
      <p:sp>
        <p:nvSpPr>
          <p:cNvPr id="60" name="Text Placeholder 2">
            <a:extLst>
              <a:ext uri="{FF2B5EF4-FFF2-40B4-BE49-F238E27FC236}">
                <a16:creationId xmlns:a16="http://schemas.microsoft.com/office/drawing/2014/main" id="{1FF613CA-D767-4CEF-9488-BC7BAD49C942}"/>
              </a:ext>
            </a:extLst>
          </p:cNvPr>
          <p:cNvSpPr>
            <a:spLocks noGrp="1"/>
          </p:cNvSpPr>
          <p:nvPr>
            <p:ph type="body" sz="quarter" idx="36"/>
          </p:nvPr>
        </p:nvSpPr>
        <p:spPr>
          <a:xfrm>
            <a:off x="442800" y="98303"/>
            <a:ext cx="5846011" cy="228600"/>
          </a:xfrm>
          <a:prstGeom prst="rect">
            <a:avLst/>
          </a:prstGeom>
        </p:spPr>
        <p:txBody>
          <a:bodyPr lIns="0">
            <a:noAutofit/>
          </a:bodyPr>
          <a:lstStyle>
            <a:lvl1pPr marL="0" indent="0">
              <a:buNone/>
              <a:defRPr sz="1000">
                <a:solidFill>
                  <a:schemeClr val="bg1"/>
                </a:solidFill>
                <a:latin typeface="+mn-lt"/>
                <a:ea typeface="Cambria" panose="02040503050406030204" pitchFamily="18" charset="0"/>
              </a:defRPr>
            </a:lvl1pPr>
          </a:lstStyle>
          <a:p>
            <a:pPr lvl="0"/>
            <a:r>
              <a:rPr lang="en-US"/>
              <a:t>Click to edit Master text styles</a:t>
            </a:r>
          </a:p>
        </p:txBody>
      </p:sp>
      <p:sp>
        <p:nvSpPr>
          <p:cNvPr id="36" name="Rectangle 35">
            <a:extLst>
              <a:ext uri="{FF2B5EF4-FFF2-40B4-BE49-F238E27FC236}">
                <a16:creationId xmlns:a16="http://schemas.microsoft.com/office/drawing/2014/main" id="{74D0F1EE-038A-408D-8E1E-3FC455A38DB1}"/>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30" name="Footer Placeholder 3">
            <a:extLst>
              <a:ext uri="{FF2B5EF4-FFF2-40B4-BE49-F238E27FC236}">
                <a16:creationId xmlns:a16="http://schemas.microsoft.com/office/drawing/2014/main" id="{EE4BB152-A459-44BC-9E2C-DCAF8F6F7B88}"/>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31" name="TextBox 30">
            <a:extLst>
              <a:ext uri="{FF2B5EF4-FFF2-40B4-BE49-F238E27FC236}">
                <a16:creationId xmlns:a16="http://schemas.microsoft.com/office/drawing/2014/main" id="{AE2303F9-44E1-4307-AC9F-379BF3BE72D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7" name="Picture Placeholder 6">
            <a:extLst>
              <a:ext uri="{FF2B5EF4-FFF2-40B4-BE49-F238E27FC236}">
                <a16:creationId xmlns:a16="http://schemas.microsoft.com/office/drawing/2014/main" id="{A560374B-2FEC-4C35-99AB-CEDF599EA0B9}"/>
              </a:ext>
            </a:extLst>
          </p:cNvPr>
          <p:cNvSpPr>
            <a:spLocks noGrp="1"/>
          </p:cNvSpPr>
          <p:nvPr>
            <p:ph type="pic" sz="quarter" idx="38"/>
          </p:nvPr>
        </p:nvSpPr>
        <p:spPr>
          <a:xfrm>
            <a:off x="534277" y="1512514"/>
            <a:ext cx="1723431" cy="1582892"/>
          </a:xfrm>
          <a:prstGeom prst="rect">
            <a:avLst/>
          </a:prstGeom>
          <a:blipFill>
            <a:blip r:embed="rId5"/>
            <a:stretch>
              <a:fillRect t="-13941" b="-37632"/>
            </a:stretch>
          </a:blipFill>
        </p:spPr>
        <p:txBody>
          <a:bodyPr/>
          <a:lstStyle>
            <a:lvl1pPr>
              <a:defRPr sz="1200"/>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3D3253B7-AD4B-4584-A3FB-5A39DAECC47D}"/>
              </a:ext>
            </a:extLst>
          </p:cNvPr>
          <p:cNvSpPr>
            <a:spLocks noGrp="1"/>
          </p:cNvSpPr>
          <p:nvPr>
            <p:ph type="body" sz="quarter" idx="39"/>
          </p:nvPr>
        </p:nvSpPr>
        <p:spPr>
          <a:xfrm>
            <a:off x="2442947" y="1779999"/>
            <a:ext cx="3348000" cy="1260000"/>
          </a:xfrm>
        </p:spPr>
        <p:txBody>
          <a:bodyPr/>
          <a:lstStyle>
            <a:lvl1pPr marL="252000" indent="-252000">
              <a:spcBef>
                <a:spcPts val="600"/>
              </a:spcBef>
              <a:buClr>
                <a:schemeClr val="bg1"/>
              </a:buClr>
              <a:buFont typeface="Arial" panose="020B0604020202020204" pitchFamily="34" charset="0"/>
              <a:buChar char="■"/>
              <a:defRPr sz="1200">
                <a:solidFill>
                  <a:schemeClr val="bg1"/>
                </a:solidFill>
              </a:defRPr>
            </a:lvl1pPr>
            <a:lvl2pPr marL="504000">
              <a:spcBef>
                <a:spcPts val="600"/>
              </a:spcBef>
              <a:buClr>
                <a:schemeClr val="bg1"/>
              </a:buClr>
              <a:buSzPct val="80000"/>
              <a:buFont typeface="Arial" panose="020B0604020202020204" pitchFamily="34" charset="0"/>
              <a:buChar char="►"/>
              <a:defRPr sz="1200">
                <a:solidFill>
                  <a:schemeClr val="bg1"/>
                </a:solidFill>
              </a:defRPr>
            </a:lvl2pPr>
            <a:lvl3pPr marL="756000">
              <a:spcBef>
                <a:spcPts val="300"/>
              </a:spcBef>
              <a:buClr>
                <a:schemeClr val="bg1"/>
              </a:buClr>
              <a:buFont typeface="Arial" panose="020B0604020202020204" pitchFamily="34" charset="0"/>
              <a:buChar char="•"/>
              <a:defRPr sz="1200">
                <a:solidFill>
                  <a:schemeClr val="bg1"/>
                </a:solidFill>
              </a:defRPr>
            </a:lvl3pPr>
            <a:lvl4pPr marL="0" indent="0">
              <a:spcBef>
                <a:spcPts val="600"/>
              </a:spcBef>
              <a:buClr>
                <a:schemeClr val="bg1"/>
              </a:buClr>
              <a:buFont typeface="Arial" panose="020B0604020202020204" pitchFamily="34" charset="0"/>
              <a:buNone/>
              <a:defRPr sz="1200" b="0">
                <a:solidFill>
                  <a:schemeClr val="bg1"/>
                </a:solidFill>
              </a:defRPr>
            </a:lvl4pPr>
            <a:lvl5pPr>
              <a:defRPr sz="1200">
                <a:solidFill>
                  <a:schemeClr val="bg1"/>
                </a:solidFill>
              </a:defRPr>
            </a:lvl5pPr>
          </a:lstStyle>
          <a:p>
            <a:pPr lvl="0"/>
            <a:r>
              <a:rPr lang="en-US"/>
              <a:t>Click to edit Master text styles</a:t>
            </a:r>
          </a:p>
        </p:txBody>
      </p:sp>
      <p:sp>
        <p:nvSpPr>
          <p:cNvPr id="10" name="Text Placeholder 9">
            <a:extLst>
              <a:ext uri="{FF2B5EF4-FFF2-40B4-BE49-F238E27FC236}">
                <a16:creationId xmlns:a16="http://schemas.microsoft.com/office/drawing/2014/main" id="{51D7E15C-5201-465D-94F1-58DF8A2A3E3E}"/>
              </a:ext>
            </a:extLst>
          </p:cNvPr>
          <p:cNvSpPr>
            <a:spLocks noGrp="1"/>
          </p:cNvSpPr>
          <p:nvPr>
            <p:ph type="body" sz="quarter" idx="40"/>
          </p:nvPr>
        </p:nvSpPr>
        <p:spPr>
          <a:xfrm>
            <a:off x="5971045" y="1779999"/>
            <a:ext cx="3780000" cy="126000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mtClean="0">
                <a:solidFill>
                  <a:schemeClr val="bg1"/>
                </a:solidFill>
              </a:defRPr>
            </a:lvl3pPr>
            <a:lvl4pPr>
              <a:defRPr lang="en-US" sz="1200" b="0" smtClean="0">
                <a:solidFill>
                  <a:schemeClr val="bg1"/>
                </a:solidFill>
              </a:defRPr>
            </a:lvl4pPr>
            <a:lvl5pPr>
              <a:defRPr lang="en-US" sz="1200">
                <a:solidFill>
                  <a:schemeClr val="bg1"/>
                </a:solidFill>
              </a:defRPr>
            </a:lvl5pPr>
          </a:lstStyle>
          <a:p>
            <a:pPr marL="252000" lvl="0" indent="-252000">
              <a:spcBef>
                <a:spcPts val="600"/>
              </a:spcBef>
              <a:buClr>
                <a:schemeClr val="bg1"/>
              </a:buClr>
              <a:buChar char="■"/>
            </a:pPr>
            <a:r>
              <a:rPr lang="en-US"/>
              <a:t>Click to edit Master text styles</a:t>
            </a:r>
          </a:p>
        </p:txBody>
      </p:sp>
      <p:sp>
        <p:nvSpPr>
          <p:cNvPr id="12" name="Text Placeholder 11">
            <a:extLst>
              <a:ext uri="{FF2B5EF4-FFF2-40B4-BE49-F238E27FC236}">
                <a16:creationId xmlns:a16="http://schemas.microsoft.com/office/drawing/2014/main" id="{80D9D017-591F-4130-B8A8-3B543BDE478E}"/>
              </a:ext>
            </a:extLst>
          </p:cNvPr>
          <p:cNvSpPr>
            <a:spLocks noGrp="1"/>
          </p:cNvSpPr>
          <p:nvPr>
            <p:ph type="body" sz="quarter" idx="41"/>
          </p:nvPr>
        </p:nvSpPr>
        <p:spPr>
          <a:xfrm>
            <a:off x="9931142" y="1779999"/>
            <a:ext cx="1800000" cy="126000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mtClean="0">
                <a:solidFill>
                  <a:schemeClr val="bg1"/>
                </a:solidFill>
              </a:defRPr>
            </a:lvl3pPr>
            <a:lvl4pPr>
              <a:defRPr lang="en-US" sz="1200" b="0" smtClean="0">
                <a:solidFill>
                  <a:schemeClr val="bg1"/>
                </a:solidFill>
              </a:defRPr>
            </a:lvl4pPr>
            <a:lvl5pPr>
              <a:defRPr lang="en-US" sz="1200">
                <a:solidFill>
                  <a:schemeClr val="bg1"/>
                </a:solidFill>
              </a:defRPr>
            </a:lvl5pPr>
          </a:lstStyle>
          <a:p>
            <a:pPr marL="252000" lvl="0" indent="-252000">
              <a:spcBef>
                <a:spcPts val="600"/>
              </a:spcBef>
              <a:buClr>
                <a:schemeClr val="bg1"/>
              </a:buClr>
              <a:buChar char="■"/>
            </a:pPr>
            <a:r>
              <a:rPr lang="en-US"/>
              <a:t>Click to edit Master text styles</a:t>
            </a:r>
          </a:p>
        </p:txBody>
      </p:sp>
      <p:sp>
        <p:nvSpPr>
          <p:cNvPr id="14" name="Text Placeholder 13">
            <a:extLst>
              <a:ext uri="{FF2B5EF4-FFF2-40B4-BE49-F238E27FC236}">
                <a16:creationId xmlns:a16="http://schemas.microsoft.com/office/drawing/2014/main" id="{9FB4C1B4-E0BE-4F26-A448-A7CF52CEBC56}"/>
              </a:ext>
            </a:extLst>
          </p:cNvPr>
          <p:cNvSpPr>
            <a:spLocks noGrp="1"/>
          </p:cNvSpPr>
          <p:nvPr>
            <p:ph type="body" sz="quarter" idx="42"/>
          </p:nvPr>
        </p:nvSpPr>
        <p:spPr>
          <a:xfrm>
            <a:off x="442799" y="3605213"/>
            <a:ext cx="3816000" cy="259200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mtClean="0">
                <a:solidFill>
                  <a:schemeClr val="bg1"/>
                </a:solidFill>
              </a:defRPr>
            </a:lvl3pPr>
            <a:lvl4pPr>
              <a:defRPr lang="en-US" sz="1200" b="0" smtClean="0">
                <a:solidFill>
                  <a:schemeClr val="bg1"/>
                </a:solidFill>
              </a:defRPr>
            </a:lvl4pPr>
            <a:lvl5pPr>
              <a:defRPr lang="en-US" sz="1200">
                <a:solidFill>
                  <a:schemeClr val="bg1"/>
                </a:solidFill>
              </a:defRPr>
            </a:lvl5pPr>
          </a:lstStyle>
          <a:p>
            <a:pPr marL="252000" lvl="0" indent="-252000">
              <a:spcBef>
                <a:spcPts val="600"/>
              </a:spcBef>
              <a:buClr>
                <a:schemeClr val="bg1"/>
              </a:buClr>
              <a:buChar char="■"/>
            </a:pPr>
            <a:r>
              <a:rPr lang="en-US"/>
              <a:t>Click to edit Master text styles</a:t>
            </a:r>
          </a:p>
        </p:txBody>
      </p:sp>
      <p:sp>
        <p:nvSpPr>
          <p:cNvPr id="16" name="Text Placeholder 15">
            <a:extLst>
              <a:ext uri="{FF2B5EF4-FFF2-40B4-BE49-F238E27FC236}">
                <a16:creationId xmlns:a16="http://schemas.microsoft.com/office/drawing/2014/main" id="{0EAC7EFF-C2B4-45C5-B792-B039CBB5EE85}"/>
              </a:ext>
            </a:extLst>
          </p:cNvPr>
          <p:cNvSpPr>
            <a:spLocks noGrp="1"/>
          </p:cNvSpPr>
          <p:nvPr>
            <p:ph type="body" sz="quarter" idx="43"/>
          </p:nvPr>
        </p:nvSpPr>
        <p:spPr>
          <a:xfrm>
            <a:off x="4489832" y="3605213"/>
            <a:ext cx="4310280" cy="2592000"/>
          </a:xfrm>
        </p:spPr>
        <p:txBody>
          <a:bodyPr vert="horz" lIns="0" tIns="0" rIns="0" bIns="0" rtlCol="0">
            <a:normAutofit/>
          </a:bodyPr>
          <a:lstStyle>
            <a:lvl1pPr>
              <a:defRPr lang="en-US" sz="1200" dirty="0" smtClean="0">
                <a:solidFill>
                  <a:schemeClr val="bg1"/>
                </a:solidFill>
              </a:defRPr>
            </a:lvl1pPr>
            <a:lvl2pPr>
              <a:defRPr lang="en-US" sz="1200" dirty="0" smtClean="0">
                <a:solidFill>
                  <a:schemeClr val="bg1"/>
                </a:solidFill>
              </a:defRPr>
            </a:lvl2pPr>
            <a:lvl3pPr>
              <a:defRPr lang="en-US" dirty="0" smtClean="0">
                <a:solidFill>
                  <a:schemeClr val="bg1"/>
                </a:solidFill>
              </a:defRPr>
            </a:lvl3pPr>
            <a:lvl4pPr>
              <a:defRPr lang="en-US" sz="1200" b="0" dirty="0" smtClean="0">
                <a:solidFill>
                  <a:schemeClr val="bg1"/>
                </a:solidFill>
              </a:defRPr>
            </a:lvl4pPr>
            <a:lvl5pPr>
              <a:defRPr lang="en-US" sz="1200" dirty="0">
                <a:solidFill>
                  <a:schemeClr val="bg1"/>
                </a:solidFill>
              </a:defRPr>
            </a:lvl5pPr>
          </a:lstStyle>
          <a:p>
            <a:pPr marL="252000" lvl="0" indent="-252000">
              <a:spcBef>
                <a:spcPts val="600"/>
              </a:spcBef>
              <a:buClr>
                <a:schemeClr val="bg1"/>
              </a:buClr>
              <a:buChar char="■"/>
            </a:pPr>
            <a:r>
              <a:rPr lang="en-US"/>
              <a:t>Click to edit Master text styles</a:t>
            </a:r>
          </a:p>
        </p:txBody>
      </p:sp>
      <p:sp>
        <p:nvSpPr>
          <p:cNvPr id="18" name="Text Placeholder 17">
            <a:extLst>
              <a:ext uri="{FF2B5EF4-FFF2-40B4-BE49-F238E27FC236}">
                <a16:creationId xmlns:a16="http://schemas.microsoft.com/office/drawing/2014/main" id="{14654698-0003-4FE3-ADA4-E7AF24A36114}"/>
              </a:ext>
            </a:extLst>
          </p:cNvPr>
          <p:cNvSpPr>
            <a:spLocks noGrp="1"/>
          </p:cNvSpPr>
          <p:nvPr>
            <p:ph type="body" sz="quarter" idx="44"/>
          </p:nvPr>
        </p:nvSpPr>
        <p:spPr>
          <a:xfrm>
            <a:off x="9031144" y="3605214"/>
            <a:ext cx="2700000" cy="727592"/>
          </a:xfrm>
        </p:spPr>
        <p:txBody>
          <a:bodyPr vert="horz" lIns="0" tIns="0" rIns="0" bIns="0" rtlCol="0">
            <a:normAutofit/>
          </a:bodyPr>
          <a:lstStyle>
            <a:lvl1pPr>
              <a:defRPr lang="en-US" sz="1200" dirty="0" smtClean="0">
                <a:solidFill>
                  <a:schemeClr val="bg1"/>
                </a:solidFill>
              </a:defRPr>
            </a:lvl1pPr>
            <a:lvl2pPr>
              <a:buNone/>
              <a:defRPr lang="en-US" sz="1200" dirty="0" smtClean="0">
                <a:solidFill>
                  <a:schemeClr val="bg1"/>
                </a:solidFill>
              </a:defRPr>
            </a:lvl2pPr>
            <a:lvl3pPr>
              <a:defRPr lang="en-US" dirty="0" smtClean="0">
                <a:solidFill>
                  <a:schemeClr val="bg1"/>
                </a:solidFill>
              </a:defRPr>
            </a:lvl3pPr>
            <a:lvl4pPr>
              <a:defRPr lang="en-US" sz="1200" b="0" dirty="0" smtClean="0">
                <a:solidFill>
                  <a:schemeClr val="bg1"/>
                </a:solidFill>
              </a:defRPr>
            </a:lvl4pPr>
            <a:lvl5pPr>
              <a:defRPr lang="en-US" sz="1200" dirty="0">
                <a:solidFill>
                  <a:schemeClr val="bg1"/>
                </a:solidFill>
              </a:defRPr>
            </a:lvl5pPr>
          </a:lstStyle>
          <a:p>
            <a:pPr marL="252000" lvl="0" indent="-252000">
              <a:spcBef>
                <a:spcPts val="600"/>
              </a:spcBef>
              <a:buClr>
                <a:schemeClr val="bg1"/>
              </a:buClr>
              <a:buChar char="■"/>
            </a:pPr>
            <a:r>
              <a:rPr lang="en-US"/>
              <a:t>Click to edit Master text styles</a:t>
            </a:r>
          </a:p>
        </p:txBody>
      </p:sp>
    </p:spTree>
    <p:extLst>
      <p:ext uri="{BB962C8B-B14F-4D97-AF65-F5344CB8AC3E}">
        <p14:creationId xmlns:p14="http://schemas.microsoft.com/office/powerpoint/2010/main" val="3849544298"/>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rofile 2 Dark">
    <p:bg>
      <p:bgPr>
        <a:solidFill>
          <a:schemeClr val="tx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0F05FBA-A77C-4E16-B6B6-9D2CA0F1FDC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cxnSp>
        <p:nvCxnSpPr>
          <p:cNvPr id="28" name="Straight Connector 27">
            <a:extLst>
              <a:ext uri="{FF2B5EF4-FFF2-40B4-BE49-F238E27FC236}">
                <a16:creationId xmlns:a16="http://schemas.microsoft.com/office/drawing/2014/main" id="{B3F65727-F472-4831-85B6-268C41ADA733}"/>
              </a:ext>
            </a:extLst>
          </p:cNvPr>
          <p:cNvCxnSpPr>
            <a:cxnSpLocks/>
          </p:cNvCxnSpPr>
          <p:nvPr/>
        </p:nvCxnSpPr>
        <p:spPr>
          <a:xfrm>
            <a:off x="442800" y="921289"/>
            <a:ext cx="11304000"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2" name="Graphic 31">
            <a:extLst>
              <a:ext uri="{FF2B5EF4-FFF2-40B4-BE49-F238E27FC236}">
                <a16:creationId xmlns:a16="http://schemas.microsoft.com/office/drawing/2014/main" id="{3B7DAD36-421A-5249-8BCD-4F8131E6D04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3" name="Rectangle 2">
            <a:extLst>
              <a:ext uri="{FF2B5EF4-FFF2-40B4-BE49-F238E27FC236}">
                <a16:creationId xmlns:a16="http://schemas.microsoft.com/office/drawing/2014/main" id="{87833BBB-E396-A344-B471-B947315AAE46}"/>
              </a:ext>
            </a:extLst>
          </p:cNvPr>
          <p:cNvSpPr/>
          <p:nvPr/>
        </p:nvSpPr>
        <p:spPr>
          <a:xfrm>
            <a:off x="442800" y="336514"/>
            <a:ext cx="1521570" cy="584775"/>
          </a:xfrm>
          <a:prstGeom prst="rect">
            <a:avLst/>
          </a:prstGeom>
        </p:spPr>
        <p:txBody>
          <a:bodyPr wrap="none" lIns="0" rIns="0">
            <a:noAutofit/>
          </a:bodyPr>
          <a:lstStyle/>
          <a:p>
            <a:pPr marL="0" indent="0" algn="l" defTabSz="914400" rtl="0" eaLnBrk="1" latinLnBrk="0" hangingPunct="1">
              <a:lnSpc>
                <a:spcPct val="100000"/>
              </a:lnSpc>
              <a:spcBef>
                <a:spcPts val="0"/>
              </a:spcBef>
              <a:spcAft>
                <a:spcPts val="600"/>
              </a:spcAft>
              <a:buClr>
                <a:schemeClr val="bg1"/>
              </a:buClr>
              <a:buSzPct val="100000"/>
              <a:buFont typeface="Arial" panose="020B0604020202020204" pitchFamily="34" charset="0"/>
              <a:buNone/>
            </a:pPr>
            <a:r>
              <a:rPr lang="en-US" sz="3200" b="0" kern="1200" dirty="0">
                <a:solidFill>
                  <a:schemeClr val="bg1"/>
                </a:solidFill>
                <a:latin typeface="+mj-lt"/>
                <a:cs typeface="Calibri" panose="020F0502020204030204" pitchFamily="34" charset="0"/>
              </a:rPr>
              <a:t>Profile:</a:t>
            </a:r>
          </a:p>
        </p:txBody>
      </p:sp>
      <p:sp>
        <p:nvSpPr>
          <p:cNvPr id="44" name="Rectangle 43">
            <a:extLst>
              <a:ext uri="{FF2B5EF4-FFF2-40B4-BE49-F238E27FC236}">
                <a16:creationId xmlns:a16="http://schemas.microsoft.com/office/drawing/2014/main" id="{540B555E-319A-C849-A622-CA9E805CFF47}"/>
              </a:ext>
            </a:extLst>
          </p:cNvPr>
          <p:cNvSpPr/>
          <p:nvPr/>
        </p:nvSpPr>
        <p:spPr>
          <a:xfrm>
            <a:off x="442800" y="3314545"/>
            <a:ext cx="3816000" cy="307777"/>
          </a:xfrm>
          <a:prstGeom prst="rect">
            <a:avLst/>
          </a:prstGeom>
        </p:spPr>
        <p:txBody>
          <a:bodyPr wrap="square" lIns="0" tIns="0" rIns="0" bIns="0">
            <a:no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Focus industries and consulting expertise</a:t>
            </a:r>
          </a:p>
        </p:txBody>
      </p:sp>
      <p:sp>
        <p:nvSpPr>
          <p:cNvPr id="47" name="Rectangle 46">
            <a:extLst>
              <a:ext uri="{FF2B5EF4-FFF2-40B4-BE49-F238E27FC236}">
                <a16:creationId xmlns:a16="http://schemas.microsoft.com/office/drawing/2014/main" id="{D96DC9A5-9A55-5247-A440-C6F3E635C064}"/>
              </a:ext>
            </a:extLst>
          </p:cNvPr>
          <p:cNvSpPr/>
          <p:nvPr/>
        </p:nvSpPr>
        <p:spPr>
          <a:xfrm>
            <a:off x="4489832" y="3314545"/>
            <a:ext cx="431028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Project experience (selection)</a:t>
            </a:r>
          </a:p>
        </p:txBody>
      </p:sp>
      <p:sp>
        <p:nvSpPr>
          <p:cNvPr id="49" name="Rectangle 48">
            <a:extLst>
              <a:ext uri="{FF2B5EF4-FFF2-40B4-BE49-F238E27FC236}">
                <a16:creationId xmlns:a16="http://schemas.microsoft.com/office/drawing/2014/main" id="{A56B113D-ED25-E54F-8A13-BA592DCF1171}"/>
              </a:ext>
            </a:extLst>
          </p:cNvPr>
          <p:cNvSpPr/>
          <p:nvPr/>
        </p:nvSpPr>
        <p:spPr>
          <a:xfrm>
            <a:off x="9031144" y="3314545"/>
            <a:ext cx="2700000" cy="215444"/>
          </a:xfrm>
          <a:prstGeom prst="rect">
            <a:avLst/>
          </a:prstGeom>
        </p:spPr>
        <p:txBody>
          <a:bodyPr wrap="square" lIns="0" tIns="0" rIns="0" bIns="0">
            <a:spAutoFit/>
          </a:bodyPr>
          <a:lstStyle/>
          <a:p>
            <a:pPr lvl="0" indent="0">
              <a:lnSpc>
                <a:spcPct val="100000"/>
              </a:lnSpc>
              <a:spcBef>
                <a:spcPts val="0"/>
              </a:spcBef>
              <a:spcAft>
                <a:spcPts val="0"/>
              </a:spcAft>
              <a:buClr>
                <a:schemeClr val="bg1"/>
              </a:buClr>
              <a:buSzPct val="100000"/>
              <a:buFont typeface="Arial" panose="020B0604020202020204" pitchFamily="34" charset="0"/>
              <a:buNone/>
            </a:pPr>
            <a:r>
              <a:rPr lang="en-US" sz="1400" b="1" dirty="0">
                <a:solidFill>
                  <a:schemeClr val="accent1"/>
                </a:solidFill>
                <a:latin typeface="+mj-lt"/>
                <a:cs typeface="Calibri" panose="020F0502020204030204" pitchFamily="34" charset="0"/>
              </a:rPr>
              <a:t>Certifications/attainments</a:t>
            </a:r>
          </a:p>
        </p:txBody>
      </p:sp>
      <p:sp>
        <p:nvSpPr>
          <p:cNvPr id="24" name="Rectangle 23">
            <a:extLst>
              <a:ext uri="{FF2B5EF4-FFF2-40B4-BE49-F238E27FC236}">
                <a16:creationId xmlns:a16="http://schemas.microsoft.com/office/drawing/2014/main" id="{42BF8E54-FBBB-2045-AC58-610D9878529C}"/>
              </a:ext>
            </a:extLst>
          </p:cNvPr>
          <p:cNvSpPr/>
          <p:nvPr/>
        </p:nvSpPr>
        <p:spPr>
          <a:xfrm>
            <a:off x="9031144" y="4604339"/>
            <a:ext cx="270000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1"/>
                </a:solidFill>
                <a:latin typeface="+mj-lt"/>
                <a:cs typeface="Calibri" panose="020F0502020204030204" pitchFamily="34" charset="0"/>
              </a:rPr>
              <a:t>Industry experience</a:t>
            </a:r>
          </a:p>
        </p:txBody>
      </p:sp>
      <p:sp>
        <p:nvSpPr>
          <p:cNvPr id="35" name="Rectangle 34">
            <a:extLst>
              <a:ext uri="{FF2B5EF4-FFF2-40B4-BE49-F238E27FC236}">
                <a16:creationId xmlns:a16="http://schemas.microsoft.com/office/drawing/2014/main" id="{21971B91-92A2-5A4E-A8C3-5DB4829D97D6}"/>
              </a:ext>
            </a:extLst>
          </p:cNvPr>
          <p:cNvSpPr/>
          <p:nvPr/>
        </p:nvSpPr>
        <p:spPr>
          <a:xfrm>
            <a:off x="2445838" y="1504572"/>
            <a:ext cx="3309327"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2"/>
                </a:solidFill>
                <a:latin typeface="+mj-lt"/>
                <a:cs typeface="Calibri" panose="020F0502020204030204" pitchFamily="34" charset="0"/>
              </a:rPr>
              <a:t>Professional experience</a:t>
            </a:r>
          </a:p>
        </p:txBody>
      </p:sp>
      <p:sp>
        <p:nvSpPr>
          <p:cNvPr id="37" name="Rectangle 36">
            <a:extLst>
              <a:ext uri="{FF2B5EF4-FFF2-40B4-BE49-F238E27FC236}">
                <a16:creationId xmlns:a16="http://schemas.microsoft.com/office/drawing/2014/main" id="{F45DF948-8092-334C-9F4C-C15A7407E3D9}"/>
              </a:ext>
            </a:extLst>
          </p:cNvPr>
          <p:cNvSpPr/>
          <p:nvPr/>
        </p:nvSpPr>
        <p:spPr>
          <a:xfrm>
            <a:off x="5971045" y="1504571"/>
            <a:ext cx="378000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2"/>
                </a:solidFill>
                <a:latin typeface="+mj-lt"/>
                <a:cs typeface="Calibri" panose="020F0502020204030204" pitchFamily="34" charset="0"/>
              </a:rPr>
              <a:t>Education</a:t>
            </a:r>
          </a:p>
        </p:txBody>
      </p:sp>
      <p:sp>
        <p:nvSpPr>
          <p:cNvPr id="39" name="Rectangle 38">
            <a:extLst>
              <a:ext uri="{FF2B5EF4-FFF2-40B4-BE49-F238E27FC236}">
                <a16:creationId xmlns:a16="http://schemas.microsoft.com/office/drawing/2014/main" id="{95F41CA3-5513-FF4A-9A62-21ABC26BA626}"/>
              </a:ext>
            </a:extLst>
          </p:cNvPr>
          <p:cNvSpPr/>
          <p:nvPr/>
        </p:nvSpPr>
        <p:spPr>
          <a:xfrm>
            <a:off x="9931143" y="1504571"/>
            <a:ext cx="1800000" cy="215444"/>
          </a:xfrm>
          <a:prstGeom prst="rect">
            <a:avLst/>
          </a:prstGeom>
        </p:spPr>
        <p:txBody>
          <a:bodyPr wrap="square" lIns="0" tIns="0" rIns="0" bIns="0">
            <a:spAutoFit/>
          </a:bodyPr>
          <a:lstStyle/>
          <a:p>
            <a:pPr marL="0" lvl="0" indent="0" algn="l" defTabSz="914400" rtl="0" eaLnBrk="1" latinLnBrk="0" hangingPunct="1">
              <a:lnSpc>
                <a:spcPct val="100000"/>
              </a:lnSpc>
              <a:spcBef>
                <a:spcPts val="0"/>
              </a:spcBef>
              <a:spcAft>
                <a:spcPts val="0"/>
              </a:spcAft>
              <a:buClr>
                <a:schemeClr val="bg1"/>
              </a:buClr>
              <a:buSzPct val="100000"/>
              <a:buFont typeface="Arial" panose="020B0604020202020204" pitchFamily="34" charset="0"/>
              <a:buNone/>
            </a:pPr>
            <a:r>
              <a:rPr lang="en-US" sz="1400" b="1" kern="1200" dirty="0">
                <a:solidFill>
                  <a:schemeClr val="accent2"/>
                </a:solidFill>
                <a:latin typeface="+mj-lt"/>
                <a:cs typeface="Calibri" panose="020F0502020204030204" pitchFamily="34" charset="0"/>
              </a:rPr>
              <a:t>Languages</a:t>
            </a:r>
          </a:p>
        </p:txBody>
      </p:sp>
      <p:sp>
        <p:nvSpPr>
          <p:cNvPr id="5" name="Picture Placeholder 4">
            <a:extLst>
              <a:ext uri="{FF2B5EF4-FFF2-40B4-BE49-F238E27FC236}">
                <a16:creationId xmlns:a16="http://schemas.microsoft.com/office/drawing/2014/main" id="{6E6BED42-C452-A943-BC58-DEFB5FF0C467}"/>
              </a:ext>
            </a:extLst>
          </p:cNvPr>
          <p:cNvSpPr>
            <a:spLocks noGrp="1"/>
          </p:cNvSpPr>
          <p:nvPr>
            <p:ph type="pic" sz="quarter" idx="35" hasCustomPrompt="1"/>
          </p:nvPr>
        </p:nvSpPr>
        <p:spPr>
          <a:xfrm>
            <a:off x="9940922" y="184652"/>
            <a:ext cx="1808166" cy="633495"/>
          </a:xfrm>
          <a:prstGeom prst="rect">
            <a:avLst/>
          </a:prstGeom>
        </p:spPr>
        <p:txBody>
          <a:bodyPr anchor="ctr" anchorCtr="0">
            <a:noAutofit/>
          </a:bodyPr>
          <a:lstStyle>
            <a:lvl1pPr marL="0" indent="0" algn="ctr">
              <a:buFont typeface="Arial" panose="020B0604020202020204" pitchFamily="34" charset="0"/>
              <a:buNone/>
              <a:defRPr b="0">
                <a:solidFill>
                  <a:schemeClr val="bg1"/>
                </a:solidFill>
                <a:latin typeface="+mn-lt"/>
              </a:defRPr>
            </a:lvl1pPr>
          </a:lstStyle>
          <a:p>
            <a:r>
              <a:rPr lang="en-US" dirty="0"/>
              <a:t>Insert logo</a:t>
            </a:r>
          </a:p>
        </p:txBody>
      </p:sp>
      <p:sp>
        <p:nvSpPr>
          <p:cNvPr id="33" name="Title 3">
            <a:extLst>
              <a:ext uri="{FF2B5EF4-FFF2-40B4-BE49-F238E27FC236}">
                <a16:creationId xmlns:a16="http://schemas.microsoft.com/office/drawing/2014/main" id="{3578EB5A-E0BD-4218-90DF-665F221F1945}"/>
              </a:ext>
            </a:extLst>
          </p:cNvPr>
          <p:cNvSpPr>
            <a:spLocks noGrp="1"/>
          </p:cNvSpPr>
          <p:nvPr>
            <p:ph type="title" hasCustomPrompt="1"/>
          </p:nvPr>
        </p:nvSpPr>
        <p:spPr>
          <a:xfrm>
            <a:off x="2128603" y="343569"/>
            <a:ext cx="7812317" cy="534829"/>
          </a:xfrm>
        </p:spPr>
        <p:txBody>
          <a:bodyPr vert="horz" lIns="0" tIns="45720" rIns="91440" bIns="45720" rtlCol="0" anchor="t" anchorCtr="0">
            <a:noAutofit/>
          </a:bodyPr>
          <a:lstStyle>
            <a:lvl1pPr>
              <a:defRPr lang="en-US" dirty="0">
                <a:solidFill>
                  <a:schemeClr val="bg1"/>
                </a:solidFill>
              </a:defRPr>
            </a:lvl1pPr>
          </a:lstStyle>
          <a:p>
            <a:pPr lvl="0"/>
            <a:r>
              <a:rPr lang="en-US" dirty="0"/>
              <a:t>Insert Name Surname</a:t>
            </a:r>
          </a:p>
        </p:txBody>
      </p:sp>
      <p:sp>
        <p:nvSpPr>
          <p:cNvPr id="34" name="Text Placeholder 22">
            <a:extLst>
              <a:ext uri="{FF2B5EF4-FFF2-40B4-BE49-F238E27FC236}">
                <a16:creationId xmlns:a16="http://schemas.microsoft.com/office/drawing/2014/main" id="{A75B5BF4-47D5-4A18-8F1F-A3991A179758}"/>
              </a:ext>
            </a:extLst>
          </p:cNvPr>
          <p:cNvSpPr>
            <a:spLocks noGrp="1"/>
          </p:cNvSpPr>
          <p:nvPr>
            <p:ph type="body" sz="quarter" idx="12" hasCustomPrompt="1"/>
          </p:nvPr>
        </p:nvSpPr>
        <p:spPr>
          <a:xfrm>
            <a:off x="442800" y="9525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Insert Job title</a:t>
            </a:r>
          </a:p>
        </p:txBody>
      </p:sp>
      <p:sp>
        <p:nvSpPr>
          <p:cNvPr id="57" name="Tabellenplatzhalter 50">
            <a:extLst>
              <a:ext uri="{FF2B5EF4-FFF2-40B4-BE49-F238E27FC236}">
                <a16:creationId xmlns:a16="http://schemas.microsoft.com/office/drawing/2014/main" id="{D3BB84CF-4D3F-4BAF-AA82-4E42433C2F43}"/>
              </a:ext>
            </a:extLst>
          </p:cNvPr>
          <p:cNvSpPr>
            <a:spLocks noGrp="1"/>
          </p:cNvSpPr>
          <p:nvPr>
            <p:ph type="tbl" sz="quarter" idx="20" hasCustomPrompt="1"/>
          </p:nvPr>
        </p:nvSpPr>
        <p:spPr>
          <a:xfrm>
            <a:off x="9031144" y="4922823"/>
            <a:ext cx="2700000" cy="1274389"/>
          </a:xfrm>
          <a:prstGeom prst="rect">
            <a:avLst/>
          </a:prstGeom>
        </p:spPr>
        <p:txBody>
          <a:bodyPr anchor="ctr" anchorCtr="0">
            <a:noAutofit/>
          </a:bodyPr>
          <a:lstStyle>
            <a:lvl1pPr algn="ctr">
              <a:defRPr sz="1100" b="0">
                <a:solidFill>
                  <a:schemeClr val="bg1"/>
                </a:solidFill>
                <a:latin typeface="+mn-lt"/>
              </a:defRPr>
            </a:lvl1pPr>
          </a:lstStyle>
          <a:p>
            <a:r>
              <a:rPr lang="en-US" noProof="0" dirty="0"/>
              <a:t>Table</a:t>
            </a:r>
          </a:p>
        </p:txBody>
      </p:sp>
      <p:sp>
        <p:nvSpPr>
          <p:cNvPr id="60" name="Text Placeholder 2">
            <a:extLst>
              <a:ext uri="{FF2B5EF4-FFF2-40B4-BE49-F238E27FC236}">
                <a16:creationId xmlns:a16="http://schemas.microsoft.com/office/drawing/2014/main" id="{1FF613CA-D767-4CEF-9488-BC7BAD49C942}"/>
              </a:ext>
            </a:extLst>
          </p:cNvPr>
          <p:cNvSpPr>
            <a:spLocks noGrp="1"/>
          </p:cNvSpPr>
          <p:nvPr>
            <p:ph type="body" sz="quarter" idx="36"/>
          </p:nvPr>
        </p:nvSpPr>
        <p:spPr>
          <a:xfrm>
            <a:off x="442800" y="98303"/>
            <a:ext cx="5846011" cy="228600"/>
          </a:xfrm>
          <a:prstGeom prst="rect">
            <a:avLst/>
          </a:prstGeom>
        </p:spPr>
        <p:txBody>
          <a:bodyPr lIns="0">
            <a:noAutofit/>
          </a:bodyPr>
          <a:lstStyle>
            <a:lvl1pPr marL="0" indent="0">
              <a:buNone/>
              <a:defRPr sz="1000">
                <a:solidFill>
                  <a:schemeClr val="bg1"/>
                </a:solidFill>
                <a:latin typeface="+mn-lt"/>
                <a:ea typeface="Cambria" panose="02040503050406030204" pitchFamily="18" charset="0"/>
              </a:defRPr>
            </a:lvl1pPr>
          </a:lstStyle>
          <a:p>
            <a:pPr lvl="0"/>
            <a:r>
              <a:rPr lang="en-US"/>
              <a:t>Click to edit Master text styles</a:t>
            </a:r>
          </a:p>
        </p:txBody>
      </p:sp>
      <p:sp>
        <p:nvSpPr>
          <p:cNvPr id="36" name="Rectangle 35">
            <a:extLst>
              <a:ext uri="{FF2B5EF4-FFF2-40B4-BE49-F238E27FC236}">
                <a16:creationId xmlns:a16="http://schemas.microsoft.com/office/drawing/2014/main" id="{74D0F1EE-038A-408D-8E1E-3FC455A38DB1}"/>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30" name="Footer Placeholder 3">
            <a:extLst>
              <a:ext uri="{FF2B5EF4-FFF2-40B4-BE49-F238E27FC236}">
                <a16:creationId xmlns:a16="http://schemas.microsoft.com/office/drawing/2014/main" id="{EE4BB152-A459-44BC-9E2C-DCAF8F6F7B88}"/>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31" name="TextBox 30">
            <a:extLst>
              <a:ext uri="{FF2B5EF4-FFF2-40B4-BE49-F238E27FC236}">
                <a16:creationId xmlns:a16="http://schemas.microsoft.com/office/drawing/2014/main" id="{AE2303F9-44E1-4307-AC9F-379BF3BE72D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40" name="Picture Placeholder 16">
            <a:extLst>
              <a:ext uri="{FF2B5EF4-FFF2-40B4-BE49-F238E27FC236}">
                <a16:creationId xmlns:a16="http://schemas.microsoft.com/office/drawing/2014/main" id="{4E722CF8-E930-4BEA-A60F-E0E575C70C78}"/>
              </a:ext>
            </a:extLst>
          </p:cNvPr>
          <p:cNvSpPr>
            <a:spLocks noGrp="1"/>
          </p:cNvSpPr>
          <p:nvPr>
            <p:ph type="pic" sz="quarter" idx="39"/>
          </p:nvPr>
        </p:nvSpPr>
        <p:spPr>
          <a:xfrm>
            <a:off x="864302" y="1555456"/>
            <a:ext cx="1063380" cy="1497008"/>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5">
              <a:extLst>
                <a:ext uri="{96DAC541-7B7A-43D3-8B79-37D633B846F1}">
                  <asvg:svgBlip xmlns:asvg="http://schemas.microsoft.com/office/drawing/2016/SVG/main" r:embed="rId6"/>
                </a:ext>
              </a:extLst>
            </a:blip>
            <a:srcRect/>
            <a:stretch>
              <a:fillRect/>
            </a:stretch>
          </a:blipFill>
          <a:ln w="15875">
            <a:solidFill>
              <a:schemeClr val="accent2"/>
            </a:solidFill>
          </a:ln>
          <a:effectLst>
            <a:innerShdw blurRad="88900" dist="50800" dir="13500000">
              <a:prstClr val="black">
                <a:alpha val="50000"/>
              </a:prstClr>
            </a:innerShdw>
          </a:effectLst>
        </p:spPr>
        <p:txBody>
          <a:bodyPr wrap="square" anchor="ctr" anchorCtr="0">
            <a:noAutofit/>
          </a:bodyPr>
          <a:lstStyle>
            <a:lvl1pPr marL="0" indent="0" algn="ctr">
              <a:buNone/>
              <a:defRPr b="0">
                <a:solidFill>
                  <a:schemeClr val="bg1"/>
                </a:solidFill>
                <a:latin typeface="+mn-lt"/>
              </a:defRPr>
            </a:lvl1pPr>
          </a:lstStyle>
          <a:p>
            <a:r>
              <a:rPr lang="en-US"/>
              <a:t>Click icon to add picture</a:t>
            </a:r>
            <a:endParaRPr lang="en-GB" dirty="0"/>
          </a:p>
        </p:txBody>
      </p:sp>
      <p:sp>
        <p:nvSpPr>
          <p:cNvPr id="4" name="Text Placeholder 3">
            <a:extLst>
              <a:ext uri="{FF2B5EF4-FFF2-40B4-BE49-F238E27FC236}">
                <a16:creationId xmlns:a16="http://schemas.microsoft.com/office/drawing/2014/main" id="{62DE14A7-5854-400A-86FF-2487462EA529}"/>
              </a:ext>
            </a:extLst>
          </p:cNvPr>
          <p:cNvSpPr>
            <a:spLocks noGrp="1"/>
          </p:cNvSpPr>
          <p:nvPr>
            <p:ph type="body" sz="quarter" idx="40"/>
          </p:nvPr>
        </p:nvSpPr>
        <p:spPr>
          <a:xfrm>
            <a:off x="2442947" y="1779999"/>
            <a:ext cx="3348000" cy="126000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mtClean="0">
                <a:solidFill>
                  <a:schemeClr val="bg1"/>
                </a:solidFill>
              </a:defRPr>
            </a:lvl3pPr>
            <a:lvl4pPr>
              <a:defRPr lang="en-US" sz="1200" b="0" smtClean="0">
                <a:solidFill>
                  <a:schemeClr val="bg1"/>
                </a:solidFill>
              </a:defRPr>
            </a:lvl4pPr>
            <a:lvl5pPr>
              <a:defRPr lang="en-US" sz="1200">
                <a:solidFill>
                  <a:schemeClr val="bg1"/>
                </a:solidFill>
              </a:defRPr>
            </a:lvl5pPr>
          </a:lstStyle>
          <a:p>
            <a:pPr marL="252000" lvl="0" indent="-252000">
              <a:spcBef>
                <a:spcPts val="600"/>
              </a:spcBef>
              <a:buClr>
                <a:schemeClr val="bg1"/>
              </a:buClr>
              <a:buChar char="■"/>
            </a:pPr>
            <a:r>
              <a:rPr lang="en-US"/>
              <a:t>Click to edit Master text styles</a:t>
            </a:r>
          </a:p>
        </p:txBody>
      </p:sp>
      <p:sp>
        <p:nvSpPr>
          <p:cNvPr id="7" name="Text Placeholder 6">
            <a:extLst>
              <a:ext uri="{FF2B5EF4-FFF2-40B4-BE49-F238E27FC236}">
                <a16:creationId xmlns:a16="http://schemas.microsoft.com/office/drawing/2014/main" id="{15767480-49E3-435C-BB96-3B6BFE3DDF17}"/>
              </a:ext>
            </a:extLst>
          </p:cNvPr>
          <p:cNvSpPr>
            <a:spLocks noGrp="1"/>
          </p:cNvSpPr>
          <p:nvPr>
            <p:ph type="body" sz="quarter" idx="41"/>
          </p:nvPr>
        </p:nvSpPr>
        <p:spPr>
          <a:xfrm>
            <a:off x="5971045" y="1779999"/>
            <a:ext cx="3780000" cy="126000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mtClean="0">
                <a:solidFill>
                  <a:schemeClr val="bg1"/>
                </a:solidFill>
              </a:defRPr>
            </a:lvl3pPr>
            <a:lvl4pPr>
              <a:defRPr lang="en-US" sz="1200" b="0" smtClean="0">
                <a:solidFill>
                  <a:schemeClr val="bg1"/>
                </a:solidFill>
              </a:defRPr>
            </a:lvl4pPr>
            <a:lvl5pPr>
              <a:defRPr lang="en-US" sz="1200">
                <a:solidFill>
                  <a:schemeClr val="bg1"/>
                </a:solidFill>
              </a:defRPr>
            </a:lvl5pPr>
          </a:lstStyle>
          <a:p>
            <a:pPr marL="252000" lvl="0" indent="-252000">
              <a:spcBef>
                <a:spcPts val="600"/>
              </a:spcBef>
              <a:buClr>
                <a:schemeClr val="bg1"/>
              </a:buClr>
              <a:buChar char="■"/>
            </a:pPr>
            <a:r>
              <a:rPr lang="en-US"/>
              <a:t>Click to edit Master text styles</a:t>
            </a:r>
          </a:p>
        </p:txBody>
      </p:sp>
      <p:sp>
        <p:nvSpPr>
          <p:cNvPr id="9" name="Text Placeholder 8">
            <a:extLst>
              <a:ext uri="{FF2B5EF4-FFF2-40B4-BE49-F238E27FC236}">
                <a16:creationId xmlns:a16="http://schemas.microsoft.com/office/drawing/2014/main" id="{79476E80-FC3E-4911-AEB1-E2D1DD08607A}"/>
              </a:ext>
            </a:extLst>
          </p:cNvPr>
          <p:cNvSpPr>
            <a:spLocks noGrp="1"/>
          </p:cNvSpPr>
          <p:nvPr>
            <p:ph type="body" sz="quarter" idx="42"/>
          </p:nvPr>
        </p:nvSpPr>
        <p:spPr>
          <a:xfrm>
            <a:off x="9931142" y="1779999"/>
            <a:ext cx="1800000" cy="126000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mtClean="0">
                <a:solidFill>
                  <a:schemeClr val="bg1"/>
                </a:solidFill>
              </a:defRPr>
            </a:lvl3pPr>
            <a:lvl4pPr>
              <a:defRPr lang="en-US" sz="1200" b="0" smtClean="0">
                <a:solidFill>
                  <a:schemeClr val="bg1"/>
                </a:solidFill>
              </a:defRPr>
            </a:lvl4pPr>
            <a:lvl5pPr>
              <a:defRPr lang="en-US" sz="1200">
                <a:solidFill>
                  <a:schemeClr val="bg1"/>
                </a:solidFill>
              </a:defRPr>
            </a:lvl5pPr>
          </a:lstStyle>
          <a:p>
            <a:pPr marL="252000" lvl="0" indent="-252000">
              <a:spcBef>
                <a:spcPts val="600"/>
              </a:spcBef>
              <a:buClr>
                <a:schemeClr val="bg1"/>
              </a:buClr>
              <a:buChar char="■"/>
            </a:pPr>
            <a:r>
              <a:rPr lang="en-US"/>
              <a:t>Click to edit Master text styles</a:t>
            </a:r>
          </a:p>
        </p:txBody>
      </p:sp>
      <p:sp>
        <p:nvSpPr>
          <p:cNvPr id="11" name="Text Placeholder 10">
            <a:extLst>
              <a:ext uri="{FF2B5EF4-FFF2-40B4-BE49-F238E27FC236}">
                <a16:creationId xmlns:a16="http://schemas.microsoft.com/office/drawing/2014/main" id="{033705BB-A763-40E5-B5E0-7FEDBC6BBA16}"/>
              </a:ext>
            </a:extLst>
          </p:cNvPr>
          <p:cNvSpPr>
            <a:spLocks noGrp="1"/>
          </p:cNvSpPr>
          <p:nvPr>
            <p:ph type="body" sz="quarter" idx="43"/>
          </p:nvPr>
        </p:nvSpPr>
        <p:spPr>
          <a:xfrm>
            <a:off x="442799" y="3605213"/>
            <a:ext cx="3816000" cy="259200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mtClean="0">
                <a:solidFill>
                  <a:schemeClr val="bg1"/>
                </a:solidFill>
              </a:defRPr>
            </a:lvl3pPr>
            <a:lvl4pPr>
              <a:defRPr lang="en-US" sz="1200" b="0" smtClean="0">
                <a:solidFill>
                  <a:schemeClr val="bg1"/>
                </a:solidFill>
              </a:defRPr>
            </a:lvl4pPr>
            <a:lvl5pPr>
              <a:defRPr lang="en-US" sz="1200">
                <a:solidFill>
                  <a:schemeClr val="bg1"/>
                </a:solidFill>
              </a:defRPr>
            </a:lvl5pPr>
          </a:lstStyle>
          <a:p>
            <a:pPr marL="252000" lvl="0" indent="-252000">
              <a:spcBef>
                <a:spcPts val="600"/>
              </a:spcBef>
              <a:buClr>
                <a:schemeClr val="bg1"/>
              </a:buClr>
              <a:buChar char="■"/>
            </a:pPr>
            <a:r>
              <a:rPr lang="en-US"/>
              <a:t>Click to edit Master text styles</a:t>
            </a:r>
          </a:p>
        </p:txBody>
      </p:sp>
      <p:sp>
        <p:nvSpPr>
          <p:cNvPr id="13" name="Text Placeholder 12">
            <a:extLst>
              <a:ext uri="{FF2B5EF4-FFF2-40B4-BE49-F238E27FC236}">
                <a16:creationId xmlns:a16="http://schemas.microsoft.com/office/drawing/2014/main" id="{0FF3360C-732E-4D01-AA8C-A329747680E7}"/>
              </a:ext>
            </a:extLst>
          </p:cNvPr>
          <p:cNvSpPr>
            <a:spLocks noGrp="1"/>
          </p:cNvSpPr>
          <p:nvPr>
            <p:ph type="body" sz="quarter" idx="44"/>
          </p:nvPr>
        </p:nvSpPr>
        <p:spPr>
          <a:xfrm>
            <a:off x="4489832" y="3605213"/>
            <a:ext cx="4310280" cy="259200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mtClean="0">
                <a:solidFill>
                  <a:schemeClr val="bg1"/>
                </a:solidFill>
              </a:defRPr>
            </a:lvl3pPr>
            <a:lvl4pPr>
              <a:defRPr lang="en-US" sz="1200" b="0" smtClean="0">
                <a:solidFill>
                  <a:schemeClr val="bg1"/>
                </a:solidFill>
              </a:defRPr>
            </a:lvl4pPr>
            <a:lvl5pPr>
              <a:defRPr lang="en-US" sz="1200">
                <a:solidFill>
                  <a:schemeClr val="bg1"/>
                </a:solidFill>
              </a:defRPr>
            </a:lvl5pPr>
          </a:lstStyle>
          <a:p>
            <a:pPr marL="252000" lvl="0" indent="-252000">
              <a:spcBef>
                <a:spcPts val="600"/>
              </a:spcBef>
              <a:buClr>
                <a:schemeClr val="bg1"/>
              </a:buClr>
              <a:buChar char="■"/>
            </a:pPr>
            <a:r>
              <a:rPr lang="en-US"/>
              <a:t>Click to edit Master text styles</a:t>
            </a:r>
          </a:p>
        </p:txBody>
      </p:sp>
      <p:sp>
        <p:nvSpPr>
          <p:cNvPr id="15" name="Text Placeholder 14">
            <a:extLst>
              <a:ext uri="{FF2B5EF4-FFF2-40B4-BE49-F238E27FC236}">
                <a16:creationId xmlns:a16="http://schemas.microsoft.com/office/drawing/2014/main" id="{29127438-5669-4BE6-8B97-A2FFD58A21F8}"/>
              </a:ext>
            </a:extLst>
          </p:cNvPr>
          <p:cNvSpPr>
            <a:spLocks noGrp="1"/>
          </p:cNvSpPr>
          <p:nvPr>
            <p:ph type="body" sz="quarter" idx="45"/>
          </p:nvPr>
        </p:nvSpPr>
        <p:spPr>
          <a:xfrm>
            <a:off x="9031144" y="3605214"/>
            <a:ext cx="2700000" cy="727592"/>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mtClean="0">
                <a:solidFill>
                  <a:schemeClr val="bg1"/>
                </a:solidFill>
              </a:defRPr>
            </a:lvl3pPr>
            <a:lvl4pPr>
              <a:defRPr lang="en-US" sz="1200" b="0" smtClean="0">
                <a:solidFill>
                  <a:schemeClr val="bg1"/>
                </a:solidFill>
              </a:defRPr>
            </a:lvl4pPr>
            <a:lvl5pPr>
              <a:defRPr lang="en-US" sz="1200">
                <a:solidFill>
                  <a:schemeClr val="bg1"/>
                </a:solidFill>
              </a:defRPr>
            </a:lvl5pPr>
          </a:lstStyle>
          <a:p>
            <a:pPr marL="252000" lvl="0" indent="-252000">
              <a:spcBef>
                <a:spcPts val="600"/>
              </a:spcBef>
              <a:buClr>
                <a:schemeClr val="bg1"/>
              </a:buClr>
              <a:buChar char="■"/>
            </a:pPr>
            <a:r>
              <a:rPr lang="en-US"/>
              <a:t>Click to edit Master text styles</a:t>
            </a:r>
          </a:p>
        </p:txBody>
      </p:sp>
    </p:spTree>
    <p:extLst>
      <p:ext uri="{BB962C8B-B14F-4D97-AF65-F5344CB8AC3E}">
        <p14:creationId xmlns:p14="http://schemas.microsoft.com/office/powerpoint/2010/main" val="4001161393"/>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Quotation Dark">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2E7F5F-6DA6-47CB-9B20-9008A2928B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5" name="Title 4">
            <a:extLst>
              <a:ext uri="{FF2B5EF4-FFF2-40B4-BE49-F238E27FC236}">
                <a16:creationId xmlns:a16="http://schemas.microsoft.com/office/drawing/2014/main" id="{4998ACE1-B2BD-4559-A3EA-6495E2577FB9}"/>
              </a:ext>
            </a:extLst>
          </p:cNvPr>
          <p:cNvSpPr>
            <a:spLocks noGrp="1"/>
          </p:cNvSpPr>
          <p:nvPr>
            <p:ph type="title" hasCustomPrompt="1"/>
          </p:nvPr>
        </p:nvSpPr>
        <p:spPr>
          <a:xfrm>
            <a:off x="3211394" y="2777213"/>
            <a:ext cx="5769213" cy="990000"/>
          </a:xfrm>
        </p:spPr>
        <p:txBody>
          <a:bodyPr anchor="ctr" anchorCtr="0">
            <a:noAutofit/>
          </a:bodyPr>
          <a:lstStyle>
            <a:lvl1pPr algn="ctr">
              <a:lnSpc>
                <a:spcPct val="90000"/>
              </a:lnSpc>
              <a:defRPr>
                <a:solidFill>
                  <a:schemeClr val="bg1"/>
                </a:solidFill>
              </a:defRPr>
            </a:lvl1pPr>
          </a:lstStyle>
          <a:p>
            <a:r>
              <a:rPr lang="en-US" dirty="0"/>
              <a:t>Insert Quote here</a:t>
            </a:r>
            <a:endParaRPr lang="en-GB" dirty="0"/>
          </a:p>
        </p:txBody>
      </p:sp>
      <p:sp>
        <p:nvSpPr>
          <p:cNvPr id="7" name="Text Placeholder 6">
            <a:extLst>
              <a:ext uri="{FF2B5EF4-FFF2-40B4-BE49-F238E27FC236}">
                <a16:creationId xmlns:a16="http://schemas.microsoft.com/office/drawing/2014/main" id="{10CAB139-38DB-4D98-BB96-288968D1C2A3}"/>
              </a:ext>
            </a:extLst>
          </p:cNvPr>
          <p:cNvSpPr>
            <a:spLocks noGrp="1"/>
          </p:cNvSpPr>
          <p:nvPr>
            <p:ph type="body" sz="quarter" idx="10" hasCustomPrompt="1"/>
          </p:nvPr>
        </p:nvSpPr>
        <p:spPr>
          <a:xfrm>
            <a:off x="4349870" y="5038617"/>
            <a:ext cx="4630737" cy="385323"/>
          </a:xfrm>
          <a:prstGeom prst="rect">
            <a:avLst/>
          </a:prstGeom>
        </p:spPr>
        <p:txBody>
          <a:bodyPr>
            <a:noAutofit/>
          </a:bodyPr>
          <a:lstStyle>
            <a:lvl1pPr marL="0" indent="0" algn="r">
              <a:buNone/>
              <a:defRPr sz="1800" b="0">
                <a:solidFill>
                  <a:schemeClr val="bg1"/>
                </a:solidFill>
              </a:defRPr>
            </a:lvl1pPr>
            <a:lvl2pPr marL="266700" indent="0">
              <a:buNone/>
              <a:defRPr/>
            </a:lvl2pPr>
          </a:lstStyle>
          <a:p>
            <a:pPr lvl="0"/>
            <a:r>
              <a:rPr lang="en-US" dirty="0"/>
              <a:t>- Insert </a:t>
            </a:r>
            <a:r>
              <a:rPr lang="en-US" dirty="0" err="1"/>
              <a:t>quotee</a:t>
            </a:r>
            <a:r>
              <a:rPr lang="en-US" dirty="0"/>
              <a:t> name here</a:t>
            </a:r>
          </a:p>
        </p:txBody>
      </p:sp>
      <p:sp>
        <p:nvSpPr>
          <p:cNvPr id="22" name="Freeform: Shape 20">
            <a:extLst>
              <a:ext uri="{FF2B5EF4-FFF2-40B4-BE49-F238E27FC236}">
                <a16:creationId xmlns:a16="http://schemas.microsoft.com/office/drawing/2014/main" id="{4E56F746-5128-8344-92EF-C8553DF728B0}"/>
              </a:ext>
            </a:extLst>
          </p:cNvPr>
          <p:cNvSpPr/>
          <p:nvPr/>
        </p:nvSpPr>
        <p:spPr>
          <a:xfrm>
            <a:off x="0" y="4885278"/>
            <a:ext cx="4279900" cy="1972722"/>
          </a:xfrm>
          <a:custGeom>
            <a:avLst/>
            <a:gdLst>
              <a:gd name="connsiteX0" fmla="*/ 0 w 4791075"/>
              <a:gd name="connsiteY0" fmla="*/ 1114425 h 2209800"/>
              <a:gd name="connsiteX1" fmla="*/ 1619250 w 4791075"/>
              <a:gd name="connsiteY1" fmla="*/ 0 h 2209800"/>
              <a:gd name="connsiteX2" fmla="*/ 4791075 w 4791075"/>
              <a:gd name="connsiteY2" fmla="*/ 2209800 h 2209800"/>
              <a:gd name="connsiteX3" fmla="*/ 19050 w 4791075"/>
              <a:gd name="connsiteY3" fmla="*/ 2209800 h 2209800"/>
              <a:gd name="connsiteX4" fmla="*/ 0 w 4791075"/>
              <a:gd name="connsiteY4" fmla="*/ 1114425 h 2209800"/>
              <a:gd name="connsiteX0" fmla="*/ 3175 w 4794250"/>
              <a:gd name="connsiteY0" fmla="*/ 1114425 h 2209800"/>
              <a:gd name="connsiteX1" fmla="*/ 1622425 w 4794250"/>
              <a:gd name="connsiteY1" fmla="*/ 0 h 2209800"/>
              <a:gd name="connsiteX2" fmla="*/ 4794250 w 4794250"/>
              <a:gd name="connsiteY2" fmla="*/ 2209800 h 2209800"/>
              <a:gd name="connsiteX3" fmla="*/ 0 w 4794250"/>
              <a:gd name="connsiteY3" fmla="*/ 2209800 h 2209800"/>
              <a:gd name="connsiteX4" fmla="*/ 3175 w 4794250"/>
              <a:gd name="connsiteY4" fmla="*/ 1114425 h 220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4250" h="2209800">
                <a:moveTo>
                  <a:pt x="3175" y="1114425"/>
                </a:moveTo>
                <a:lnTo>
                  <a:pt x="1622425" y="0"/>
                </a:lnTo>
                <a:lnTo>
                  <a:pt x="4794250" y="2209800"/>
                </a:lnTo>
                <a:lnTo>
                  <a:pt x="0" y="2209800"/>
                </a:lnTo>
                <a:cubicBezTo>
                  <a:pt x="1058" y="1844675"/>
                  <a:pt x="2117" y="1479550"/>
                  <a:pt x="3175" y="1114425"/>
                </a:cubicBez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noProof="0" dirty="0">
              <a:solidFill>
                <a:schemeClr val="lt1"/>
              </a:solidFill>
            </a:endParaRPr>
          </a:p>
        </p:txBody>
      </p:sp>
      <p:sp>
        <p:nvSpPr>
          <p:cNvPr id="34" name="Freeform 33">
            <a:extLst>
              <a:ext uri="{FF2B5EF4-FFF2-40B4-BE49-F238E27FC236}">
                <a16:creationId xmlns:a16="http://schemas.microsoft.com/office/drawing/2014/main" id="{116D7F24-9693-B74D-9B1F-938DD334325E}"/>
              </a:ext>
            </a:extLst>
          </p:cNvPr>
          <p:cNvSpPr/>
          <p:nvPr/>
        </p:nvSpPr>
        <p:spPr>
          <a:xfrm flipH="1">
            <a:off x="2172778" y="5367134"/>
            <a:ext cx="2407778" cy="1490867"/>
          </a:xfrm>
          <a:custGeom>
            <a:avLst/>
            <a:gdLst>
              <a:gd name="connsiteX0" fmla="*/ 2047137 w 2407778"/>
              <a:gd name="connsiteY0" fmla="*/ 0 h 1490867"/>
              <a:gd name="connsiteX1" fmla="*/ 0 w 2407778"/>
              <a:gd name="connsiteY1" fmla="*/ 1490867 h 1490867"/>
              <a:gd name="connsiteX2" fmla="*/ 772851 w 2407778"/>
              <a:gd name="connsiteY2" fmla="*/ 1490867 h 1490867"/>
              <a:gd name="connsiteX3" fmla="*/ 2407778 w 2407778"/>
              <a:gd name="connsiteY3" fmla="*/ 297069 h 1490867"/>
            </a:gdLst>
            <a:ahLst/>
            <a:cxnLst>
              <a:cxn ang="0">
                <a:pos x="connsiteX0" y="connsiteY0"/>
              </a:cxn>
              <a:cxn ang="0">
                <a:pos x="connsiteX1" y="connsiteY1"/>
              </a:cxn>
              <a:cxn ang="0">
                <a:pos x="connsiteX2" y="connsiteY2"/>
              </a:cxn>
              <a:cxn ang="0">
                <a:pos x="connsiteX3" y="connsiteY3"/>
              </a:cxn>
            </a:cxnLst>
            <a:rect l="l" t="t" r="r" b="b"/>
            <a:pathLst>
              <a:path w="2407778" h="1490867">
                <a:moveTo>
                  <a:pt x="2047137" y="0"/>
                </a:moveTo>
                <a:lnTo>
                  <a:pt x="0" y="1490867"/>
                </a:lnTo>
                <a:lnTo>
                  <a:pt x="772851" y="1490867"/>
                </a:lnTo>
                <a:lnTo>
                  <a:pt x="2407778" y="297069"/>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chemeClr val="bg1"/>
              </a:solidFill>
              <a:effectLst/>
              <a:uLnTx/>
              <a:uFillTx/>
              <a:latin typeface="Arial"/>
            </a:endParaRPr>
          </a:p>
        </p:txBody>
      </p:sp>
      <p:sp>
        <p:nvSpPr>
          <p:cNvPr id="33" name="Freeform 32">
            <a:extLst>
              <a:ext uri="{FF2B5EF4-FFF2-40B4-BE49-F238E27FC236}">
                <a16:creationId xmlns:a16="http://schemas.microsoft.com/office/drawing/2014/main" id="{F8BC3277-41B3-074B-82D6-ACF79987ACF4}"/>
              </a:ext>
            </a:extLst>
          </p:cNvPr>
          <p:cNvSpPr/>
          <p:nvPr/>
        </p:nvSpPr>
        <p:spPr>
          <a:xfrm>
            <a:off x="9463543" y="1"/>
            <a:ext cx="2735123" cy="2991743"/>
          </a:xfrm>
          <a:custGeom>
            <a:avLst/>
            <a:gdLst>
              <a:gd name="connsiteX0" fmla="*/ 0 w 2735123"/>
              <a:gd name="connsiteY0" fmla="*/ 0 h 2991743"/>
              <a:gd name="connsiteX1" fmla="*/ 2393842 w 2735123"/>
              <a:gd name="connsiteY1" fmla="*/ 0 h 2991743"/>
              <a:gd name="connsiteX2" fmla="*/ 2735123 w 2735123"/>
              <a:gd name="connsiteY2" fmla="*/ 10219 h 2991743"/>
              <a:gd name="connsiteX3" fmla="*/ 2728532 w 2735123"/>
              <a:gd name="connsiteY3" fmla="*/ 2991743 h 2991743"/>
              <a:gd name="connsiteX4" fmla="*/ 874640 w 2735123"/>
              <a:gd name="connsiteY4" fmla="*/ 1695436 h 2991743"/>
              <a:gd name="connsiteX5" fmla="*/ 1648771 w 2735123"/>
              <a:gd name="connsiteY5" fmla="*/ 1163301 h 299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5123" h="2991743">
                <a:moveTo>
                  <a:pt x="0" y="0"/>
                </a:moveTo>
                <a:lnTo>
                  <a:pt x="2393842" y="0"/>
                </a:lnTo>
                <a:lnTo>
                  <a:pt x="2735123" y="10219"/>
                </a:lnTo>
                <a:lnTo>
                  <a:pt x="2728532" y="2991743"/>
                </a:lnTo>
                <a:lnTo>
                  <a:pt x="874640" y="1695436"/>
                </a:lnTo>
                <a:lnTo>
                  <a:pt x="1648771" y="1163301"/>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31">
            <a:extLst>
              <a:ext uri="{FF2B5EF4-FFF2-40B4-BE49-F238E27FC236}">
                <a16:creationId xmlns:a16="http://schemas.microsoft.com/office/drawing/2014/main" id="{B727618F-32CF-3243-8057-AFF188524A86}"/>
              </a:ext>
            </a:extLst>
          </p:cNvPr>
          <p:cNvSpPr/>
          <p:nvPr/>
        </p:nvSpPr>
        <p:spPr>
          <a:xfrm>
            <a:off x="10337082" y="1512082"/>
            <a:ext cx="1854918" cy="2543796"/>
          </a:xfrm>
          <a:custGeom>
            <a:avLst/>
            <a:gdLst>
              <a:gd name="connsiteX0" fmla="*/ 1854918 w 1854918"/>
              <a:gd name="connsiteY0" fmla="*/ 0 h 2543796"/>
              <a:gd name="connsiteX1" fmla="*/ 1854918 w 1854918"/>
              <a:gd name="connsiteY1" fmla="*/ 2543796 h 2543796"/>
              <a:gd name="connsiteX2" fmla="*/ 0 w 1854918"/>
              <a:gd name="connsiteY2" fmla="*/ 1255203 h 2543796"/>
            </a:gdLst>
            <a:ahLst/>
            <a:cxnLst>
              <a:cxn ang="0">
                <a:pos x="connsiteX0" y="connsiteY0"/>
              </a:cxn>
              <a:cxn ang="0">
                <a:pos x="connsiteX1" y="connsiteY1"/>
              </a:cxn>
              <a:cxn ang="0">
                <a:pos x="connsiteX2" y="connsiteY2"/>
              </a:cxn>
            </a:cxnLst>
            <a:rect l="l" t="t" r="r" b="b"/>
            <a:pathLst>
              <a:path w="1854918" h="2543796">
                <a:moveTo>
                  <a:pt x="1854918" y="0"/>
                </a:moveTo>
                <a:lnTo>
                  <a:pt x="1854918" y="2543796"/>
                </a:lnTo>
                <a:lnTo>
                  <a:pt x="0" y="1255203"/>
                </a:ln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5" name="Graphic 34">
            <a:extLst>
              <a:ext uri="{FF2B5EF4-FFF2-40B4-BE49-F238E27FC236}">
                <a16:creationId xmlns:a16="http://schemas.microsoft.com/office/drawing/2014/main" id="{B37650CE-A0E9-2A46-93CB-3BEAC2511C5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12" name="Footer Placeholder 3">
            <a:extLst>
              <a:ext uri="{FF2B5EF4-FFF2-40B4-BE49-F238E27FC236}">
                <a16:creationId xmlns:a16="http://schemas.microsoft.com/office/drawing/2014/main" id="{9409A921-69CE-4E73-8C64-4D322B88B0D9}"/>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14" name="TextBox 13">
            <a:extLst>
              <a:ext uri="{FF2B5EF4-FFF2-40B4-BE49-F238E27FC236}">
                <a16:creationId xmlns:a16="http://schemas.microsoft.com/office/drawing/2014/main" id="{A165DC36-62B1-4EA9-8B58-1F8769E3773A}"/>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512032095"/>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uotation w/ Headshot Dark">
    <p:bg>
      <p:bgPr>
        <a:solidFill>
          <a:schemeClr val="tx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8E90BAC-3030-4955-80B2-8C3BA1224B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5" name="Title 4">
            <a:extLst>
              <a:ext uri="{FF2B5EF4-FFF2-40B4-BE49-F238E27FC236}">
                <a16:creationId xmlns:a16="http://schemas.microsoft.com/office/drawing/2014/main" id="{4998ACE1-B2BD-4559-A3EA-6495E2577FB9}"/>
              </a:ext>
            </a:extLst>
          </p:cNvPr>
          <p:cNvSpPr>
            <a:spLocks noGrp="1"/>
          </p:cNvSpPr>
          <p:nvPr>
            <p:ph type="title" hasCustomPrompt="1"/>
          </p:nvPr>
        </p:nvSpPr>
        <p:spPr>
          <a:xfrm>
            <a:off x="3211394" y="3451217"/>
            <a:ext cx="5769213" cy="990000"/>
          </a:xfrm>
        </p:spPr>
        <p:txBody>
          <a:bodyPr anchor="ctr" anchorCtr="0">
            <a:noAutofit/>
          </a:bodyPr>
          <a:lstStyle>
            <a:lvl1pPr algn="ctr">
              <a:lnSpc>
                <a:spcPct val="90000"/>
              </a:lnSpc>
              <a:defRPr>
                <a:solidFill>
                  <a:schemeClr val="bg1"/>
                </a:solidFill>
              </a:defRPr>
            </a:lvl1pPr>
          </a:lstStyle>
          <a:p>
            <a:r>
              <a:rPr lang="en-US" dirty="0"/>
              <a:t>Insert Quote here</a:t>
            </a:r>
            <a:endParaRPr lang="en-GB" dirty="0"/>
          </a:p>
        </p:txBody>
      </p:sp>
      <p:sp>
        <p:nvSpPr>
          <p:cNvPr id="7" name="Text Placeholder 6">
            <a:extLst>
              <a:ext uri="{FF2B5EF4-FFF2-40B4-BE49-F238E27FC236}">
                <a16:creationId xmlns:a16="http://schemas.microsoft.com/office/drawing/2014/main" id="{10CAB139-38DB-4D98-BB96-288968D1C2A3}"/>
              </a:ext>
            </a:extLst>
          </p:cNvPr>
          <p:cNvSpPr>
            <a:spLocks noGrp="1"/>
          </p:cNvSpPr>
          <p:nvPr>
            <p:ph type="body" sz="quarter" idx="10" hasCustomPrompt="1"/>
          </p:nvPr>
        </p:nvSpPr>
        <p:spPr>
          <a:xfrm>
            <a:off x="4349870" y="5038617"/>
            <a:ext cx="4630737" cy="385323"/>
          </a:xfrm>
          <a:prstGeom prst="rect">
            <a:avLst/>
          </a:prstGeom>
        </p:spPr>
        <p:txBody>
          <a:bodyPr>
            <a:noAutofit/>
          </a:bodyPr>
          <a:lstStyle>
            <a:lvl1pPr marL="0" indent="0" algn="r">
              <a:buNone/>
              <a:defRPr sz="1800" b="0">
                <a:solidFill>
                  <a:schemeClr val="bg1"/>
                </a:solidFill>
              </a:defRPr>
            </a:lvl1pPr>
            <a:lvl2pPr marL="266700" indent="0">
              <a:buNone/>
              <a:defRPr/>
            </a:lvl2pPr>
          </a:lstStyle>
          <a:p>
            <a:pPr lvl="0"/>
            <a:r>
              <a:rPr lang="en-US" dirty="0"/>
              <a:t>- Insert </a:t>
            </a:r>
            <a:r>
              <a:rPr lang="en-US" dirty="0" err="1"/>
              <a:t>quotee</a:t>
            </a:r>
            <a:r>
              <a:rPr lang="en-US" dirty="0"/>
              <a:t> name here</a:t>
            </a:r>
          </a:p>
        </p:txBody>
      </p:sp>
      <p:sp>
        <p:nvSpPr>
          <p:cNvPr id="22" name="Freeform: Shape 20">
            <a:extLst>
              <a:ext uri="{FF2B5EF4-FFF2-40B4-BE49-F238E27FC236}">
                <a16:creationId xmlns:a16="http://schemas.microsoft.com/office/drawing/2014/main" id="{4E56F746-5128-8344-92EF-C8553DF728B0}"/>
              </a:ext>
            </a:extLst>
          </p:cNvPr>
          <p:cNvSpPr/>
          <p:nvPr/>
        </p:nvSpPr>
        <p:spPr>
          <a:xfrm>
            <a:off x="0" y="4885278"/>
            <a:ext cx="4279900" cy="1972722"/>
          </a:xfrm>
          <a:custGeom>
            <a:avLst/>
            <a:gdLst>
              <a:gd name="connsiteX0" fmla="*/ 0 w 4791075"/>
              <a:gd name="connsiteY0" fmla="*/ 1114425 h 2209800"/>
              <a:gd name="connsiteX1" fmla="*/ 1619250 w 4791075"/>
              <a:gd name="connsiteY1" fmla="*/ 0 h 2209800"/>
              <a:gd name="connsiteX2" fmla="*/ 4791075 w 4791075"/>
              <a:gd name="connsiteY2" fmla="*/ 2209800 h 2209800"/>
              <a:gd name="connsiteX3" fmla="*/ 19050 w 4791075"/>
              <a:gd name="connsiteY3" fmla="*/ 2209800 h 2209800"/>
              <a:gd name="connsiteX4" fmla="*/ 0 w 4791075"/>
              <a:gd name="connsiteY4" fmla="*/ 1114425 h 2209800"/>
              <a:gd name="connsiteX0" fmla="*/ 3175 w 4794250"/>
              <a:gd name="connsiteY0" fmla="*/ 1114425 h 2209800"/>
              <a:gd name="connsiteX1" fmla="*/ 1622425 w 4794250"/>
              <a:gd name="connsiteY1" fmla="*/ 0 h 2209800"/>
              <a:gd name="connsiteX2" fmla="*/ 4794250 w 4794250"/>
              <a:gd name="connsiteY2" fmla="*/ 2209800 h 2209800"/>
              <a:gd name="connsiteX3" fmla="*/ 0 w 4794250"/>
              <a:gd name="connsiteY3" fmla="*/ 2209800 h 2209800"/>
              <a:gd name="connsiteX4" fmla="*/ 3175 w 4794250"/>
              <a:gd name="connsiteY4" fmla="*/ 1114425 h 220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4250" h="2209800">
                <a:moveTo>
                  <a:pt x="3175" y="1114425"/>
                </a:moveTo>
                <a:lnTo>
                  <a:pt x="1622425" y="0"/>
                </a:lnTo>
                <a:lnTo>
                  <a:pt x="4794250" y="2209800"/>
                </a:lnTo>
                <a:lnTo>
                  <a:pt x="0" y="2209800"/>
                </a:lnTo>
                <a:cubicBezTo>
                  <a:pt x="1058" y="1844675"/>
                  <a:pt x="2117" y="1479550"/>
                  <a:pt x="3175" y="1114425"/>
                </a:cubicBez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noProof="0" dirty="0">
              <a:solidFill>
                <a:schemeClr val="lt1"/>
              </a:solidFill>
            </a:endParaRPr>
          </a:p>
        </p:txBody>
      </p:sp>
      <p:sp>
        <p:nvSpPr>
          <p:cNvPr id="34" name="Freeform 33">
            <a:extLst>
              <a:ext uri="{FF2B5EF4-FFF2-40B4-BE49-F238E27FC236}">
                <a16:creationId xmlns:a16="http://schemas.microsoft.com/office/drawing/2014/main" id="{116D7F24-9693-B74D-9B1F-938DD334325E}"/>
              </a:ext>
            </a:extLst>
          </p:cNvPr>
          <p:cNvSpPr/>
          <p:nvPr/>
        </p:nvSpPr>
        <p:spPr>
          <a:xfrm flipH="1">
            <a:off x="2172778" y="5367134"/>
            <a:ext cx="2407778" cy="1490867"/>
          </a:xfrm>
          <a:custGeom>
            <a:avLst/>
            <a:gdLst>
              <a:gd name="connsiteX0" fmla="*/ 2047137 w 2407778"/>
              <a:gd name="connsiteY0" fmla="*/ 0 h 1490867"/>
              <a:gd name="connsiteX1" fmla="*/ 0 w 2407778"/>
              <a:gd name="connsiteY1" fmla="*/ 1490867 h 1490867"/>
              <a:gd name="connsiteX2" fmla="*/ 772851 w 2407778"/>
              <a:gd name="connsiteY2" fmla="*/ 1490867 h 1490867"/>
              <a:gd name="connsiteX3" fmla="*/ 2407778 w 2407778"/>
              <a:gd name="connsiteY3" fmla="*/ 297069 h 1490867"/>
            </a:gdLst>
            <a:ahLst/>
            <a:cxnLst>
              <a:cxn ang="0">
                <a:pos x="connsiteX0" y="connsiteY0"/>
              </a:cxn>
              <a:cxn ang="0">
                <a:pos x="connsiteX1" y="connsiteY1"/>
              </a:cxn>
              <a:cxn ang="0">
                <a:pos x="connsiteX2" y="connsiteY2"/>
              </a:cxn>
              <a:cxn ang="0">
                <a:pos x="connsiteX3" y="connsiteY3"/>
              </a:cxn>
            </a:cxnLst>
            <a:rect l="l" t="t" r="r" b="b"/>
            <a:pathLst>
              <a:path w="2407778" h="1490867">
                <a:moveTo>
                  <a:pt x="2047137" y="0"/>
                </a:moveTo>
                <a:lnTo>
                  <a:pt x="0" y="1490867"/>
                </a:lnTo>
                <a:lnTo>
                  <a:pt x="772851" y="1490867"/>
                </a:lnTo>
                <a:lnTo>
                  <a:pt x="2407778" y="297069"/>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chemeClr val="bg1"/>
              </a:solidFill>
              <a:effectLst/>
              <a:uLnTx/>
              <a:uFillTx/>
              <a:latin typeface="Arial"/>
            </a:endParaRPr>
          </a:p>
        </p:txBody>
      </p:sp>
      <p:sp>
        <p:nvSpPr>
          <p:cNvPr id="33" name="Freeform 32">
            <a:extLst>
              <a:ext uri="{FF2B5EF4-FFF2-40B4-BE49-F238E27FC236}">
                <a16:creationId xmlns:a16="http://schemas.microsoft.com/office/drawing/2014/main" id="{F8BC3277-41B3-074B-82D6-ACF79987ACF4}"/>
              </a:ext>
            </a:extLst>
          </p:cNvPr>
          <p:cNvSpPr/>
          <p:nvPr/>
        </p:nvSpPr>
        <p:spPr>
          <a:xfrm>
            <a:off x="9463543" y="1"/>
            <a:ext cx="2735123" cy="2991743"/>
          </a:xfrm>
          <a:custGeom>
            <a:avLst/>
            <a:gdLst>
              <a:gd name="connsiteX0" fmla="*/ 0 w 2735123"/>
              <a:gd name="connsiteY0" fmla="*/ 0 h 2991743"/>
              <a:gd name="connsiteX1" fmla="*/ 2393842 w 2735123"/>
              <a:gd name="connsiteY1" fmla="*/ 0 h 2991743"/>
              <a:gd name="connsiteX2" fmla="*/ 2735123 w 2735123"/>
              <a:gd name="connsiteY2" fmla="*/ 10219 h 2991743"/>
              <a:gd name="connsiteX3" fmla="*/ 2728532 w 2735123"/>
              <a:gd name="connsiteY3" fmla="*/ 2991743 h 2991743"/>
              <a:gd name="connsiteX4" fmla="*/ 874640 w 2735123"/>
              <a:gd name="connsiteY4" fmla="*/ 1695436 h 2991743"/>
              <a:gd name="connsiteX5" fmla="*/ 1648771 w 2735123"/>
              <a:gd name="connsiteY5" fmla="*/ 1163301 h 299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5123" h="2991743">
                <a:moveTo>
                  <a:pt x="0" y="0"/>
                </a:moveTo>
                <a:lnTo>
                  <a:pt x="2393842" y="0"/>
                </a:lnTo>
                <a:lnTo>
                  <a:pt x="2735123" y="10219"/>
                </a:lnTo>
                <a:lnTo>
                  <a:pt x="2728532" y="2991743"/>
                </a:lnTo>
                <a:lnTo>
                  <a:pt x="874640" y="1695436"/>
                </a:lnTo>
                <a:lnTo>
                  <a:pt x="1648771" y="1163301"/>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31">
            <a:extLst>
              <a:ext uri="{FF2B5EF4-FFF2-40B4-BE49-F238E27FC236}">
                <a16:creationId xmlns:a16="http://schemas.microsoft.com/office/drawing/2014/main" id="{B727618F-32CF-3243-8057-AFF188524A86}"/>
              </a:ext>
            </a:extLst>
          </p:cNvPr>
          <p:cNvSpPr/>
          <p:nvPr/>
        </p:nvSpPr>
        <p:spPr>
          <a:xfrm>
            <a:off x="10337082" y="1512082"/>
            <a:ext cx="1854918" cy="2543796"/>
          </a:xfrm>
          <a:custGeom>
            <a:avLst/>
            <a:gdLst>
              <a:gd name="connsiteX0" fmla="*/ 1854918 w 1854918"/>
              <a:gd name="connsiteY0" fmla="*/ 0 h 2543796"/>
              <a:gd name="connsiteX1" fmla="*/ 1854918 w 1854918"/>
              <a:gd name="connsiteY1" fmla="*/ 2543796 h 2543796"/>
              <a:gd name="connsiteX2" fmla="*/ 0 w 1854918"/>
              <a:gd name="connsiteY2" fmla="*/ 1255203 h 2543796"/>
            </a:gdLst>
            <a:ahLst/>
            <a:cxnLst>
              <a:cxn ang="0">
                <a:pos x="connsiteX0" y="connsiteY0"/>
              </a:cxn>
              <a:cxn ang="0">
                <a:pos x="connsiteX1" y="connsiteY1"/>
              </a:cxn>
              <a:cxn ang="0">
                <a:pos x="connsiteX2" y="connsiteY2"/>
              </a:cxn>
            </a:cxnLst>
            <a:rect l="l" t="t" r="r" b="b"/>
            <a:pathLst>
              <a:path w="1854918" h="2543796">
                <a:moveTo>
                  <a:pt x="1854918" y="0"/>
                </a:moveTo>
                <a:lnTo>
                  <a:pt x="1854918" y="2543796"/>
                </a:lnTo>
                <a:lnTo>
                  <a:pt x="0" y="1255203"/>
                </a:ln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5" name="Graphic 34">
            <a:extLst>
              <a:ext uri="{FF2B5EF4-FFF2-40B4-BE49-F238E27FC236}">
                <a16:creationId xmlns:a16="http://schemas.microsoft.com/office/drawing/2014/main" id="{B37650CE-A0E9-2A46-93CB-3BEAC2511C5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15" name="Picture Placeholder 16">
            <a:extLst>
              <a:ext uri="{FF2B5EF4-FFF2-40B4-BE49-F238E27FC236}">
                <a16:creationId xmlns:a16="http://schemas.microsoft.com/office/drawing/2014/main" id="{20BDA3C6-2C55-4EC0-92A0-2FA57310BA25}"/>
              </a:ext>
            </a:extLst>
          </p:cNvPr>
          <p:cNvSpPr>
            <a:spLocks noGrp="1"/>
          </p:cNvSpPr>
          <p:nvPr>
            <p:ph type="pic" sz="quarter" idx="15" hasCustomPrompt="1"/>
          </p:nvPr>
        </p:nvSpPr>
        <p:spPr>
          <a:xfrm>
            <a:off x="5458151" y="1617885"/>
            <a:ext cx="1224430" cy="1298310"/>
          </a:xfrm>
          <a:prstGeom prst="rect">
            <a:avLst/>
          </a:prstGeom>
          <a:blipFill dpi="0" rotWithShape="1">
            <a:blip r:embed="rId5"/>
            <a:srcRect/>
            <a:stretch>
              <a:fillRect l="-9877" t="1" r="-9275" b="-5820"/>
            </a:stretch>
          </a:blipFill>
          <a:ln w="31750">
            <a:noFill/>
          </a:ln>
          <a:effectLst/>
        </p:spPr>
        <p:txBody>
          <a:bodyPr wrap="square" lIns="72000" anchor="t" anchorCtr="0">
            <a:noAutofit/>
          </a:bodyPr>
          <a:lstStyle>
            <a:lvl1pPr marL="0" indent="0" algn="l">
              <a:buNone/>
              <a:defRPr>
                <a:solidFill>
                  <a:schemeClr val="tx2"/>
                </a:solidFill>
              </a:defRPr>
            </a:lvl1pPr>
          </a:lstStyle>
          <a:p>
            <a:r>
              <a:rPr lang="en-GB" dirty="0"/>
              <a:t>Insert</a:t>
            </a:r>
          </a:p>
        </p:txBody>
      </p:sp>
      <p:sp>
        <p:nvSpPr>
          <p:cNvPr id="14" name="Footer Placeholder 3">
            <a:extLst>
              <a:ext uri="{FF2B5EF4-FFF2-40B4-BE49-F238E27FC236}">
                <a16:creationId xmlns:a16="http://schemas.microsoft.com/office/drawing/2014/main" id="{B4BFA0FB-D432-426F-97B1-7818E24264FE}"/>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16" name="TextBox 15">
            <a:extLst>
              <a:ext uri="{FF2B5EF4-FFF2-40B4-BE49-F238E27FC236}">
                <a16:creationId xmlns:a16="http://schemas.microsoft.com/office/drawing/2014/main" id="{644762EA-DFCD-4F24-9797-407D63DA9174}"/>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4290695473"/>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ation w/ Hexagon Headshot Dark">
    <p:bg>
      <p:bgPr>
        <a:solidFill>
          <a:schemeClr val="tx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89E08BC-221A-4E1C-A353-29149A90C7B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5" name="Title 4">
            <a:extLst>
              <a:ext uri="{FF2B5EF4-FFF2-40B4-BE49-F238E27FC236}">
                <a16:creationId xmlns:a16="http://schemas.microsoft.com/office/drawing/2014/main" id="{4998ACE1-B2BD-4559-A3EA-6495E2577FB9}"/>
              </a:ext>
            </a:extLst>
          </p:cNvPr>
          <p:cNvSpPr>
            <a:spLocks noGrp="1"/>
          </p:cNvSpPr>
          <p:nvPr>
            <p:ph type="title" hasCustomPrompt="1"/>
          </p:nvPr>
        </p:nvSpPr>
        <p:spPr>
          <a:xfrm>
            <a:off x="3211394" y="3451217"/>
            <a:ext cx="5769213" cy="990000"/>
          </a:xfrm>
          <a:noFill/>
        </p:spPr>
        <p:txBody>
          <a:bodyPr anchor="ctr" anchorCtr="0">
            <a:noAutofit/>
          </a:bodyPr>
          <a:lstStyle>
            <a:lvl1pPr algn="ctr">
              <a:lnSpc>
                <a:spcPct val="90000"/>
              </a:lnSpc>
              <a:defRPr>
                <a:solidFill>
                  <a:schemeClr val="bg1"/>
                </a:solidFill>
              </a:defRPr>
            </a:lvl1pPr>
          </a:lstStyle>
          <a:p>
            <a:r>
              <a:rPr lang="en-US" dirty="0"/>
              <a:t>Insert Quote here</a:t>
            </a:r>
            <a:endParaRPr lang="en-GB" dirty="0"/>
          </a:p>
        </p:txBody>
      </p:sp>
      <p:sp>
        <p:nvSpPr>
          <p:cNvPr id="7" name="Text Placeholder 6">
            <a:extLst>
              <a:ext uri="{FF2B5EF4-FFF2-40B4-BE49-F238E27FC236}">
                <a16:creationId xmlns:a16="http://schemas.microsoft.com/office/drawing/2014/main" id="{10CAB139-38DB-4D98-BB96-288968D1C2A3}"/>
              </a:ext>
            </a:extLst>
          </p:cNvPr>
          <p:cNvSpPr>
            <a:spLocks noGrp="1"/>
          </p:cNvSpPr>
          <p:nvPr>
            <p:ph type="body" sz="quarter" idx="10" hasCustomPrompt="1"/>
          </p:nvPr>
        </p:nvSpPr>
        <p:spPr>
          <a:xfrm>
            <a:off x="4349870" y="5038617"/>
            <a:ext cx="4630737" cy="385323"/>
          </a:xfrm>
          <a:prstGeom prst="rect">
            <a:avLst/>
          </a:prstGeom>
          <a:noFill/>
        </p:spPr>
        <p:txBody>
          <a:bodyPr>
            <a:noAutofit/>
          </a:bodyPr>
          <a:lstStyle>
            <a:lvl1pPr marL="0" indent="0" algn="r">
              <a:buNone/>
              <a:defRPr sz="1800" b="0">
                <a:solidFill>
                  <a:schemeClr val="bg1"/>
                </a:solidFill>
              </a:defRPr>
            </a:lvl1pPr>
            <a:lvl2pPr marL="266700" indent="0">
              <a:buNone/>
              <a:defRPr/>
            </a:lvl2pPr>
          </a:lstStyle>
          <a:p>
            <a:pPr lvl="0"/>
            <a:r>
              <a:rPr lang="en-US" dirty="0"/>
              <a:t>- Insert </a:t>
            </a:r>
            <a:r>
              <a:rPr lang="en-US" dirty="0" err="1"/>
              <a:t>quotee</a:t>
            </a:r>
            <a:r>
              <a:rPr lang="en-US" dirty="0"/>
              <a:t> name here</a:t>
            </a:r>
          </a:p>
        </p:txBody>
      </p:sp>
      <p:sp>
        <p:nvSpPr>
          <p:cNvPr id="22" name="Freeform: Shape 20">
            <a:extLst>
              <a:ext uri="{FF2B5EF4-FFF2-40B4-BE49-F238E27FC236}">
                <a16:creationId xmlns:a16="http://schemas.microsoft.com/office/drawing/2014/main" id="{4E56F746-5128-8344-92EF-C8553DF728B0}"/>
              </a:ext>
            </a:extLst>
          </p:cNvPr>
          <p:cNvSpPr/>
          <p:nvPr/>
        </p:nvSpPr>
        <p:spPr>
          <a:xfrm>
            <a:off x="0" y="4885278"/>
            <a:ext cx="4279900" cy="1972722"/>
          </a:xfrm>
          <a:custGeom>
            <a:avLst/>
            <a:gdLst>
              <a:gd name="connsiteX0" fmla="*/ 0 w 4791075"/>
              <a:gd name="connsiteY0" fmla="*/ 1114425 h 2209800"/>
              <a:gd name="connsiteX1" fmla="*/ 1619250 w 4791075"/>
              <a:gd name="connsiteY1" fmla="*/ 0 h 2209800"/>
              <a:gd name="connsiteX2" fmla="*/ 4791075 w 4791075"/>
              <a:gd name="connsiteY2" fmla="*/ 2209800 h 2209800"/>
              <a:gd name="connsiteX3" fmla="*/ 19050 w 4791075"/>
              <a:gd name="connsiteY3" fmla="*/ 2209800 h 2209800"/>
              <a:gd name="connsiteX4" fmla="*/ 0 w 4791075"/>
              <a:gd name="connsiteY4" fmla="*/ 1114425 h 2209800"/>
              <a:gd name="connsiteX0" fmla="*/ 3175 w 4794250"/>
              <a:gd name="connsiteY0" fmla="*/ 1114425 h 2209800"/>
              <a:gd name="connsiteX1" fmla="*/ 1622425 w 4794250"/>
              <a:gd name="connsiteY1" fmla="*/ 0 h 2209800"/>
              <a:gd name="connsiteX2" fmla="*/ 4794250 w 4794250"/>
              <a:gd name="connsiteY2" fmla="*/ 2209800 h 2209800"/>
              <a:gd name="connsiteX3" fmla="*/ 0 w 4794250"/>
              <a:gd name="connsiteY3" fmla="*/ 2209800 h 2209800"/>
              <a:gd name="connsiteX4" fmla="*/ 3175 w 4794250"/>
              <a:gd name="connsiteY4" fmla="*/ 1114425 h 220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4250" h="2209800">
                <a:moveTo>
                  <a:pt x="3175" y="1114425"/>
                </a:moveTo>
                <a:lnTo>
                  <a:pt x="1622425" y="0"/>
                </a:lnTo>
                <a:lnTo>
                  <a:pt x="4794250" y="2209800"/>
                </a:lnTo>
                <a:lnTo>
                  <a:pt x="0" y="2209800"/>
                </a:lnTo>
                <a:cubicBezTo>
                  <a:pt x="1058" y="1844675"/>
                  <a:pt x="2117" y="1479550"/>
                  <a:pt x="3175" y="1114425"/>
                </a:cubicBez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noProof="0" dirty="0">
              <a:solidFill>
                <a:schemeClr val="lt1"/>
              </a:solidFill>
            </a:endParaRPr>
          </a:p>
        </p:txBody>
      </p:sp>
      <p:sp>
        <p:nvSpPr>
          <p:cNvPr id="34" name="Freeform 33">
            <a:extLst>
              <a:ext uri="{FF2B5EF4-FFF2-40B4-BE49-F238E27FC236}">
                <a16:creationId xmlns:a16="http://schemas.microsoft.com/office/drawing/2014/main" id="{116D7F24-9693-B74D-9B1F-938DD334325E}"/>
              </a:ext>
            </a:extLst>
          </p:cNvPr>
          <p:cNvSpPr/>
          <p:nvPr/>
        </p:nvSpPr>
        <p:spPr>
          <a:xfrm flipH="1">
            <a:off x="2172778" y="5367134"/>
            <a:ext cx="2407778" cy="1490867"/>
          </a:xfrm>
          <a:custGeom>
            <a:avLst/>
            <a:gdLst>
              <a:gd name="connsiteX0" fmla="*/ 2047137 w 2407778"/>
              <a:gd name="connsiteY0" fmla="*/ 0 h 1490867"/>
              <a:gd name="connsiteX1" fmla="*/ 0 w 2407778"/>
              <a:gd name="connsiteY1" fmla="*/ 1490867 h 1490867"/>
              <a:gd name="connsiteX2" fmla="*/ 772851 w 2407778"/>
              <a:gd name="connsiteY2" fmla="*/ 1490867 h 1490867"/>
              <a:gd name="connsiteX3" fmla="*/ 2407778 w 2407778"/>
              <a:gd name="connsiteY3" fmla="*/ 297069 h 1490867"/>
            </a:gdLst>
            <a:ahLst/>
            <a:cxnLst>
              <a:cxn ang="0">
                <a:pos x="connsiteX0" y="connsiteY0"/>
              </a:cxn>
              <a:cxn ang="0">
                <a:pos x="connsiteX1" y="connsiteY1"/>
              </a:cxn>
              <a:cxn ang="0">
                <a:pos x="connsiteX2" y="connsiteY2"/>
              </a:cxn>
              <a:cxn ang="0">
                <a:pos x="connsiteX3" y="connsiteY3"/>
              </a:cxn>
            </a:cxnLst>
            <a:rect l="l" t="t" r="r" b="b"/>
            <a:pathLst>
              <a:path w="2407778" h="1490867">
                <a:moveTo>
                  <a:pt x="2047137" y="0"/>
                </a:moveTo>
                <a:lnTo>
                  <a:pt x="0" y="1490867"/>
                </a:lnTo>
                <a:lnTo>
                  <a:pt x="772851" y="1490867"/>
                </a:lnTo>
                <a:lnTo>
                  <a:pt x="2407778" y="297069"/>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chemeClr val="bg1"/>
              </a:solidFill>
              <a:effectLst/>
              <a:uLnTx/>
              <a:uFillTx/>
              <a:latin typeface="Arial"/>
            </a:endParaRPr>
          </a:p>
        </p:txBody>
      </p:sp>
      <p:sp>
        <p:nvSpPr>
          <p:cNvPr id="33" name="Freeform 32">
            <a:extLst>
              <a:ext uri="{FF2B5EF4-FFF2-40B4-BE49-F238E27FC236}">
                <a16:creationId xmlns:a16="http://schemas.microsoft.com/office/drawing/2014/main" id="{F8BC3277-41B3-074B-82D6-ACF79987ACF4}"/>
              </a:ext>
            </a:extLst>
          </p:cNvPr>
          <p:cNvSpPr/>
          <p:nvPr/>
        </p:nvSpPr>
        <p:spPr>
          <a:xfrm>
            <a:off x="9463543" y="1"/>
            <a:ext cx="2735123" cy="2991743"/>
          </a:xfrm>
          <a:custGeom>
            <a:avLst/>
            <a:gdLst>
              <a:gd name="connsiteX0" fmla="*/ 0 w 2735123"/>
              <a:gd name="connsiteY0" fmla="*/ 0 h 2991743"/>
              <a:gd name="connsiteX1" fmla="*/ 2393842 w 2735123"/>
              <a:gd name="connsiteY1" fmla="*/ 0 h 2991743"/>
              <a:gd name="connsiteX2" fmla="*/ 2735123 w 2735123"/>
              <a:gd name="connsiteY2" fmla="*/ 10219 h 2991743"/>
              <a:gd name="connsiteX3" fmla="*/ 2728532 w 2735123"/>
              <a:gd name="connsiteY3" fmla="*/ 2991743 h 2991743"/>
              <a:gd name="connsiteX4" fmla="*/ 874640 w 2735123"/>
              <a:gd name="connsiteY4" fmla="*/ 1695436 h 2991743"/>
              <a:gd name="connsiteX5" fmla="*/ 1648771 w 2735123"/>
              <a:gd name="connsiteY5" fmla="*/ 1163301 h 299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5123" h="2991743">
                <a:moveTo>
                  <a:pt x="0" y="0"/>
                </a:moveTo>
                <a:lnTo>
                  <a:pt x="2393842" y="0"/>
                </a:lnTo>
                <a:lnTo>
                  <a:pt x="2735123" y="10219"/>
                </a:lnTo>
                <a:lnTo>
                  <a:pt x="2728532" y="2991743"/>
                </a:lnTo>
                <a:lnTo>
                  <a:pt x="874640" y="1695436"/>
                </a:lnTo>
                <a:lnTo>
                  <a:pt x="1648771" y="1163301"/>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31">
            <a:extLst>
              <a:ext uri="{FF2B5EF4-FFF2-40B4-BE49-F238E27FC236}">
                <a16:creationId xmlns:a16="http://schemas.microsoft.com/office/drawing/2014/main" id="{B727618F-32CF-3243-8057-AFF188524A86}"/>
              </a:ext>
            </a:extLst>
          </p:cNvPr>
          <p:cNvSpPr/>
          <p:nvPr/>
        </p:nvSpPr>
        <p:spPr>
          <a:xfrm>
            <a:off x="10337082" y="1512082"/>
            <a:ext cx="1854918" cy="2543796"/>
          </a:xfrm>
          <a:custGeom>
            <a:avLst/>
            <a:gdLst>
              <a:gd name="connsiteX0" fmla="*/ 1854918 w 1854918"/>
              <a:gd name="connsiteY0" fmla="*/ 0 h 2543796"/>
              <a:gd name="connsiteX1" fmla="*/ 1854918 w 1854918"/>
              <a:gd name="connsiteY1" fmla="*/ 2543796 h 2543796"/>
              <a:gd name="connsiteX2" fmla="*/ 0 w 1854918"/>
              <a:gd name="connsiteY2" fmla="*/ 1255203 h 2543796"/>
            </a:gdLst>
            <a:ahLst/>
            <a:cxnLst>
              <a:cxn ang="0">
                <a:pos x="connsiteX0" y="connsiteY0"/>
              </a:cxn>
              <a:cxn ang="0">
                <a:pos x="connsiteX1" y="connsiteY1"/>
              </a:cxn>
              <a:cxn ang="0">
                <a:pos x="connsiteX2" y="connsiteY2"/>
              </a:cxn>
            </a:cxnLst>
            <a:rect l="l" t="t" r="r" b="b"/>
            <a:pathLst>
              <a:path w="1854918" h="2543796">
                <a:moveTo>
                  <a:pt x="1854918" y="0"/>
                </a:moveTo>
                <a:lnTo>
                  <a:pt x="1854918" y="2543796"/>
                </a:lnTo>
                <a:lnTo>
                  <a:pt x="0" y="1255203"/>
                </a:ln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5" name="Graphic 34">
            <a:extLst>
              <a:ext uri="{FF2B5EF4-FFF2-40B4-BE49-F238E27FC236}">
                <a16:creationId xmlns:a16="http://schemas.microsoft.com/office/drawing/2014/main" id="{B37650CE-A0E9-2A46-93CB-3BEAC2511C5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14" name="Picture Placeholder 16">
            <a:extLst>
              <a:ext uri="{FF2B5EF4-FFF2-40B4-BE49-F238E27FC236}">
                <a16:creationId xmlns:a16="http://schemas.microsoft.com/office/drawing/2014/main" id="{DFB4B834-C56F-490A-BC1C-C54AB928B9E4}"/>
              </a:ext>
            </a:extLst>
          </p:cNvPr>
          <p:cNvSpPr>
            <a:spLocks noGrp="1"/>
          </p:cNvSpPr>
          <p:nvPr>
            <p:ph type="pic" sz="quarter" idx="36"/>
          </p:nvPr>
        </p:nvSpPr>
        <p:spPr>
          <a:xfrm>
            <a:off x="5561536" y="1518536"/>
            <a:ext cx="1063380" cy="1497008"/>
          </a:xfrm>
          <a:custGeom>
            <a:avLst/>
            <a:gdLst>
              <a:gd name="connsiteX0" fmla="*/ 618024 w 1236048"/>
              <a:gd name="connsiteY0" fmla="*/ 0 h 1740087"/>
              <a:gd name="connsiteX1" fmla="*/ 1236048 w 1236048"/>
              <a:gd name="connsiteY1" fmla="*/ 429737 h 1740087"/>
              <a:gd name="connsiteX2" fmla="*/ 1236048 w 1236048"/>
              <a:gd name="connsiteY2" fmla="*/ 1310350 h 1740087"/>
              <a:gd name="connsiteX3" fmla="*/ 618024 w 1236048"/>
              <a:gd name="connsiteY3" fmla="*/ 1740087 h 1740087"/>
              <a:gd name="connsiteX4" fmla="*/ 0 w 1236048"/>
              <a:gd name="connsiteY4" fmla="*/ 1310350 h 1740087"/>
              <a:gd name="connsiteX5" fmla="*/ 0 w 1236048"/>
              <a:gd name="connsiteY5" fmla="*/ 429737 h 1740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048" h="1740087">
                <a:moveTo>
                  <a:pt x="618024" y="0"/>
                </a:moveTo>
                <a:lnTo>
                  <a:pt x="1236048" y="429737"/>
                </a:lnTo>
                <a:lnTo>
                  <a:pt x="1236048" y="1310350"/>
                </a:lnTo>
                <a:lnTo>
                  <a:pt x="618024" y="1740087"/>
                </a:lnTo>
                <a:lnTo>
                  <a:pt x="0" y="1310350"/>
                </a:lnTo>
                <a:lnTo>
                  <a:pt x="0" y="429737"/>
                </a:lnTo>
                <a:close/>
              </a:path>
            </a:pathLst>
          </a:custGeom>
          <a:blipFill dpi="0" rotWithShape="1">
            <a:blip r:embed="rId5">
              <a:extLst>
                <a:ext uri="{96DAC541-7B7A-43D3-8B79-37D633B846F1}">
                  <asvg:svgBlip xmlns:asvg="http://schemas.microsoft.com/office/drawing/2016/SVG/main" r:embed="rId6"/>
                </a:ext>
              </a:extLst>
            </a:blip>
            <a:srcRect/>
            <a:stretch>
              <a:fillRect/>
            </a:stretch>
          </a:blipFill>
          <a:ln w="15875">
            <a:solidFill>
              <a:srgbClr val="00AECF"/>
            </a:solidFill>
          </a:ln>
          <a:effectLst>
            <a:innerShdw blurRad="88900" dist="50800" dir="13500000">
              <a:prstClr val="black">
                <a:alpha val="50000"/>
              </a:prstClr>
            </a:innerShdw>
          </a:effectLst>
        </p:spPr>
        <p:txBody>
          <a:bodyPr wrap="square" anchor="ctr" anchorCtr="0">
            <a:noAutofit/>
          </a:bodyPr>
          <a:lstStyle>
            <a:lvl1pPr marL="0" indent="0" algn="ctr">
              <a:buNone/>
              <a:defRPr>
                <a:solidFill>
                  <a:schemeClr val="tx2"/>
                </a:solidFill>
              </a:defRPr>
            </a:lvl1pPr>
          </a:lstStyle>
          <a:p>
            <a:r>
              <a:rPr lang="en-US"/>
              <a:t>Click icon to add picture</a:t>
            </a:r>
            <a:endParaRPr lang="en-GB" dirty="0"/>
          </a:p>
        </p:txBody>
      </p:sp>
      <p:sp>
        <p:nvSpPr>
          <p:cNvPr id="15" name="Footer Placeholder 3">
            <a:extLst>
              <a:ext uri="{FF2B5EF4-FFF2-40B4-BE49-F238E27FC236}">
                <a16:creationId xmlns:a16="http://schemas.microsoft.com/office/drawing/2014/main" id="{1CF07C63-A834-4BF2-9FCB-33E559B5F40A}"/>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16" name="TextBox 15">
            <a:extLst>
              <a:ext uri="{FF2B5EF4-FFF2-40B4-BE49-F238E27FC236}">
                <a16:creationId xmlns:a16="http://schemas.microsoft.com/office/drawing/2014/main" id="{9AB678BD-E31D-4A5B-A4E4-810EC221D828}"/>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3402515073"/>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ull Blank Dark">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6ECA7B-CD40-42BA-AF71-AFCBFCDB44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4" name="Footer Placeholder 3">
            <a:extLst>
              <a:ext uri="{FF2B5EF4-FFF2-40B4-BE49-F238E27FC236}">
                <a16:creationId xmlns:a16="http://schemas.microsoft.com/office/drawing/2014/main" id="{3EB9B8EA-2AC0-486B-955D-5AFD90844EB5}"/>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5" name="TextBox 4">
            <a:extLst>
              <a:ext uri="{FF2B5EF4-FFF2-40B4-BE49-F238E27FC236}">
                <a16:creationId xmlns:a16="http://schemas.microsoft.com/office/drawing/2014/main" id="{38E7F6BA-6FF3-4807-A992-128446656EBE}"/>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2115869165"/>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Hexagon Graphic Dark">
    <p:bg>
      <p:bgPr>
        <a:solidFill>
          <a:schemeClr val="tx2"/>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C3BF6C42-748F-4DB3-B568-4B9DC8FC37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4" name="Freeform: Shape 3">
            <a:extLst>
              <a:ext uri="{FF2B5EF4-FFF2-40B4-BE49-F238E27FC236}">
                <a16:creationId xmlns:a16="http://schemas.microsoft.com/office/drawing/2014/main" id="{998EA4DB-4218-498A-AEC4-23CC43FE457F}"/>
              </a:ext>
            </a:extLst>
          </p:cNvPr>
          <p:cNvSpPr/>
          <p:nvPr/>
        </p:nvSpPr>
        <p:spPr>
          <a:xfrm>
            <a:off x="4490359" y="2049775"/>
            <a:ext cx="1592941" cy="1808204"/>
          </a:xfrm>
          <a:custGeom>
            <a:avLst/>
            <a:gdLst>
              <a:gd name="connsiteX0" fmla="*/ 1606503 w 1592941"/>
              <a:gd name="connsiteY0" fmla="*/ 0 h 1808203"/>
              <a:gd name="connsiteX1" fmla="*/ 1606503 w 1592941"/>
              <a:gd name="connsiteY1" fmla="*/ 1358090 h 1808203"/>
              <a:gd name="connsiteX2" fmla="*/ 972555 w 1592941"/>
              <a:gd name="connsiteY2" fmla="*/ 1804114 h 1808203"/>
              <a:gd name="connsiteX3" fmla="*/ 972555 w 1592941"/>
              <a:gd name="connsiteY3" fmla="*/ 1809065 h 1808203"/>
              <a:gd name="connsiteX4" fmla="*/ 0 w 1592941"/>
              <a:gd name="connsiteY4" fmla="*/ 1130127 h 1808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941" h="1808203">
                <a:moveTo>
                  <a:pt x="1606503" y="0"/>
                </a:moveTo>
                <a:lnTo>
                  <a:pt x="1606503" y="1358090"/>
                </a:lnTo>
                <a:lnTo>
                  <a:pt x="972555" y="1804114"/>
                </a:lnTo>
                <a:lnTo>
                  <a:pt x="972555" y="1809065"/>
                </a:lnTo>
                <a:lnTo>
                  <a:pt x="0" y="1130127"/>
                </a:lnTo>
                <a:close/>
              </a:path>
            </a:pathLst>
          </a:custGeom>
          <a:solidFill>
            <a:schemeClr val="accent6"/>
          </a:solidFill>
          <a:ln w="9525" cap="flat">
            <a:noFill/>
            <a:prstDash val="solid"/>
            <a:miter/>
          </a:ln>
        </p:spPr>
        <p:txBody>
          <a:bodyPr rtlCol="0" anchor="ctr">
            <a:noAutofit/>
          </a:bodyPr>
          <a:lstStyle/>
          <a:p>
            <a:pPr lvl="0"/>
            <a:endParaRPr lang="en-US" dirty="0"/>
          </a:p>
        </p:txBody>
      </p:sp>
      <p:sp>
        <p:nvSpPr>
          <p:cNvPr id="5" name="Freeform: Shape 4">
            <a:extLst>
              <a:ext uri="{FF2B5EF4-FFF2-40B4-BE49-F238E27FC236}">
                <a16:creationId xmlns:a16="http://schemas.microsoft.com/office/drawing/2014/main" id="{568B9C2E-6668-4C07-95F1-CB22EEC5D65E}"/>
              </a:ext>
            </a:extLst>
          </p:cNvPr>
          <p:cNvSpPr/>
          <p:nvPr/>
        </p:nvSpPr>
        <p:spPr>
          <a:xfrm>
            <a:off x="6096862" y="2046977"/>
            <a:ext cx="1614467" cy="1808204"/>
          </a:xfrm>
          <a:custGeom>
            <a:avLst/>
            <a:gdLst>
              <a:gd name="connsiteX0" fmla="*/ 1615113 w 1614467"/>
              <a:gd name="connsiteY0" fmla="*/ 1138953 h 1808203"/>
              <a:gd name="connsiteX1" fmla="*/ 1615113 w 1614467"/>
              <a:gd name="connsiteY1" fmla="*/ 1139168 h 1808203"/>
              <a:gd name="connsiteX2" fmla="*/ 633947 w 1614467"/>
              <a:gd name="connsiteY2" fmla="*/ 1818321 h 1808203"/>
              <a:gd name="connsiteX3" fmla="*/ 633947 w 1614467"/>
              <a:gd name="connsiteY3" fmla="*/ 1806912 h 1808203"/>
              <a:gd name="connsiteX4" fmla="*/ 1507 w 1614467"/>
              <a:gd name="connsiteY4" fmla="*/ 1359812 h 1808203"/>
              <a:gd name="connsiteX5" fmla="*/ 0 w 1614467"/>
              <a:gd name="connsiteY5" fmla="*/ 1360889 h 1808203"/>
              <a:gd name="connsiteX6" fmla="*/ 0 w 1614467"/>
              <a:gd name="connsiteY6" fmla="*/ 2798 h 1808203"/>
              <a:gd name="connsiteX7" fmla="*/ 3875 w 1614467"/>
              <a:gd name="connsiteY7" fmla="*/ 0 h 180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4467" h="1808203">
                <a:moveTo>
                  <a:pt x="1615113" y="1138953"/>
                </a:moveTo>
                <a:lnTo>
                  <a:pt x="1615113" y="1139168"/>
                </a:lnTo>
                <a:lnTo>
                  <a:pt x="633947" y="1818321"/>
                </a:lnTo>
                <a:lnTo>
                  <a:pt x="633947" y="1806912"/>
                </a:lnTo>
                <a:lnTo>
                  <a:pt x="1507" y="1359812"/>
                </a:lnTo>
                <a:lnTo>
                  <a:pt x="0" y="1360889"/>
                </a:lnTo>
                <a:lnTo>
                  <a:pt x="0" y="2798"/>
                </a:lnTo>
                <a:lnTo>
                  <a:pt x="3875" y="0"/>
                </a:lnTo>
                <a:close/>
              </a:path>
            </a:pathLst>
          </a:custGeom>
          <a:solidFill>
            <a:schemeClr val="accent1"/>
          </a:solidFill>
          <a:ln w="21510" cap="flat">
            <a:noFill/>
            <a:prstDash val="solid"/>
            <a:miter/>
          </a:ln>
        </p:spPr>
        <p:txBody>
          <a:bodyPr rtlCol="0" anchor="ctr">
            <a:noAutofit/>
          </a:bodyPr>
          <a:lstStyle/>
          <a:p>
            <a:endParaRPr lang="en-US" dirty="0"/>
          </a:p>
        </p:txBody>
      </p:sp>
      <p:sp>
        <p:nvSpPr>
          <p:cNvPr id="6" name="Freeform: Shape 5">
            <a:extLst>
              <a:ext uri="{FF2B5EF4-FFF2-40B4-BE49-F238E27FC236}">
                <a16:creationId xmlns:a16="http://schemas.microsoft.com/office/drawing/2014/main" id="{742C4371-8AB2-4223-BBB9-9B8FF4C11085}"/>
              </a:ext>
            </a:extLst>
          </p:cNvPr>
          <p:cNvSpPr/>
          <p:nvPr/>
        </p:nvSpPr>
        <p:spPr>
          <a:xfrm>
            <a:off x="6722414" y="3186145"/>
            <a:ext cx="968680" cy="2238728"/>
          </a:xfrm>
          <a:custGeom>
            <a:avLst/>
            <a:gdLst>
              <a:gd name="connsiteX0" fmla="*/ 989561 w 968680"/>
              <a:gd name="connsiteY0" fmla="*/ 0 h 2238728"/>
              <a:gd name="connsiteX1" fmla="*/ 989561 w 968680"/>
              <a:gd name="connsiteY1" fmla="*/ 2238083 h 2238728"/>
              <a:gd name="connsiteX2" fmla="*/ 986117 w 968680"/>
              <a:gd name="connsiteY2" fmla="*/ 2240451 h 2238728"/>
              <a:gd name="connsiteX3" fmla="*/ 0 w 968680"/>
              <a:gd name="connsiteY3" fmla="*/ 1552041 h 2238728"/>
              <a:gd name="connsiteX4" fmla="*/ 8395 w 968680"/>
              <a:gd name="connsiteY4" fmla="*/ 1546229 h 2238728"/>
              <a:gd name="connsiteX5" fmla="*/ 8395 w 968680"/>
              <a:gd name="connsiteY5" fmla="*/ 679153 h 22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8680" h="2238728">
                <a:moveTo>
                  <a:pt x="989561" y="0"/>
                </a:moveTo>
                <a:lnTo>
                  <a:pt x="989561" y="2238083"/>
                </a:lnTo>
                <a:lnTo>
                  <a:pt x="986117" y="2240451"/>
                </a:lnTo>
                <a:lnTo>
                  <a:pt x="0" y="1552041"/>
                </a:lnTo>
                <a:lnTo>
                  <a:pt x="8395" y="1546229"/>
                </a:lnTo>
                <a:lnTo>
                  <a:pt x="8395" y="679153"/>
                </a:lnTo>
                <a:close/>
              </a:path>
            </a:pathLst>
          </a:custGeom>
          <a:solidFill>
            <a:schemeClr val="accent2"/>
          </a:solidFill>
          <a:ln w="21510" cap="flat">
            <a:noFill/>
            <a:prstDash val="solid"/>
            <a:miter/>
          </a:ln>
        </p:spPr>
        <p:txBody>
          <a:bodyPr rtlCol="0" anchor="ctr">
            <a:noAutofit/>
          </a:bodyPr>
          <a:lstStyle/>
          <a:p>
            <a:endParaRPr lang="en-US" dirty="0"/>
          </a:p>
        </p:txBody>
      </p:sp>
      <p:sp>
        <p:nvSpPr>
          <p:cNvPr id="7" name="Freeform: Shape 6">
            <a:extLst>
              <a:ext uri="{FF2B5EF4-FFF2-40B4-BE49-F238E27FC236}">
                <a16:creationId xmlns:a16="http://schemas.microsoft.com/office/drawing/2014/main" id="{714ECC8C-1257-4D1B-B1F3-8689EED79010}"/>
              </a:ext>
            </a:extLst>
          </p:cNvPr>
          <p:cNvSpPr/>
          <p:nvPr/>
        </p:nvSpPr>
        <p:spPr>
          <a:xfrm>
            <a:off x="6096862" y="4738186"/>
            <a:ext cx="1592941" cy="1765151"/>
          </a:xfrm>
          <a:custGeom>
            <a:avLst/>
            <a:gdLst>
              <a:gd name="connsiteX0" fmla="*/ 1611669 w 1592941"/>
              <a:gd name="connsiteY0" fmla="*/ 688409 h 1765151"/>
              <a:gd name="connsiteX1" fmla="*/ 0 w 1592941"/>
              <a:gd name="connsiteY1" fmla="*/ 1785386 h 1765151"/>
              <a:gd name="connsiteX2" fmla="*/ 0 w 1592941"/>
              <a:gd name="connsiteY2" fmla="*/ 425574 h 1765151"/>
              <a:gd name="connsiteX3" fmla="*/ 625552 w 1592941"/>
              <a:gd name="connsiteY3" fmla="*/ 0 h 1765151"/>
            </a:gdLst>
            <a:ahLst/>
            <a:cxnLst>
              <a:cxn ang="0">
                <a:pos x="connsiteX0" y="connsiteY0"/>
              </a:cxn>
              <a:cxn ang="0">
                <a:pos x="connsiteX1" y="connsiteY1"/>
              </a:cxn>
              <a:cxn ang="0">
                <a:pos x="connsiteX2" y="connsiteY2"/>
              </a:cxn>
              <a:cxn ang="0">
                <a:pos x="connsiteX3" y="connsiteY3"/>
              </a:cxn>
            </a:cxnLst>
            <a:rect l="l" t="t" r="r" b="b"/>
            <a:pathLst>
              <a:path w="1592941" h="1765151">
                <a:moveTo>
                  <a:pt x="1611669" y="688409"/>
                </a:moveTo>
                <a:lnTo>
                  <a:pt x="0" y="1785386"/>
                </a:lnTo>
                <a:lnTo>
                  <a:pt x="0" y="425574"/>
                </a:lnTo>
                <a:lnTo>
                  <a:pt x="625552" y="0"/>
                </a:lnTo>
                <a:close/>
              </a:path>
            </a:pathLst>
          </a:custGeom>
          <a:solidFill>
            <a:schemeClr val="accent6"/>
          </a:solidFill>
          <a:ln w="9525" cap="flat">
            <a:noFill/>
            <a:prstDash val="solid"/>
            <a:miter/>
          </a:ln>
        </p:spPr>
        <p:txBody>
          <a:bodyPr rtlCol="0" anchor="ctr">
            <a:noAutofit/>
          </a:bodyPr>
          <a:lstStyle/>
          <a:p>
            <a:pPr lvl="0"/>
            <a:endParaRPr lang="en-US" dirty="0"/>
          </a:p>
        </p:txBody>
      </p:sp>
      <p:sp>
        <p:nvSpPr>
          <p:cNvPr id="8" name="Freeform: Shape 7">
            <a:extLst>
              <a:ext uri="{FF2B5EF4-FFF2-40B4-BE49-F238E27FC236}">
                <a16:creationId xmlns:a16="http://schemas.microsoft.com/office/drawing/2014/main" id="{6D7F8349-ACC4-4383-99B6-33AAF0248346}"/>
              </a:ext>
            </a:extLst>
          </p:cNvPr>
          <p:cNvSpPr/>
          <p:nvPr/>
        </p:nvSpPr>
        <p:spPr>
          <a:xfrm>
            <a:off x="4489713" y="4734957"/>
            <a:ext cx="1592941" cy="1786677"/>
          </a:xfrm>
          <a:custGeom>
            <a:avLst/>
            <a:gdLst>
              <a:gd name="connsiteX0" fmla="*/ 1607149 w 1592941"/>
              <a:gd name="connsiteY0" fmla="*/ 428803 h 1786677"/>
              <a:gd name="connsiteX1" fmla="*/ 1607149 w 1592941"/>
              <a:gd name="connsiteY1" fmla="*/ 1788615 h 1786677"/>
              <a:gd name="connsiteX2" fmla="*/ 0 w 1592941"/>
              <a:gd name="connsiteY2" fmla="*/ 681521 h 1786677"/>
              <a:gd name="connsiteX3" fmla="*/ 984610 w 1592941"/>
              <a:gd name="connsiteY3" fmla="*/ 0 h 1786677"/>
            </a:gdLst>
            <a:ahLst/>
            <a:cxnLst>
              <a:cxn ang="0">
                <a:pos x="connsiteX0" y="connsiteY0"/>
              </a:cxn>
              <a:cxn ang="0">
                <a:pos x="connsiteX1" y="connsiteY1"/>
              </a:cxn>
              <a:cxn ang="0">
                <a:pos x="connsiteX2" y="connsiteY2"/>
              </a:cxn>
              <a:cxn ang="0">
                <a:pos x="connsiteX3" y="connsiteY3"/>
              </a:cxn>
            </a:cxnLst>
            <a:rect l="l" t="t" r="r" b="b"/>
            <a:pathLst>
              <a:path w="1592941" h="1786677">
                <a:moveTo>
                  <a:pt x="1607149" y="428803"/>
                </a:moveTo>
                <a:lnTo>
                  <a:pt x="1607149" y="1788615"/>
                </a:lnTo>
                <a:lnTo>
                  <a:pt x="0" y="681521"/>
                </a:lnTo>
                <a:lnTo>
                  <a:pt x="984610" y="0"/>
                </a:lnTo>
                <a:close/>
              </a:path>
            </a:pathLst>
          </a:custGeom>
          <a:solidFill>
            <a:schemeClr val="accent1"/>
          </a:solidFill>
          <a:ln w="21510" cap="flat">
            <a:noFill/>
            <a:prstDash val="solid"/>
            <a:miter/>
          </a:ln>
        </p:spPr>
        <p:txBody>
          <a:bodyPr rtlCol="0" anchor="ctr">
            <a:noAutofit/>
          </a:bodyPr>
          <a:lstStyle/>
          <a:p>
            <a:endParaRPr lang="en-US" dirty="0"/>
          </a:p>
        </p:txBody>
      </p:sp>
      <p:sp>
        <p:nvSpPr>
          <p:cNvPr id="9" name="Freeform: Shape 8">
            <a:extLst>
              <a:ext uri="{FF2B5EF4-FFF2-40B4-BE49-F238E27FC236}">
                <a16:creationId xmlns:a16="http://schemas.microsoft.com/office/drawing/2014/main" id="{E1F91A86-A4FE-4EEA-95A9-ABA2D725D4B1}"/>
              </a:ext>
            </a:extLst>
          </p:cNvPr>
          <p:cNvSpPr/>
          <p:nvPr/>
        </p:nvSpPr>
        <p:spPr>
          <a:xfrm>
            <a:off x="4481748" y="3179902"/>
            <a:ext cx="990207" cy="2217202"/>
          </a:xfrm>
          <a:custGeom>
            <a:avLst/>
            <a:gdLst>
              <a:gd name="connsiteX0" fmla="*/ 992575 w 990206"/>
              <a:gd name="connsiteY0" fmla="*/ 1555055 h 2217202"/>
              <a:gd name="connsiteX1" fmla="*/ 7965 w 990206"/>
              <a:gd name="connsiteY1" fmla="*/ 2236576 h 2217202"/>
              <a:gd name="connsiteX2" fmla="*/ 0 w 990206"/>
              <a:gd name="connsiteY2" fmla="*/ 2231194 h 2217202"/>
              <a:gd name="connsiteX3" fmla="*/ 0 w 990206"/>
              <a:gd name="connsiteY3" fmla="*/ 6027 h 2217202"/>
              <a:gd name="connsiteX4" fmla="*/ 8610 w 990206"/>
              <a:gd name="connsiteY4" fmla="*/ 0 h 2217202"/>
              <a:gd name="connsiteX5" fmla="*/ 981166 w 990206"/>
              <a:gd name="connsiteY5" fmla="*/ 678937 h 2217202"/>
              <a:gd name="connsiteX6" fmla="*/ 981166 w 990206"/>
              <a:gd name="connsiteY6" fmla="*/ 1547091 h 221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206" h="2217202">
                <a:moveTo>
                  <a:pt x="992575" y="1555055"/>
                </a:moveTo>
                <a:lnTo>
                  <a:pt x="7965" y="2236576"/>
                </a:lnTo>
                <a:lnTo>
                  <a:pt x="0" y="2231194"/>
                </a:lnTo>
                <a:lnTo>
                  <a:pt x="0" y="6027"/>
                </a:lnTo>
                <a:lnTo>
                  <a:pt x="8610" y="0"/>
                </a:lnTo>
                <a:lnTo>
                  <a:pt x="981166" y="678937"/>
                </a:lnTo>
                <a:lnTo>
                  <a:pt x="981166" y="1547091"/>
                </a:lnTo>
                <a:close/>
              </a:path>
            </a:pathLst>
          </a:custGeom>
          <a:solidFill>
            <a:schemeClr val="accent2"/>
          </a:solidFill>
          <a:ln w="21510" cap="flat">
            <a:noFill/>
            <a:prstDash val="solid"/>
            <a:miter/>
          </a:ln>
        </p:spPr>
        <p:txBody>
          <a:bodyPr rtlCol="0" anchor="ctr">
            <a:noAutofit/>
          </a:bodyPr>
          <a:lstStyle/>
          <a:p>
            <a:endParaRPr lang="en-US" dirty="0"/>
          </a:p>
        </p:txBody>
      </p:sp>
      <p:pic>
        <p:nvPicPr>
          <p:cNvPr id="67" name="Graphic 66">
            <a:extLst>
              <a:ext uri="{FF2B5EF4-FFF2-40B4-BE49-F238E27FC236}">
                <a16:creationId xmlns:a16="http://schemas.microsoft.com/office/drawing/2014/main" id="{F71D921D-E815-F843-8D83-B6C3C16439D7}"/>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37" name="Title 3">
            <a:extLst>
              <a:ext uri="{FF2B5EF4-FFF2-40B4-BE49-F238E27FC236}">
                <a16:creationId xmlns:a16="http://schemas.microsoft.com/office/drawing/2014/main" id="{4A622850-460D-49C9-AA98-72BC2DF62D24}"/>
              </a:ext>
            </a:extLst>
          </p:cNvPr>
          <p:cNvSpPr>
            <a:spLocks noGrp="1"/>
          </p:cNvSpPr>
          <p:nvPr>
            <p:ph type="title" hasCustomPrompt="1"/>
          </p:nvPr>
        </p:nvSpPr>
        <p:spPr>
          <a:xfrm>
            <a:off x="442799" y="388845"/>
            <a:ext cx="11300453" cy="990000"/>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8" name="Text Placeholder 22">
            <a:extLst>
              <a:ext uri="{FF2B5EF4-FFF2-40B4-BE49-F238E27FC236}">
                <a16:creationId xmlns:a16="http://schemas.microsoft.com/office/drawing/2014/main" id="{9ACE5228-E42C-4767-9300-5CF463D09131}"/>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9" name="Text Placeholder 22">
            <a:extLst>
              <a:ext uri="{FF2B5EF4-FFF2-40B4-BE49-F238E27FC236}">
                <a16:creationId xmlns:a16="http://schemas.microsoft.com/office/drawing/2014/main" id="{9C2C73CC-7BBA-4AB5-9F31-7A9948DD02C7}"/>
              </a:ext>
            </a:extLst>
          </p:cNvPr>
          <p:cNvSpPr>
            <a:spLocks noGrp="1"/>
          </p:cNvSpPr>
          <p:nvPr>
            <p:ph type="body" sz="quarter" idx="15" hasCustomPrompt="1"/>
          </p:nvPr>
        </p:nvSpPr>
        <p:spPr>
          <a:xfrm>
            <a:off x="442799" y="207336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6"/>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40" name="Text Placeholder 22">
            <a:extLst>
              <a:ext uri="{FF2B5EF4-FFF2-40B4-BE49-F238E27FC236}">
                <a16:creationId xmlns:a16="http://schemas.microsoft.com/office/drawing/2014/main" id="{ACF8BC36-C25E-4E14-81DD-43E6AD7F43ED}"/>
              </a:ext>
            </a:extLst>
          </p:cNvPr>
          <p:cNvSpPr>
            <a:spLocks noGrp="1"/>
          </p:cNvSpPr>
          <p:nvPr>
            <p:ph type="body" sz="quarter" idx="13" hasCustomPrompt="1"/>
          </p:nvPr>
        </p:nvSpPr>
        <p:spPr>
          <a:xfrm>
            <a:off x="442799" y="2430780"/>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47" name="Text Placeholder 22">
            <a:extLst>
              <a:ext uri="{FF2B5EF4-FFF2-40B4-BE49-F238E27FC236}">
                <a16:creationId xmlns:a16="http://schemas.microsoft.com/office/drawing/2014/main" id="{8ED2000C-3948-4295-8AB2-77B8EA5FC36E}"/>
              </a:ext>
            </a:extLst>
          </p:cNvPr>
          <p:cNvSpPr>
            <a:spLocks noGrp="1"/>
          </p:cNvSpPr>
          <p:nvPr>
            <p:ph type="body" sz="quarter" idx="36" hasCustomPrompt="1"/>
          </p:nvPr>
        </p:nvSpPr>
        <p:spPr>
          <a:xfrm>
            <a:off x="442799" y="3620123"/>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2"/>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49" name="Text Placeholder 22">
            <a:extLst>
              <a:ext uri="{FF2B5EF4-FFF2-40B4-BE49-F238E27FC236}">
                <a16:creationId xmlns:a16="http://schemas.microsoft.com/office/drawing/2014/main" id="{CAEC8480-4C52-4DF4-9AA5-B6002C4CF189}"/>
              </a:ext>
            </a:extLst>
          </p:cNvPr>
          <p:cNvSpPr>
            <a:spLocks noGrp="1"/>
          </p:cNvSpPr>
          <p:nvPr>
            <p:ph type="body" sz="quarter" idx="35" hasCustomPrompt="1"/>
          </p:nvPr>
        </p:nvSpPr>
        <p:spPr>
          <a:xfrm>
            <a:off x="442799" y="3977537"/>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0" name="Text Placeholder 22">
            <a:extLst>
              <a:ext uri="{FF2B5EF4-FFF2-40B4-BE49-F238E27FC236}">
                <a16:creationId xmlns:a16="http://schemas.microsoft.com/office/drawing/2014/main" id="{CC93A6C9-814A-45DA-9A94-78668198253B}"/>
              </a:ext>
            </a:extLst>
          </p:cNvPr>
          <p:cNvSpPr>
            <a:spLocks noGrp="1"/>
          </p:cNvSpPr>
          <p:nvPr>
            <p:ph type="body" sz="quarter" idx="38" hasCustomPrompt="1"/>
          </p:nvPr>
        </p:nvSpPr>
        <p:spPr>
          <a:xfrm>
            <a:off x="442799" y="5173980"/>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bg1"/>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51" name="Text Placeholder 22">
            <a:extLst>
              <a:ext uri="{FF2B5EF4-FFF2-40B4-BE49-F238E27FC236}">
                <a16:creationId xmlns:a16="http://schemas.microsoft.com/office/drawing/2014/main" id="{BCC769DA-6390-4C7E-A4D7-0169214C1BD0}"/>
              </a:ext>
            </a:extLst>
          </p:cNvPr>
          <p:cNvSpPr>
            <a:spLocks noGrp="1"/>
          </p:cNvSpPr>
          <p:nvPr>
            <p:ph type="body" sz="quarter" idx="37" hasCustomPrompt="1"/>
          </p:nvPr>
        </p:nvSpPr>
        <p:spPr>
          <a:xfrm>
            <a:off x="442799" y="5531394"/>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2" name="Text Placeholder 22">
            <a:extLst>
              <a:ext uri="{FF2B5EF4-FFF2-40B4-BE49-F238E27FC236}">
                <a16:creationId xmlns:a16="http://schemas.microsoft.com/office/drawing/2014/main" id="{17FB0337-BD14-4336-B29B-3DCE71A60C79}"/>
              </a:ext>
            </a:extLst>
          </p:cNvPr>
          <p:cNvSpPr>
            <a:spLocks noGrp="1"/>
          </p:cNvSpPr>
          <p:nvPr>
            <p:ph type="body" sz="quarter" idx="40" hasCustomPrompt="1"/>
          </p:nvPr>
        </p:nvSpPr>
        <p:spPr>
          <a:xfrm>
            <a:off x="8316410" y="207336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1"/>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53" name="Text Placeholder 22">
            <a:extLst>
              <a:ext uri="{FF2B5EF4-FFF2-40B4-BE49-F238E27FC236}">
                <a16:creationId xmlns:a16="http://schemas.microsoft.com/office/drawing/2014/main" id="{663F0B75-7DCF-4676-8D96-0F13787305EA}"/>
              </a:ext>
            </a:extLst>
          </p:cNvPr>
          <p:cNvSpPr>
            <a:spLocks noGrp="1"/>
          </p:cNvSpPr>
          <p:nvPr>
            <p:ph type="body" sz="quarter" idx="39" hasCustomPrompt="1"/>
          </p:nvPr>
        </p:nvSpPr>
        <p:spPr>
          <a:xfrm>
            <a:off x="8316410" y="2430780"/>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4" name="Text Placeholder 22">
            <a:extLst>
              <a:ext uri="{FF2B5EF4-FFF2-40B4-BE49-F238E27FC236}">
                <a16:creationId xmlns:a16="http://schemas.microsoft.com/office/drawing/2014/main" id="{772D1169-69D6-46E6-8422-F6D62FEC420F}"/>
              </a:ext>
            </a:extLst>
          </p:cNvPr>
          <p:cNvSpPr>
            <a:spLocks noGrp="1"/>
          </p:cNvSpPr>
          <p:nvPr>
            <p:ph type="body" sz="quarter" idx="42" hasCustomPrompt="1"/>
          </p:nvPr>
        </p:nvSpPr>
        <p:spPr>
          <a:xfrm>
            <a:off x="8316410" y="3620123"/>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2"/>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68" name="Text Placeholder 22">
            <a:extLst>
              <a:ext uri="{FF2B5EF4-FFF2-40B4-BE49-F238E27FC236}">
                <a16:creationId xmlns:a16="http://schemas.microsoft.com/office/drawing/2014/main" id="{7325DA6B-3F84-4F11-8E5F-18FF0C5E2C04}"/>
              </a:ext>
            </a:extLst>
          </p:cNvPr>
          <p:cNvSpPr>
            <a:spLocks noGrp="1"/>
          </p:cNvSpPr>
          <p:nvPr>
            <p:ph type="body" sz="quarter" idx="41" hasCustomPrompt="1"/>
          </p:nvPr>
        </p:nvSpPr>
        <p:spPr>
          <a:xfrm>
            <a:off x="8316410" y="3977537"/>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69" name="Text Placeholder 22">
            <a:extLst>
              <a:ext uri="{FF2B5EF4-FFF2-40B4-BE49-F238E27FC236}">
                <a16:creationId xmlns:a16="http://schemas.microsoft.com/office/drawing/2014/main" id="{F3D91CB9-9423-4706-8307-13B75842526C}"/>
              </a:ext>
            </a:extLst>
          </p:cNvPr>
          <p:cNvSpPr>
            <a:spLocks noGrp="1"/>
          </p:cNvSpPr>
          <p:nvPr>
            <p:ph type="body" sz="quarter" idx="44" hasCustomPrompt="1"/>
          </p:nvPr>
        </p:nvSpPr>
        <p:spPr>
          <a:xfrm>
            <a:off x="8316410" y="5173980"/>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6"/>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70" name="Text Placeholder 22">
            <a:extLst>
              <a:ext uri="{FF2B5EF4-FFF2-40B4-BE49-F238E27FC236}">
                <a16:creationId xmlns:a16="http://schemas.microsoft.com/office/drawing/2014/main" id="{BBDBFD81-3F25-45C4-931C-C83C44642FA1}"/>
              </a:ext>
            </a:extLst>
          </p:cNvPr>
          <p:cNvSpPr>
            <a:spLocks noGrp="1"/>
          </p:cNvSpPr>
          <p:nvPr>
            <p:ph type="body" sz="quarter" idx="43" hasCustomPrompt="1"/>
          </p:nvPr>
        </p:nvSpPr>
        <p:spPr>
          <a:xfrm>
            <a:off x="8316410" y="5531394"/>
            <a:ext cx="3429000" cy="864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71" name="Text Placeholder 22">
            <a:extLst>
              <a:ext uri="{FF2B5EF4-FFF2-40B4-BE49-F238E27FC236}">
                <a16:creationId xmlns:a16="http://schemas.microsoft.com/office/drawing/2014/main" id="{8AF38639-9E42-4E6E-B553-2E71FACE72C6}"/>
              </a:ext>
            </a:extLst>
          </p:cNvPr>
          <p:cNvSpPr>
            <a:spLocks noGrp="1"/>
          </p:cNvSpPr>
          <p:nvPr>
            <p:ph type="body" sz="quarter" idx="21" hasCustomPrompt="1"/>
          </p:nvPr>
        </p:nvSpPr>
        <p:spPr>
          <a:xfrm rot="19506392">
            <a:off x="4707211" y="2532499"/>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2" name="Text Placeholder 22">
            <a:extLst>
              <a:ext uri="{FF2B5EF4-FFF2-40B4-BE49-F238E27FC236}">
                <a16:creationId xmlns:a16="http://schemas.microsoft.com/office/drawing/2014/main" id="{79D5FF8B-3DD9-4FCF-BC25-11B5B708C5C5}"/>
              </a:ext>
            </a:extLst>
          </p:cNvPr>
          <p:cNvSpPr>
            <a:spLocks noGrp="1"/>
          </p:cNvSpPr>
          <p:nvPr>
            <p:ph type="body" sz="quarter" idx="22" hasCustomPrompt="1"/>
          </p:nvPr>
        </p:nvSpPr>
        <p:spPr>
          <a:xfrm rot="2116930">
            <a:off x="5943838" y="2523716"/>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3" name="Text Placeholder 22">
            <a:extLst>
              <a:ext uri="{FF2B5EF4-FFF2-40B4-BE49-F238E27FC236}">
                <a16:creationId xmlns:a16="http://schemas.microsoft.com/office/drawing/2014/main" id="{D62B37A5-61DE-4BC5-AC73-372745F00D33}"/>
              </a:ext>
            </a:extLst>
          </p:cNvPr>
          <p:cNvSpPr>
            <a:spLocks noGrp="1"/>
          </p:cNvSpPr>
          <p:nvPr>
            <p:ph type="body" sz="quarter" idx="23" hasCustomPrompt="1"/>
          </p:nvPr>
        </p:nvSpPr>
        <p:spPr>
          <a:xfrm rot="5400000">
            <a:off x="6525291" y="3822312"/>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4" name="Text Placeholder 22">
            <a:extLst>
              <a:ext uri="{FF2B5EF4-FFF2-40B4-BE49-F238E27FC236}">
                <a16:creationId xmlns:a16="http://schemas.microsoft.com/office/drawing/2014/main" id="{BF3E3C32-F259-4D5B-A786-01B702121B05}"/>
              </a:ext>
            </a:extLst>
          </p:cNvPr>
          <p:cNvSpPr>
            <a:spLocks noGrp="1"/>
          </p:cNvSpPr>
          <p:nvPr>
            <p:ph type="body" sz="quarter" idx="25" hasCustomPrompt="1"/>
          </p:nvPr>
        </p:nvSpPr>
        <p:spPr>
          <a:xfrm rot="19561147">
            <a:off x="5958993" y="5100396"/>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5" name="Text Placeholder 22">
            <a:extLst>
              <a:ext uri="{FF2B5EF4-FFF2-40B4-BE49-F238E27FC236}">
                <a16:creationId xmlns:a16="http://schemas.microsoft.com/office/drawing/2014/main" id="{C177F396-C670-417E-A13A-5F5DC906BB47}"/>
              </a:ext>
            </a:extLst>
          </p:cNvPr>
          <p:cNvSpPr>
            <a:spLocks noGrp="1"/>
          </p:cNvSpPr>
          <p:nvPr>
            <p:ph type="body" sz="quarter" idx="26" hasCustomPrompt="1"/>
          </p:nvPr>
        </p:nvSpPr>
        <p:spPr>
          <a:xfrm rot="2089401">
            <a:off x="4714637" y="5104414"/>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6" name="Text Placeholder 22">
            <a:extLst>
              <a:ext uri="{FF2B5EF4-FFF2-40B4-BE49-F238E27FC236}">
                <a16:creationId xmlns:a16="http://schemas.microsoft.com/office/drawing/2014/main" id="{4B383110-BE85-43CD-BC20-B568C760864C}"/>
              </a:ext>
            </a:extLst>
          </p:cNvPr>
          <p:cNvSpPr>
            <a:spLocks noGrp="1"/>
          </p:cNvSpPr>
          <p:nvPr>
            <p:ph type="body" sz="quarter" idx="24" hasCustomPrompt="1"/>
          </p:nvPr>
        </p:nvSpPr>
        <p:spPr>
          <a:xfrm rot="16200000">
            <a:off x="4110812" y="3845473"/>
            <a:ext cx="1543050" cy="986851"/>
          </a:xfrm>
          <a:prstGeom prst="rect">
            <a:avLst/>
          </a:prstGeom>
        </p:spPr>
        <p:txBody>
          <a:bodyPr anchor="ctr">
            <a:noAutofit/>
          </a:bodyP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mj-lt"/>
                <a:ea typeface="Cambria" panose="02040503050406030204" pitchFamily="18" charset="0"/>
              </a:defRPr>
            </a:lvl1pPr>
          </a:lstStyle>
          <a:p>
            <a:pPr lvl="0"/>
            <a:r>
              <a:rPr lang="en-US" dirty="0"/>
              <a:t>Lorem ipsum dolor sit</a:t>
            </a:r>
          </a:p>
        </p:txBody>
      </p:sp>
      <p:sp>
        <p:nvSpPr>
          <p:cNvPr id="77" name="Text Placeholder 2">
            <a:extLst>
              <a:ext uri="{FF2B5EF4-FFF2-40B4-BE49-F238E27FC236}">
                <a16:creationId xmlns:a16="http://schemas.microsoft.com/office/drawing/2014/main" id="{1272E3C2-33B0-42F0-98CB-8C8C243BF377}"/>
              </a:ext>
            </a:extLst>
          </p:cNvPr>
          <p:cNvSpPr>
            <a:spLocks noGrp="1"/>
          </p:cNvSpPr>
          <p:nvPr>
            <p:ph type="body" sz="quarter" idx="14"/>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41" name="Rectangle 40">
            <a:extLst>
              <a:ext uri="{FF2B5EF4-FFF2-40B4-BE49-F238E27FC236}">
                <a16:creationId xmlns:a16="http://schemas.microsoft.com/office/drawing/2014/main" id="{55932FE3-8F5C-4BA9-985F-B47DD345C519}"/>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45" name="Freeform: Shape 44">
            <a:extLst>
              <a:ext uri="{FF2B5EF4-FFF2-40B4-BE49-F238E27FC236}">
                <a16:creationId xmlns:a16="http://schemas.microsoft.com/office/drawing/2014/main" id="{6052DF19-9D96-4A54-8FA3-46C146C0B5FE}"/>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48" name="Freeform: Shape 47">
            <a:extLst>
              <a:ext uri="{FF2B5EF4-FFF2-40B4-BE49-F238E27FC236}">
                <a16:creationId xmlns:a16="http://schemas.microsoft.com/office/drawing/2014/main" id="{F5943707-01DA-43C9-BA1F-E7EE0E7D2359}"/>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42" name="Footer Placeholder 3">
            <a:extLst>
              <a:ext uri="{FF2B5EF4-FFF2-40B4-BE49-F238E27FC236}">
                <a16:creationId xmlns:a16="http://schemas.microsoft.com/office/drawing/2014/main" id="{70C02C76-34C0-477D-9B7A-973364A4E2D7}"/>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43" name="TextBox 42">
            <a:extLst>
              <a:ext uri="{FF2B5EF4-FFF2-40B4-BE49-F238E27FC236}">
                <a16:creationId xmlns:a16="http://schemas.microsoft.com/office/drawing/2014/main" id="{95A932B5-1139-4503-A7E7-6CD9AAADD065}"/>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124994608"/>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Rhombus Graphic Dark">
    <p:bg>
      <p:bgPr>
        <a:solidFill>
          <a:schemeClr val="tx2"/>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D731281-34B6-477C-8891-B04CE728273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111" name="Text Placeholder 2">
            <a:extLst>
              <a:ext uri="{FF2B5EF4-FFF2-40B4-BE49-F238E27FC236}">
                <a16:creationId xmlns:a16="http://schemas.microsoft.com/office/drawing/2014/main" id="{236ECACE-04EC-47DB-846A-29FC6D87FAEB}"/>
              </a:ext>
            </a:extLst>
          </p:cNvPr>
          <p:cNvSpPr>
            <a:spLocks noGrp="1"/>
          </p:cNvSpPr>
          <p:nvPr>
            <p:ph type="body" sz="quarter" idx="51"/>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pic>
        <p:nvPicPr>
          <p:cNvPr id="34" name="Picture 33">
            <a:extLst>
              <a:ext uri="{FF2B5EF4-FFF2-40B4-BE49-F238E27FC236}">
                <a16:creationId xmlns:a16="http://schemas.microsoft.com/office/drawing/2014/main" id="{810E4203-08E6-4418-AD09-B8D9334C0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109" name="Text Placeholder 22">
            <a:extLst>
              <a:ext uri="{FF2B5EF4-FFF2-40B4-BE49-F238E27FC236}">
                <a16:creationId xmlns:a16="http://schemas.microsoft.com/office/drawing/2014/main" id="{FBCEB81F-942E-4E7A-BE5F-A71E6B6C7C8F}"/>
              </a:ext>
            </a:extLst>
          </p:cNvPr>
          <p:cNvSpPr>
            <a:spLocks noGrp="1"/>
          </p:cNvSpPr>
          <p:nvPr>
            <p:ph type="body" sz="quarter" idx="50" hasCustomPrompt="1"/>
          </p:nvPr>
        </p:nvSpPr>
        <p:spPr>
          <a:xfrm rot="19531667">
            <a:off x="6418611" y="429946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105" name="Text Placeholder 22">
            <a:extLst>
              <a:ext uri="{FF2B5EF4-FFF2-40B4-BE49-F238E27FC236}">
                <a16:creationId xmlns:a16="http://schemas.microsoft.com/office/drawing/2014/main" id="{593B0717-10AC-4D8A-AC3E-9AE479780851}"/>
              </a:ext>
            </a:extLst>
          </p:cNvPr>
          <p:cNvSpPr>
            <a:spLocks noGrp="1"/>
          </p:cNvSpPr>
          <p:nvPr>
            <p:ph type="body" sz="quarter" idx="48" hasCustomPrompt="1"/>
          </p:nvPr>
        </p:nvSpPr>
        <p:spPr>
          <a:xfrm>
            <a:off x="8332196" y="4249909"/>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6"/>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108" name="Text Placeholder 22">
            <a:extLst>
              <a:ext uri="{FF2B5EF4-FFF2-40B4-BE49-F238E27FC236}">
                <a16:creationId xmlns:a16="http://schemas.microsoft.com/office/drawing/2014/main" id="{F4A672A1-DF33-4339-9EF7-E3C45D01E870}"/>
              </a:ext>
            </a:extLst>
          </p:cNvPr>
          <p:cNvSpPr>
            <a:spLocks noGrp="1"/>
          </p:cNvSpPr>
          <p:nvPr>
            <p:ph type="body" sz="quarter" idx="49" hasCustomPrompt="1"/>
          </p:nvPr>
        </p:nvSpPr>
        <p:spPr>
          <a:xfrm>
            <a:off x="8327895" y="4605233"/>
            <a:ext cx="3429000" cy="1512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04" name="Text Placeholder 22">
            <a:extLst>
              <a:ext uri="{FF2B5EF4-FFF2-40B4-BE49-F238E27FC236}">
                <a16:creationId xmlns:a16="http://schemas.microsoft.com/office/drawing/2014/main" id="{5739B760-04F1-4E96-9625-86162A24023A}"/>
              </a:ext>
            </a:extLst>
          </p:cNvPr>
          <p:cNvSpPr>
            <a:spLocks noGrp="1"/>
          </p:cNvSpPr>
          <p:nvPr>
            <p:ph type="body" sz="quarter" idx="47" hasCustomPrompt="1"/>
          </p:nvPr>
        </p:nvSpPr>
        <p:spPr>
          <a:xfrm rot="2012338">
            <a:off x="4209576" y="426907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102" name="Text Placeholder 22">
            <a:extLst>
              <a:ext uri="{FF2B5EF4-FFF2-40B4-BE49-F238E27FC236}">
                <a16:creationId xmlns:a16="http://schemas.microsoft.com/office/drawing/2014/main" id="{C2EE9E2F-F363-41F8-ADFC-EBD072BF96B7}"/>
              </a:ext>
            </a:extLst>
          </p:cNvPr>
          <p:cNvSpPr>
            <a:spLocks noGrp="1"/>
          </p:cNvSpPr>
          <p:nvPr>
            <p:ph type="body" sz="quarter" idx="45" hasCustomPrompt="1"/>
          </p:nvPr>
        </p:nvSpPr>
        <p:spPr>
          <a:xfrm>
            <a:off x="442799" y="4249909"/>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1"/>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103" name="Text Placeholder 22">
            <a:extLst>
              <a:ext uri="{FF2B5EF4-FFF2-40B4-BE49-F238E27FC236}">
                <a16:creationId xmlns:a16="http://schemas.microsoft.com/office/drawing/2014/main" id="{3D6F4B72-C43F-4B3C-ABB9-9CEEE7866602}"/>
              </a:ext>
            </a:extLst>
          </p:cNvPr>
          <p:cNvSpPr>
            <a:spLocks noGrp="1"/>
          </p:cNvSpPr>
          <p:nvPr>
            <p:ph type="body" sz="quarter" idx="46" hasCustomPrompt="1"/>
          </p:nvPr>
        </p:nvSpPr>
        <p:spPr>
          <a:xfrm>
            <a:off x="442799" y="4605233"/>
            <a:ext cx="3429000" cy="1512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97" name="Text Placeholder 22">
            <a:extLst>
              <a:ext uri="{FF2B5EF4-FFF2-40B4-BE49-F238E27FC236}">
                <a16:creationId xmlns:a16="http://schemas.microsoft.com/office/drawing/2014/main" id="{474ED7E6-58E4-4601-9048-F4C3A2B3CCD0}"/>
              </a:ext>
            </a:extLst>
          </p:cNvPr>
          <p:cNvSpPr>
            <a:spLocks noGrp="1"/>
          </p:cNvSpPr>
          <p:nvPr>
            <p:ph type="body" sz="quarter" idx="41" hasCustomPrompt="1"/>
          </p:nvPr>
        </p:nvSpPr>
        <p:spPr>
          <a:xfrm rot="2090804">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96" name="Text Placeholder 22">
            <a:extLst>
              <a:ext uri="{FF2B5EF4-FFF2-40B4-BE49-F238E27FC236}">
                <a16:creationId xmlns:a16="http://schemas.microsoft.com/office/drawing/2014/main" id="{50A1ADE9-2549-4891-9B36-D502692420AB}"/>
              </a:ext>
            </a:extLst>
          </p:cNvPr>
          <p:cNvSpPr>
            <a:spLocks noGrp="1"/>
          </p:cNvSpPr>
          <p:nvPr>
            <p:ph type="body" sz="quarter" idx="40" hasCustomPrompt="1"/>
          </p:nvPr>
        </p:nvSpPr>
        <p:spPr>
          <a:xfrm>
            <a:off x="8332196" y="2430779"/>
            <a:ext cx="3429000" cy="1512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95" name="Text Placeholder 22">
            <a:extLst>
              <a:ext uri="{FF2B5EF4-FFF2-40B4-BE49-F238E27FC236}">
                <a16:creationId xmlns:a16="http://schemas.microsoft.com/office/drawing/2014/main" id="{AB8EFFC8-24E8-432B-ABA7-F06504E127A0}"/>
              </a:ext>
            </a:extLst>
          </p:cNvPr>
          <p:cNvSpPr>
            <a:spLocks noGrp="1"/>
          </p:cNvSpPr>
          <p:nvPr>
            <p:ph type="body" sz="quarter" idx="39" hasCustomPrompt="1"/>
          </p:nvPr>
        </p:nvSpPr>
        <p:spPr>
          <a:xfrm>
            <a:off x="8332196" y="207336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1"/>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57" name="Text Placeholder 22">
            <a:extLst>
              <a:ext uri="{FF2B5EF4-FFF2-40B4-BE49-F238E27FC236}">
                <a16:creationId xmlns:a16="http://schemas.microsoft.com/office/drawing/2014/main" id="{62163FF3-A63D-42A2-B8D8-9D1C745B0538}"/>
              </a:ext>
            </a:extLst>
          </p:cNvPr>
          <p:cNvSpPr>
            <a:spLocks noGrp="1"/>
          </p:cNvSpPr>
          <p:nvPr>
            <p:ph type="body" sz="quarter" idx="27" hasCustomPrompt="1"/>
          </p:nvPr>
        </p:nvSpPr>
        <p:spPr>
          <a:xfrm rot="19584229">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6" name="Text Placeholder 22">
            <a:extLst>
              <a:ext uri="{FF2B5EF4-FFF2-40B4-BE49-F238E27FC236}">
                <a16:creationId xmlns:a16="http://schemas.microsoft.com/office/drawing/2014/main" id="{C634C98C-2B5D-422B-A0BD-272C413DE54A}"/>
              </a:ext>
            </a:extLst>
          </p:cNvPr>
          <p:cNvSpPr>
            <a:spLocks noGrp="1"/>
          </p:cNvSpPr>
          <p:nvPr>
            <p:ph type="body" sz="quarter" idx="26" hasCustomPrompt="1"/>
          </p:nvPr>
        </p:nvSpPr>
        <p:spPr>
          <a:xfrm>
            <a:off x="442799" y="2430779"/>
            <a:ext cx="3429000" cy="1512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5" name="Text Placeholder 22">
            <a:extLst>
              <a:ext uri="{FF2B5EF4-FFF2-40B4-BE49-F238E27FC236}">
                <a16:creationId xmlns:a16="http://schemas.microsoft.com/office/drawing/2014/main" id="{3BF591C3-ADE9-4134-8B02-CAB23C94CB3D}"/>
              </a:ext>
            </a:extLst>
          </p:cNvPr>
          <p:cNvSpPr>
            <a:spLocks noGrp="1"/>
          </p:cNvSpPr>
          <p:nvPr>
            <p:ph type="body" sz="quarter" idx="25" hasCustomPrompt="1"/>
          </p:nvPr>
        </p:nvSpPr>
        <p:spPr>
          <a:xfrm>
            <a:off x="442799" y="2073366"/>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2"/>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pic>
        <p:nvPicPr>
          <p:cNvPr id="67" name="Graphic 66">
            <a:extLst>
              <a:ext uri="{FF2B5EF4-FFF2-40B4-BE49-F238E27FC236}">
                <a16:creationId xmlns:a16="http://schemas.microsoft.com/office/drawing/2014/main" id="{F71D921D-E815-F843-8D83-B6C3C16439D7}"/>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817298" y="6396668"/>
            <a:ext cx="931790" cy="271466"/>
          </a:xfrm>
          <a:prstGeom prst="rect">
            <a:avLst/>
          </a:prstGeom>
        </p:spPr>
      </p:pic>
      <p:sp>
        <p:nvSpPr>
          <p:cNvPr id="37" name="Title 3">
            <a:extLst>
              <a:ext uri="{FF2B5EF4-FFF2-40B4-BE49-F238E27FC236}">
                <a16:creationId xmlns:a16="http://schemas.microsoft.com/office/drawing/2014/main" id="{4A622850-460D-49C9-AA98-72BC2DF62D24}"/>
              </a:ext>
            </a:extLst>
          </p:cNvPr>
          <p:cNvSpPr>
            <a:spLocks noGrp="1"/>
          </p:cNvSpPr>
          <p:nvPr>
            <p:ph type="title" hasCustomPrompt="1"/>
          </p:nvPr>
        </p:nvSpPr>
        <p:spPr>
          <a:xfrm>
            <a:off x="442799" y="388845"/>
            <a:ext cx="11300453" cy="990000"/>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8" name="Text Placeholder 22">
            <a:extLst>
              <a:ext uri="{FF2B5EF4-FFF2-40B4-BE49-F238E27FC236}">
                <a16:creationId xmlns:a16="http://schemas.microsoft.com/office/drawing/2014/main" id="{9ACE5228-E42C-4767-9300-5CF463D09131}"/>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Rectangle 40">
            <a:extLst>
              <a:ext uri="{FF2B5EF4-FFF2-40B4-BE49-F238E27FC236}">
                <a16:creationId xmlns:a16="http://schemas.microsoft.com/office/drawing/2014/main" id="{55932FE3-8F5C-4BA9-985F-B47DD345C519}"/>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 name="Freeform: Shape 1">
            <a:extLst>
              <a:ext uri="{FF2B5EF4-FFF2-40B4-BE49-F238E27FC236}">
                <a16:creationId xmlns:a16="http://schemas.microsoft.com/office/drawing/2014/main" id="{DF03B141-FBCC-436D-AD9E-F8C15119CD63}"/>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3" name="Freeform: Shape 2">
            <a:extLst>
              <a:ext uri="{FF2B5EF4-FFF2-40B4-BE49-F238E27FC236}">
                <a16:creationId xmlns:a16="http://schemas.microsoft.com/office/drawing/2014/main" id="{70AE0952-39FD-4454-AAE2-8F8D40805849}"/>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6" name="Footer Placeholder 3">
            <a:extLst>
              <a:ext uri="{FF2B5EF4-FFF2-40B4-BE49-F238E27FC236}">
                <a16:creationId xmlns:a16="http://schemas.microsoft.com/office/drawing/2014/main" id="{166203CE-87B2-4997-9914-45C7469F3EC0}"/>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27" name="TextBox 26">
            <a:extLst>
              <a:ext uri="{FF2B5EF4-FFF2-40B4-BE49-F238E27FC236}">
                <a16:creationId xmlns:a16="http://schemas.microsoft.com/office/drawing/2014/main" id="{8BF824F2-B806-4A94-975B-1090A1358668}"/>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1142371058"/>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Four Squares Graphic Dark">
    <p:bg>
      <p:bgPr>
        <a:solidFill>
          <a:schemeClr val="tx2"/>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2918B75-A044-442E-B62C-FF384773B1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111" name="Text Placeholder 2">
            <a:extLst>
              <a:ext uri="{FF2B5EF4-FFF2-40B4-BE49-F238E27FC236}">
                <a16:creationId xmlns:a16="http://schemas.microsoft.com/office/drawing/2014/main" id="{236ECACE-04EC-47DB-846A-29FC6D87FAEB}"/>
              </a:ext>
            </a:extLst>
          </p:cNvPr>
          <p:cNvSpPr>
            <a:spLocks noGrp="1"/>
          </p:cNvSpPr>
          <p:nvPr>
            <p:ph type="body" sz="quarter" idx="51"/>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105" name="Text Placeholder 22">
            <a:extLst>
              <a:ext uri="{FF2B5EF4-FFF2-40B4-BE49-F238E27FC236}">
                <a16:creationId xmlns:a16="http://schemas.microsoft.com/office/drawing/2014/main" id="{593B0717-10AC-4D8A-AC3E-9AE479780851}"/>
              </a:ext>
            </a:extLst>
          </p:cNvPr>
          <p:cNvSpPr>
            <a:spLocks noGrp="1"/>
          </p:cNvSpPr>
          <p:nvPr>
            <p:ph type="body" sz="quarter" idx="48" hasCustomPrompt="1"/>
          </p:nvPr>
        </p:nvSpPr>
        <p:spPr>
          <a:xfrm>
            <a:off x="8332196" y="4246307"/>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bg2"/>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108" name="Text Placeholder 22">
            <a:extLst>
              <a:ext uri="{FF2B5EF4-FFF2-40B4-BE49-F238E27FC236}">
                <a16:creationId xmlns:a16="http://schemas.microsoft.com/office/drawing/2014/main" id="{F4A672A1-DF33-4339-9EF7-E3C45D01E870}"/>
              </a:ext>
            </a:extLst>
          </p:cNvPr>
          <p:cNvSpPr>
            <a:spLocks noGrp="1"/>
          </p:cNvSpPr>
          <p:nvPr>
            <p:ph type="body" sz="quarter" idx="49" hasCustomPrompt="1"/>
          </p:nvPr>
        </p:nvSpPr>
        <p:spPr>
          <a:xfrm>
            <a:off x="8327895" y="4678307"/>
            <a:ext cx="3429000" cy="1440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02" name="Text Placeholder 22">
            <a:extLst>
              <a:ext uri="{FF2B5EF4-FFF2-40B4-BE49-F238E27FC236}">
                <a16:creationId xmlns:a16="http://schemas.microsoft.com/office/drawing/2014/main" id="{C2EE9E2F-F363-41F8-ADFC-EBD072BF96B7}"/>
              </a:ext>
            </a:extLst>
          </p:cNvPr>
          <p:cNvSpPr>
            <a:spLocks noGrp="1"/>
          </p:cNvSpPr>
          <p:nvPr>
            <p:ph type="body" sz="quarter" idx="45" hasCustomPrompt="1"/>
          </p:nvPr>
        </p:nvSpPr>
        <p:spPr>
          <a:xfrm>
            <a:off x="442799" y="4246307"/>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1"/>
                </a:solidFill>
                <a:latin typeface="+mj-lt"/>
                <a:ea typeface="Cambria" panose="02040503050406030204" pitchFamily="18" charset="0"/>
              </a:defRPr>
            </a:lvl1pPr>
          </a:lstStyle>
          <a:p>
            <a:pPr lvl="0"/>
            <a:r>
              <a:rPr lang="en-US" dirty="0"/>
              <a:t>Lorem ipsum dolor sit </a:t>
            </a:r>
            <a:r>
              <a:rPr lang="en-US" dirty="0" err="1"/>
              <a:t>amet</a:t>
            </a:r>
            <a:r>
              <a:rPr lang="en-US" dirty="0"/>
              <a:t> </a:t>
            </a:r>
          </a:p>
        </p:txBody>
      </p:sp>
      <p:sp>
        <p:nvSpPr>
          <p:cNvPr id="103" name="Text Placeholder 22">
            <a:extLst>
              <a:ext uri="{FF2B5EF4-FFF2-40B4-BE49-F238E27FC236}">
                <a16:creationId xmlns:a16="http://schemas.microsoft.com/office/drawing/2014/main" id="{3D6F4B72-C43F-4B3C-ABB9-9CEEE7866602}"/>
              </a:ext>
            </a:extLst>
          </p:cNvPr>
          <p:cNvSpPr>
            <a:spLocks noGrp="1"/>
          </p:cNvSpPr>
          <p:nvPr>
            <p:ph type="body" sz="quarter" idx="46" hasCustomPrompt="1"/>
          </p:nvPr>
        </p:nvSpPr>
        <p:spPr>
          <a:xfrm>
            <a:off x="442799" y="4678307"/>
            <a:ext cx="3429000" cy="1440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96" name="Text Placeholder 22">
            <a:extLst>
              <a:ext uri="{FF2B5EF4-FFF2-40B4-BE49-F238E27FC236}">
                <a16:creationId xmlns:a16="http://schemas.microsoft.com/office/drawing/2014/main" id="{50A1ADE9-2549-4891-9B36-D502692420AB}"/>
              </a:ext>
            </a:extLst>
          </p:cNvPr>
          <p:cNvSpPr>
            <a:spLocks noGrp="1"/>
          </p:cNvSpPr>
          <p:nvPr>
            <p:ph type="body" sz="quarter" idx="40" hasCustomPrompt="1"/>
          </p:nvPr>
        </p:nvSpPr>
        <p:spPr>
          <a:xfrm>
            <a:off x="8332196" y="2664878"/>
            <a:ext cx="3429000" cy="1440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95" name="Text Placeholder 22">
            <a:extLst>
              <a:ext uri="{FF2B5EF4-FFF2-40B4-BE49-F238E27FC236}">
                <a16:creationId xmlns:a16="http://schemas.microsoft.com/office/drawing/2014/main" id="{AB8EFFC8-24E8-432B-ABA7-F06504E127A0}"/>
              </a:ext>
            </a:extLst>
          </p:cNvPr>
          <p:cNvSpPr>
            <a:spLocks noGrp="1"/>
          </p:cNvSpPr>
          <p:nvPr>
            <p:ph type="body" sz="quarter" idx="39" hasCustomPrompt="1"/>
          </p:nvPr>
        </p:nvSpPr>
        <p:spPr>
          <a:xfrm>
            <a:off x="8332196" y="2232878"/>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6"/>
                </a:solidFill>
                <a:latin typeface="+mj-lt"/>
                <a:ea typeface="Cambria" panose="02040503050406030204" pitchFamily="18" charset="0"/>
              </a:defRPr>
            </a:lvl1pPr>
          </a:lstStyle>
          <a:p>
            <a:pPr lvl="0"/>
            <a:r>
              <a:rPr lang="en-US" dirty="0"/>
              <a:t>Lorem ipsum dolor sit </a:t>
            </a:r>
            <a:r>
              <a:rPr lang="en-US" dirty="0" err="1"/>
              <a:t>amet</a:t>
            </a:r>
            <a:endParaRPr lang="en-US" dirty="0"/>
          </a:p>
        </p:txBody>
      </p:sp>
      <p:sp>
        <p:nvSpPr>
          <p:cNvPr id="56" name="Text Placeholder 22">
            <a:extLst>
              <a:ext uri="{FF2B5EF4-FFF2-40B4-BE49-F238E27FC236}">
                <a16:creationId xmlns:a16="http://schemas.microsoft.com/office/drawing/2014/main" id="{C634C98C-2B5D-422B-A0BD-272C413DE54A}"/>
              </a:ext>
            </a:extLst>
          </p:cNvPr>
          <p:cNvSpPr>
            <a:spLocks noGrp="1"/>
          </p:cNvSpPr>
          <p:nvPr>
            <p:ph type="body" sz="quarter" idx="26" hasCustomPrompt="1"/>
          </p:nvPr>
        </p:nvSpPr>
        <p:spPr>
          <a:xfrm>
            <a:off x="442799" y="2664878"/>
            <a:ext cx="3429000" cy="1440000"/>
          </a:xfrm>
          <a:prstGeom prst="rect">
            <a:avLst/>
          </a:prstGeom>
        </p:spPr>
        <p:txBody>
          <a:bodyPr lIns="0" anchor="t">
            <a:noAutofit/>
          </a:bodyPr>
          <a:lstStyle>
            <a:lvl1pPr marL="0" indent="0">
              <a:lnSpc>
                <a:spcPct val="100000"/>
              </a:lnSpc>
              <a:spcAft>
                <a:spcPts val="1200"/>
              </a:spcAft>
              <a:buClr>
                <a:srgbClr val="FF545F"/>
              </a:buClr>
              <a:buFont typeface="Arial" panose="020B0604020202020204" pitchFamily="34" charset="0"/>
              <a:buNone/>
              <a:defRPr sz="1300" b="0">
                <a:solidFill>
                  <a:schemeClr val="bg1"/>
                </a:solidFill>
                <a:latin typeface="+mn-lt"/>
                <a:ea typeface="Cambria" panose="02040503050406030204" pitchFamily="18" charset="0"/>
                <a:cs typeface="Calibri" panose="020F050202020403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55" name="Text Placeholder 22">
            <a:extLst>
              <a:ext uri="{FF2B5EF4-FFF2-40B4-BE49-F238E27FC236}">
                <a16:creationId xmlns:a16="http://schemas.microsoft.com/office/drawing/2014/main" id="{3BF591C3-ADE9-4134-8B02-CAB23C94CB3D}"/>
              </a:ext>
            </a:extLst>
          </p:cNvPr>
          <p:cNvSpPr>
            <a:spLocks noGrp="1"/>
          </p:cNvSpPr>
          <p:nvPr>
            <p:ph type="body" sz="quarter" idx="25" hasCustomPrompt="1"/>
          </p:nvPr>
        </p:nvSpPr>
        <p:spPr>
          <a:xfrm>
            <a:off x="442799" y="2232878"/>
            <a:ext cx="3429000" cy="304801"/>
          </a:xfrm>
          <a:prstGeom prst="rect">
            <a:avLst/>
          </a:prstGeom>
        </p:spPr>
        <p:txBody>
          <a:bodyPr lIns="0" anchor="ctr">
            <a:noAutofit/>
          </a:bodyPr>
          <a:lstStyle>
            <a:lvl1pPr marL="0" indent="0">
              <a:lnSpc>
                <a:spcPct val="100000"/>
              </a:lnSpc>
              <a:spcAft>
                <a:spcPts val="1200"/>
              </a:spcAft>
              <a:buClr>
                <a:srgbClr val="FF545F"/>
              </a:buClr>
              <a:buFont typeface="Arial" panose="020B0604020202020204" pitchFamily="34" charset="0"/>
              <a:buNone/>
              <a:defRPr sz="1600" b="1">
                <a:solidFill>
                  <a:schemeClr val="accent2"/>
                </a:solidFill>
                <a:latin typeface="+mj-lt"/>
                <a:ea typeface="Cambria" panose="02040503050406030204" pitchFamily="18" charset="0"/>
              </a:defRPr>
            </a:lvl1pPr>
          </a:lstStyle>
          <a:p>
            <a:pPr lvl="0"/>
            <a:r>
              <a:rPr lang="en-US" dirty="0"/>
              <a:t>Lorem ipsum dolor sit </a:t>
            </a:r>
            <a:r>
              <a:rPr lang="en-US" dirty="0" err="1"/>
              <a:t>amet</a:t>
            </a:r>
            <a:endParaRPr lang="en-US" dirty="0"/>
          </a:p>
        </p:txBody>
      </p:sp>
      <p:sp>
        <p:nvSpPr>
          <p:cNvPr id="37" name="Title 3">
            <a:extLst>
              <a:ext uri="{FF2B5EF4-FFF2-40B4-BE49-F238E27FC236}">
                <a16:creationId xmlns:a16="http://schemas.microsoft.com/office/drawing/2014/main" id="{4A622850-460D-49C9-AA98-72BC2DF62D24}"/>
              </a:ext>
            </a:extLst>
          </p:cNvPr>
          <p:cNvSpPr>
            <a:spLocks noGrp="1"/>
          </p:cNvSpPr>
          <p:nvPr>
            <p:ph type="title" hasCustomPrompt="1"/>
          </p:nvPr>
        </p:nvSpPr>
        <p:spPr>
          <a:xfrm>
            <a:off x="442799" y="388845"/>
            <a:ext cx="11300453" cy="990000"/>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8" name="Text Placeholder 22">
            <a:extLst>
              <a:ext uri="{FF2B5EF4-FFF2-40B4-BE49-F238E27FC236}">
                <a16:creationId xmlns:a16="http://schemas.microsoft.com/office/drawing/2014/main" id="{9ACE5228-E42C-4767-9300-5CF463D09131}"/>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Rectangle 40">
            <a:extLst>
              <a:ext uri="{FF2B5EF4-FFF2-40B4-BE49-F238E27FC236}">
                <a16:creationId xmlns:a16="http://schemas.microsoft.com/office/drawing/2014/main" id="{55932FE3-8F5C-4BA9-985F-B47DD345C519}"/>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4" name="Text Placeholder 3">
            <a:extLst>
              <a:ext uri="{FF2B5EF4-FFF2-40B4-BE49-F238E27FC236}">
                <a16:creationId xmlns:a16="http://schemas.microsoft.com/office/drawing/2014/main" id="{BD6B5300-F1CB-4EEB-8CC9-08A24B4A917F}"/>
              </a:ext>
            </a:extLst>
          </p:cNvPr>
          <p:cNvSpPr>
            <a:spLocks noGrp="1"/>
          </p:cNvSpPr>
          <p:nvPr>
            <p:ph type="body" sz="quarter" idx="52" hasCustomPrompt="1"/>
          </p:nvPr>
        </p:nvSpPr>
        <p:spPr>
          <a:xfrm>
            <a:off x="4088657" y="2232878"/>
            <a:ext cx="1944000" cy="1872000"/>
          </a:xfrm>
          <a:prstGeom prst="rect">
            <a:avLst/>
          </a:prstGeom>
          <a:solidFill>
            <a:schemeClr val="accent2"/>
          </a:solidFill>
        </p:spPr>
        <p:txBody>
          <a:bodyPr vert="horz" wrap="square" lIns="0" tIns="45720" rIns="91440" bIns="45720" rtlCol="0" anchor="ctr" anchorCtr="1">
            <a:noAutofit/>
          </a:bodyPr>
          <a:lstStyle>
            <a:lvl1pPr>
              <a:defRPr lang="en-US" sz="1800" b="1" dirty="0">
                <a:solidFill>
                  <a:schemeClr val="bg1"/>
                </a:solidFill>
                <a:latin typeface="+mj-lt"/>
                <a:ea typeface="+mn-ea"/>
                <a:cs typeface="+mn-cs"/>
              </a:defRPr>
            </a:lvl1pPr>
          </a:lstStyle>
          <a:p>
            <a:pPr marR="0" lvl="0" algn="ctr" fontAlgn="auto">
              <a:lnSpc>
                <a:spcPct val="100000"/>
              </a:lnSpc>
              <a:spcBef>
                <a:spcPts val="0"/>
              </a:spcBef>
              <a:buClrTx/>
              <a:buSzTx/>
              <a:buFontTx/>
              <a:tabLst/>
            </a:pPr>
            <a:r>
              <a:rPr lang="da-DK" dirty="0"/>
              <a:t>Lorem ipsum dolor sit amet</a:t>
            </a:r>
          </a:p>
        </p:txBody>
      </p:sp>
      <p:pic>
        <p:nvPicPr>
          <p:cNvPr id="21" name="Graphic 20">
            <a:extLst>
              <a:ext uri="{FF2B5EF4-FFF2-40B4-BE49-F238E27FC236}">
                <a16:creationId xmlns:a16="http://schemas.microsoft.com/office/drawing/2014/main" id="{E8187A81-DCD4-420F-A0D8-52FE345F755E}"/>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17298" y="6396668"/>
            <a:ext cx="931790" cy="271466"/>
          </a:xfrm>
          <a:prstGeom prst="rect">
            <a:avLst/>
          </a:prstGeom>
        </p:spPr>
      </p:pic>
      <p:sp>
        <p:nvSpPr>
          <p:cNvPr id="31" name="Freeform: Shape 30">
            <a:extLst>
              <a:ext uri="{FF2B5EF4-FFF2-40B4-BE49-F238E27FC236}">
                <a16:creationId xmlns:a16="http://schemas.microsoft.com/office/drawing/2014/main" id="{B7E4039A-915B-41DC-A4D1-8E2D00283E4E}"/>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32" name="Freeform: Shape 31">
            <a:extLst>
              <a:ext uri="{FF2B5EF4-FFF2-40B4-BE49-F238E27FC236}">
                <a16:creationId xmlns:a16="http://schemas.microsoft.com/office/drawing/2014/main" id="{F5BD438B-55CB-42C1-B923-77D8B42E6907}"/>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24" name="Footer Placeholder 3">
            <a:extLst>
              <a:ext uri="{FF2B5EF4-FFF2-40B4-BE49-F238E27FC236}">
                <a16:creationId xmlns:a16="http://schemas.microsoft.com/office/drawing/2014/main" id="{D0E62E42-E5B5-4D67-854C-182B2B1B94F7}"/>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29" name="TextBox 28">
            <a:extLst>
              <a:ext uri="{FF2B5EF4-FFF2-40B4-BE49-F238E27FC236}">
                <a16:creationId xmlns:a16="http://schemas.microsoft.com/office/drawing/2014/main" id="{2E9E16FD-31D4-403C-98C8-58ACE1EB9DC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30" name="Text Placeholder 3">
            <a:extLst>
              <a:ext uri="{FF2B5EF4-FFF2-40B4-BE49-F238E27FC236}">
                <a16:creationId xmlns:a16="http://schemas.microsoft.com/office/drawing/2014/main" id="{3614C4F9-57DD-410E-BC94-BCE40DDA85E4}"/>
              </a:ext>
            </a:extLst>
          </p:cNvPr>
          <p:cNvSpPr>
            <a:spLocks noGrp="1"/>
          </p:cNvSpPr>
          <p:nvPr>
            <p:ph type="body" sz="quarter" idx="53" hasCustomPrompt="1"/>
          </p:nvPr>
        </p:nvSpPr>
        <p:spPr>
          <a:xfrm>
            <a:off x="6181219" y="2232878"/>
            <a:ext cx="1944000" cy="1872000"/>
          </a:xfrm>
          <a:prstGeom prst="rect">
            <a:avLst/>
          </a:prstGeom>
          <a:solidFill>
            <a:schemeClr val="accent3"/>
          </a:solidFill>
        </p:spPr>
        <p:txBody>
          <a:bodyPr vert="horz" wrap="square" lIns="0" tIns="45720" rIns="91440" bIns="45720" rtlCol="0" anchor="ctr" anchorCtr="1">
            <a:noAutofit/>
          </a:bodyPr>
          <a:lstStyle>
            <a:lvl1pPr>
              <a:defRPr lang="en-US" sz="1800" b="1" dirty="0">
                <a:solidFill>
                  <a:schemeClr val="bg1"/>
                </a:solidFill>
                <a:latin typeface="+mj-lt"/>
                <a:ea typeface="+mn-ea"/>
                <a:cs typeface="+mn-cs"/>
              </a:defRPr>
            </a:lvl1pPr>
          </a:lstStyle>
          <a:p>
            <a:pPr marR="0" lvl="0" algn="ctr" fontAlgn="auto">
              <a:lnSpc>
                <a:spcPct val="100000"/>
              </a:lnSpc>
              <a:spcBef>
                <a:spcPts val="0"/>
              </a:spcBef>
              <a:buClrTx/>
              <a:buSzTx/>
              <a:buFontTx/>
              <a:tabLst/>
            </a:pPr>
            <a:r>
              <a:rPr lang="da-DK" dirty="0"/>
              <a:t>Lorem ipsum dolor sit amet</a:t>
            </a:r>
          </a:p>
        </p:txBody>
      </p:sp>
      <p:sp>
        <p:nvSpPr>
          <p:cNvPr id="33" name="Text Placeholder 3">
            <a:extLst>
              <a:ext uri="{FF2B5EF4-FFF2-40B4-BE49-F238E27FC236}">
                <a16:creationId xmlns:a16="http://schemas.microsoft.com/office/drawing/2014/main" id="{8397A3EC-F218-4325-BAC9-F15E16EFBDE6}"/>
              </a:ext>
            </a:extLst>
          </p:cNvPr>
          <p:cNvSpPr>
            <a:spLocks noGrp="1"/>
          </p:cNvSpPr>
          <p:nvPr>
            <p:ph type="body" sz="quarter" idx="54" hasCustomPrompt="1"/>
          </p:nvPr>
        </p:nvSpPr>
        <p:spPr>
          <a:xfrm>
            <a:off x="4088657" y="4246307"/>
            <a:ext cx="1944000" cy="1872000"/>
          </a:xfrm>
          <a:prstGeom prst="rect">
            <a:avLst/>
          </a:prstGeom>
          <a:solidFill>
            <a:schemeClr val="accent1"/>
          </a:solidFill>
        </p:spPr>
        <p:txBody>
          <a:bodyPr vert="horz" wrap="square" lIns="0" tIns="45720" rIns="91440" bIns="45720" rtlCol="0" anchor="ctr" anchorCtr="1">
            <a:noAutofit/>
          </a:bodyPr>
          <a:lstStyle>
            <a:lvl1pPr>
              <a:defRPr lang="en-US" sz="1800" b="1" dirty="0">
                <a:solidFill>
                  <a:schemeClr val="bg1"/>
                </a:solidFill>
                <a:latin typeface="+mj-lt"/>
                <a:ea typeface="+mn-ea"/>
                <a:cs typeface="+mn-cs"/>
              </a:defRPr>
            </a:lvl1pPr>
          </a:lstStyle>
          <a:p>
            <a:pPr marR="0" lvl="0" algn="ctr" fontAlgn="auto">
              <a:lnSpc>
                <a:spcPct val="100000"/>
              </a:lnSpc>
              <a:spcBef>
                <a:spcPts val="0"/>
              </a:spcBef>
              <a:buClrTx/>
              <a:buSzTx/>
              <a:buFontTx/>
              <a:tabLst/>
            </a:pPr>
            <a:r>
              <a:rPr lang="da-DK" dirty="0"/>
              <a:t>Lorem ipsum dolor sit amet</a:t>
            </a:r>
          </a:p>
        </p:txBody>
      </p:sp>
      <p:sp>
        <p:nvSpPr>
          <p:cNvPr id="34" name="Text Placeholder 3">
            <a:extLst>
              <a:ext uri="{FF2B5EF4-FFF2-40B4-BE49-F238E27FC236}">
                <a16:creationId xmlns:a16="http://schemas.microsoft.com/office/drawing/2014/main" id="{BF840943-A169-4345-A64D-496EA67778E9}"/>
              </a:ext>
            </a:extLst>
          </p:cNvPr>
          <p:cNvSpPr>
            <a:spLocks noGrp="1"/>
          </p:cNvSpPr>
          <p:nvPr>
            <p:ph type="body" sz="quarter" idx="55" hasCustomPrompt="1"/>
          </p:nvPr>
        </p:nvSpPr>
        <p:spPr>
          <a:xfrm>
            <a:off x="6181219" y="4246307"/>
            <a:ext cx="1944000" cy="1872000"/>
          </a:xfrm>
          <a:prstGeom prst="rect">
            <a:avLst/>
          </a:prstGeom>
          <a:solidFill>
            <a:schemeClr val="bg2"/>
          </a:solidFill>
        </p:spPr>
        <p:txBody>
          <a:bodyPr vert="horz" wrap="square" lIns="0" tIns="45720" rIns="91440" bIns="45720" rtlCol="0" anchor="ctr" anchorCtr="1">
            <a:noAutofit/>
          </a:bodyPr>
          <a:lstStyle>
            <a:lvl1pPr>
              <a:defRPr lang="en-US" sz="1800" b="1" dirty="0">
                <a:solidFill>
                  <a:schemeClr val="bg1"/>
                </a:solidFill>
                <a:latin typeface="+mj-lt"/>
                <a:ea typeface="+mn-ea"/>
                <a:cs typeface="+mn-cs"/>
              </a:defRPr>
            </a:lvl1pPr>
          </a:lstStyle>
          <a:p>
            <a:pPr marR="0" lvl="0" algn="ctr" fontAlgn="auto">
              <a:lnSpc>
                <a:spcPct val="100000"/>
              </a:lnSpc>
              <a:spcBef>
                <a:spcPts val="0"/>
              </a:spcBef>
              <a:buClrTx/>
              <a:buSzTx/>
              <a:buFontTx/>
              <a:tabLst/>
            </a:pPr>
            <a:r>
              <a:rPr lang="da-DK" dirty="0"/>
              <a:t>Lorem ipsum dolor sit amet</a:t>
            </a:r>
          </a:p>
        </p:txBody>
      </p:sp>
    </p:spTree>
    <p:extLst>
      <p:ext uri="{BB962C8B-B14F-4D97-AF65-F5344CB8AC3E}">
        <p14:creationId xmlns:p14="http://schemas.microsoft.com/office/powerpoint/2010/main" val="1607326727"/>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mages &amp; Text Boxes Dark">
    <p:bg>
      <p:bgPr>
        <a:solidFill>
          <a:schemeClr val="tx2"/>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0836554B-499B-4D39-9F38-475CE40E62E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31" name="Rectangle 30">
            <a:extLst>
              <a:ext uri="{FF2B5EF4-FFF2-40B4-BE49-F238E27FC236}">
                <a16:creationId xmlns:a16="http://schemas.microsoft.com/office/drawing/2014/main" id="{C340F2F0-C5F1-4AB4-8DA4-3433AB32CA09}"/>
              </a:ext>
            </a:extLst>
          </p:cNvPr>
          <p:cNvSpPr/>
          <p:nvPr/>
        </p:nvSpPr>
        <p:spPr>
          <a:xfrm>
            <a:off x="442800" y="3969892"/>
            <a:ext cx="2592000" cy="2146211"/>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Picture Placeholder 2">
            <a:extLst>
              <a:ext uri="{FF2B5EF4-FFF2-40B4-BE49-F238E27FC236}">
                <a16:creationId xmlns:a16="http://schemas.microsoft.com/office/drawing/2014/main" id="{FED55F9B-215F-46F1-8BF2-58FAE022CE9C}"/>
              </a:ext>
            </a:extLst>
          </p:cNvPr>
          <p:cNvSpPr>
            <a:spLocks noGrp="1"/>
          </p:cNvSpPr>
          <p:nvPr>
            <p:ph type="pic" sz="quarter" idx="15"/>
          </p:nvPr>
        </p:nvSpPr>
        <p:spPr>
          <a:xfrm>
            <a:off x="442799" y="2250000"/>
            <a:ext cx="2592000" cy="1692954"/>
          </a:xfrm>
          <a:prstGeom prst="rect">
            <a:avLst/>
          </a:prstGeom>
          <a:solidFill>
            <a:schemeClr val="bg1">
              <a:lumMod val="85000"/>
            </a:schemeClr>
          </a:solidFill>
        </p:spPr>
        <p:txBody>
          <a:bodyPr anchor="ctr" anchorCtr="0">
            <a:noAutofit/>
          </a:bodyPr>
          <a:lstStyle>
            <a:lvl1pPr marL="0" indent="0" algn="ctr">
              <a:buNone/>
              <a:defRPr b="0">
                <a:solidFill>
                  <a:schemeClr val="accent3"/>
                </a:solidFill>
                <a:latin typeface="+mn-lt"/>
              </a:defRPr>
            </a:lvl1pPr>
          </a:lstStyle>
          <a:p>
            <a:r>
              <a:rPr lang="en-US"/>
              <a:t>Click icon to add picture</a:t>
            </a:r>
            <a:endParaRPr lang="en-IN" dirty="0"/>
          </a:p>
        </p:txBody>
      </p:sp>
      <p:sp>
        <p:nvSpPr>
          <p:cNvPr id="58" name="Picture Placeholder 2">
            <a:extLst>
              <a:ext uri="{FF2B5EF4-FFF2-40B4-BE49-F238E27FC236}">
                <a16:creationId xmlns:a16="http://schemas.microsoft.com/office/drawing/2014/main" id="{E10A83AB-065A-479D-832E-DAF6AA362A5E}"/>
              </a:ext>
            </a:extLst>
          </p:cNvPr>
          <p:cNvSpPr>
            <a:spLocks noGrp="1"/>
          </p:cNvSpPr>
          <p:nvPr>
            <p:ph type="pic" sz="quarter" idx="18"/>
          </p:nvPr>
        </p:nvSpPr>
        <p:spPr>
          <a:xfrm>
            <a:off x="3345617" y="2250000"/>
            <a:ext cx="2592000" cy="1692954"/>
          </a:xfrm>
          <a:prstGeom prst="rect">
            <a:avLst/>
          </a:prstGeom>
          <a:solidFill>
            <a:schemeClr val="bg1">
              <a:lumMod val="85000"/>
            </a:schemeClr>
          </a:solidFill>
        </p:spPr>
        <p:txBody>
          <a:bodyPr anchor="ctr" anchorCtr="0">
            <a:noAutofit/>
          </a:bodyPr>
          <a:lstStyle>
            <a:lvl1pPr marL="0" indent="0" algn="ctr">
              <a:buNone/>
              <a:defRPr b="0">
                <a:solidFill>
                  <a:schemeClr val="accent3"/>
                </a:solidFill>
                <a:latin typeface="+mn-lt"/>
              </a:defRPr>
            </a:lvl1pPr>
          </a:lstStyle>
          <a:p>
            <a:r>
              <a:rPr lang="en-US"/>
              <a:t>Click icon to add picture</a:t>
            </a:r>
            <a:endParaRPr lang="en-IN" dirty="0"/>
          </a:p>
        </p:txBody>
      </p:sp>
      <p:sp>
        <p:nvSpPr>
          <p:cNvPr id="62" name="Picture Placeholder 2">
            <a:extLst>
              <a:ext uri="{FF2B5EF4-FFF2-40B4-BE49-F238E27FC236}">
                <a16:creationId xmlns:a16="http://schemas.microsoft.com/office/drawing/2014/main" id="{9ED5828F-8F6F-4738-BC10-43B225486D50}"/>
              </a:ext>
            </a:extLst>
          </p:cNvPr>
          <p:cNvSpPr>
            <a:spLocks noGrp="1"/>
          </p:cNvSpPr>
          <p:nvPr>
            <p:ph type="pic" sz="quarter" idx="21"/>
          </p:nvPr>
        </p:nvSpPr>
        <p:spPr>
          <a:xfrm>
            <a:off x="6240364" y="2250000"/>
            <a:ext cx="2592000" cy="1692954"/>
          </a:xfrm>
          <a:prstGeom prst="rect">
            <a:avLst/>
          </a:prstGeom>
          <a:solidFill>
            <a:schemeClr val="bg1">
              <a:lumMod val="85000"/>
            </a:schemeClr>
          </a:solidFill>
        </p:spPr>
        <p:txBody>
          <a:bodyPr anchor="ctr" anchorCtr="0">
            <a:noAutofit/>
          </a:bodyPr>
          <a:lstStyle>
            <a:lvl1pPr marL="0" indent="0" algn="ctr">
              <a:buNone/>
              <a:defRPr b="0">
                <a:solidFill>
                  <a:schemeClr val="accent3"/>
                </a:solidFill>
                <a:latin typeface="+mn-lt"/>
              </a:defRPr>
            </a:lvl1pPr>
          </a:lstStyle>
          <a:p>
            <a:r>
              <a:rPr lang="en-US"/>
              <a:t>Click icon to add picture</a:t>
            </a:r>
            <a:endParaRPr lang="en-IN" dirty="0"/>
          </a:p>
        </p:txBody>
      </p:sp>
      <p:sp>
        <p:nvSpPr>
          <p:cNvPr id="66" name="Picture Placeholder 2">
            <a:extLst>
              <a:ext uri="{FF2B5EF4-FFF2-40B4-BE49-F238E27FC236}">
                <a16:creationId xmlns:a16="http://schemas.microsoft.com/office/drawing/2014/main" id="{E738D5B4-41AD-47FF-B2C3-F953D2665BB5}"/>
              </a:ext>
            </a:extLst>
          </p:cNvPr>
          <p:cNvSpPr>
            <a:spLocks noGrp="1"/>
          </p:cNvSpPr>
          <p:nvPr>
            <p:ph type="pic" sz="quarter" idx="24"/>
          </p:nvPr>
        </p:nvSpPr>
        <p:spPr>
          <a:xfrm>
            <a:off x="9151252" y="2250000"/>
            <a:ext cx="2592000" cy="1692954"/>
          </a:xfrm>
          <a:prstGeom prst="rect">
            <a:avLst/>
          </a:prstGeom>
          <a:solidFill>
            <a:schemeClr val="bg1">
              <a:lumMod val="85000"/>
            </a:schemeClr>
          </a:solidFill>
        </p:spPr>
        <p:txBody>
          <a:bodyPr anchor="ctr" anchorCtr="0">
            <a:noAutofit/>
          </a:bodyPr>
          <a:lstStyle>
            <a:lvl1pPr marL="0" indent="0" algn="ctr">
              <a:buNone/>
              <a:defRPr b="0">
                <a:solidFill>
                  <a:schemeClr val="accent3"/>
                </a:solidFill>
                <a:latin typeface="+mn-lt"/>
              </a:defRPr>
            </a:lvl1pPr>
          </a:lstStyle>
          <a:p>
            <a:r>
              <a:rPr lang="en-US"/>
              <a:t>Click icon to add picture</a:t>
            </a:r>
            <a:endParaRPr lang="en-IN" dirty="0"/>
          </a:p>
        </p:txBody>
      </p:sp>
      <p:cxnSp>
        <p:nvCxnSpPr>
          <p:cNvPr id="69" name="Straight Connector 68">
            <a:extLst>
              <a:ext uri="{FF2B5EF4-FFF2-40B4-BE49-F238E27FC236}">
                <a16:creationId xmlns:a16="http://schemas.microsoft.com/office/drawing/2014/main" id="{263F5F59-A06F-4A43-B481-AC3D078E4175}"/>
              </a:ext>
            </a:extLst>
          </p:cNvPr>
          <p:cNvCxnSpPr>
            <a:cxnSpLocks/>
          </p:cNvCxnSpPr>
          <p:nvPr/>
        </p:nvCxnSpPr>
        <p:spPr>
          <a:xfrm>
            <a:off x="595799" y="4443378"/>
            <a:ext cx="2286000" cy="0"/>
          </a:xfrm>
          <a:prstGeom prst="line">
            <a:avLst/>
          </a:prstGeom>
          <a:ln w="22225" cap="rnd">
            <a:gradFill flip="none" rotWithShape="1">
              <a:gsLst>
                <a:gs pos="0">
                  <a:schemeClr val="bg1"/>
                </a:gs>
                <a:gs pos="100000">
                  <a:schemeClr val="bg1">
                    <a:alpha val="0"/>
                  </a:schemeClr>
                </a:gs>
                <a:gs pos="88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itle 3">
            <a:extLst>
              <a:ext uri="{FF2B5EF4-FFF2-40B4-BE49-F238E27FC236}">
                <a16:creationId xmlns:a16="http://schemas.microsoft.com/office/drawing/2014/main" id="{880895D5-6A9D-45D9-84A5-B48C071FA691}"/>
              </a:ext>
            </a:extLst>
          </p:cNvPr>
          <p:cNvSpPr>
            <a:spLocks noGrp="1"/>
          </p:cNvSpPr>
          <p:nvPr>
            <p:ph type="title" hasCustomPrompt="1"/>
          </p:nvPr>
        </p:nvSpPr>
        <p:spPr>
          <a:xfrm>
            <a:off x="442799" y="388845"/>
            <a:ext cx="11300453" cy="990000"/>
          </a:xfrm>
        </p:spPr>
        <p:txBody>
          <a:bodyPr vert="horz" lIns="0" tIns="45720" rIns="91440" bIns="45720" rtlCol="0" anchor="ctr" anchorCtr="0">
            <a:noAutofit/>
          </a:bodyPr>
          <a:lstStyle>
            <a:lvl1pPr>
              <a:defRPr lang="en-GB" dirty="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5" name="Text Placeholder 22">
            <a:extLst>
              <a:ext uri="{FF2B5EF4-FFF2-40B4-BE49-F238E27FC236}">
                <a16:creationId xmlns:a16="http://schemas.microsoft.com/office/drawing/2014/main" id="{17A71A41-DCC6-44B5-8D6D-901E7A96F64C}"/>
              </a:ext>
            </a:extLst>
          </p:cNvPr>
          <p:cNvSpPr>
            <a:spLocks noGrp="1"/>
          </p:cNvSpPr>
          <p:nvPr>
            <p:ph type="body" sz="quarter" idx="12" hasCustomPrompt="1"/>
            <p:custDataLst>
              <p:tags r:id="rId1"/>
            </p:custDataLst>
          </p:nvPr>
        </p:nvSpPr>
        <p:spPr>
          <a:xfrm>
            <a:off x="442799" y="1457999"/>
            <a:ext cx="11288344" cy="276999"/>
          </a:xfrm>
          <a:prstGeom prst="rect">
            <a:avLst/>
          </a:prstGeom>
        </p:spPr>
        <p:txBody>
          <a:bodyPr vert="horz" lIns="0" tIns="0" rIns="0" bIns="0" rtlCol="0" anchor="t">
            <a:spAutoFit/>
          </a:bodyPr>
          <a:lstStyle>
            <a:lvl1pPr marL="0" indent="0">
              <a:lnSpc>
                <a:spcPct val="100000"/>
              </a:lnSpc>
              <a:spcBef>
                <a:spcPts val="0"/>
              </a:spcBef>
              <a:buNone/>
              <a:defRPr lang="en-US" sz="1800" b="0" dirty="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7" name="Text Placeholder 22">
            <a:extLst>
              <a:ext uri="{FF2B5EF4-FFF2-40B4-BE49-F238E27FC236}">
                <a16:creationId xmlns:a16="http://schemas.microsoft.com/office/drawing/2014/main" id="{B7ADF330-AE85-40DE-835E-B49449314A2D}"/>
              </a:ext>
            </a:extLst>
          </p:cNvPr>
          <p:cNvSpPr>
            <a:spLocks noGrp="1"/>
          </p:cNvSpPr>
          <p:nvPr>
            <p:ph type="body" sz="quarter" idx="13" hasCustomPrompt="1"/>
          </p:nvPr>
        </p:nvSpPr>
        <p:spPr>
          <a:xfrm>
            <a:off x="579173" y="4073611"/>
            <a:ext cx="2319251" cy="305726"/>
          </a:xfrm>
          <a:prstGeom prst="rect">
            <a:avLst/>
          </a:prstGeom>
        </p:spPr>
        <p:txBody>
          <a:bodyPr lIns="0" tIns="46800" bIns="46800" anchor="ctr">
            <a:spAutoFit/>
          </a:bodyPr>
          <a:lstStyle>
            <a:lvl1pPr marL="0" indent="0" algn="l">
              <a:buClr>
                <a:srgbClr val="FF545F"/>
              </a:buClr>
              <a:buFont typeface="Arial" panose="020B0604020202020204" pitchFamily="34" charset="0"/>
              <a:buNone/>
              <a:defRPr sz="1400" b="0">
                <a:solidFill>
                  <a:schemeClr val="bg1"/>
                </a:solidFill>
                <a:latin typeface="+mj-lt"/>
              </a:defRPr>
            </a:lvl1pPr>
          </a:lstStyle>
          <a:p>
            <a:pPr lvl="0"/>
            <a:r>
              <a:rPr lang="en-US" dirty="0"/>
              <a:t>Lorem ipsum dolor sit amet</a:t>
            </a:r>
          </a:p>
        </p:txBody>
      </p:sp>
      <p:sp>
        <p:nvSpPr>
          <p:cNvPr id="38" name="Text Placeholder 22">
            <a:extLst>
              <a:ext uri="{FF2B5EF4-FFF2-40B4-BE49-F238E27FC236}">
                <a16:creationId xmlns:a16="http://schemas.microsoft.com/office/drawing/2014/main" id="{D17ECCBE-9451-4EF2-9377-41ED7F99FD93}"/>
              </a:ext>
            </a:extLst>
          </p:cNvPr>
          <p:cNvSpPr>
            <a:spLocks noGrp="1"/>
          </p:cNvSpPr>
          <p:nvPr>
            <p:ph type="body" sz="quarter" idx="16" hasCustomPrompt="1"/>
          </p:nvPr>
        </p:nvSpPr>
        <p:spPr>
          <a:xfrm>
            <a:off x="579173" y="4507419"/>
            <a:ext cx="2319251" cy="1440000"/>
          </a:xfrm>
          <a:prstGeom prst="rect">
            <a:avLst/>
          </a:prstGeom>
        </p:spPr>
        <p:txBody>
          <a:bodyPr lIns="0" tIns="46800" bIns="46800">
            <a:noAutofit/>
          </a:bodyPr>
          <a:lstStyle>
            <a:lvl1pPr marL="0" indent="0">
              <a:buClr>
                <a:srgbClr val="FF545F"/>
              </a:buClr>
              <a:buFont typeface="Arial" panose="020B0604020202020204" pitchFamily="34" charset="0"/>
              <a:buNone/>
              <a:defRPr sz="1200" b="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46" name="Text Placeholder 2">
            <a:extLst>
              <a:ext uri="{FF2B5EF4-FFF2-40B4-BE49-F238E27FC236}">
                <a16:creationId xmlns:a16="http://schemas.microsoft.com/office/drawing/2014/main" id="{93BA6191-995D-4A8B-8097-1BCD8EA9EC85}"/>
              </a:ext>
            </a:extLst>
          </p:cNvPr>
          <p:cNvSpPr>
            <a:spLocks noGrp="1"/>
          </p:cNvSpPr>
          <p:nvPr>
            <p:ph type="body" sz="quarter" idx="26"/>
          </p:nvPr>
        </p:nvSpPr>
        <p:spPr>
          <a:xfrm>
            <a:off x="442799" y="98303"/>
            <a:ext cx="5846011" cy="228600"/>
          </a:xfrm>
          <a:prstGeom prst="rect">
            <a:avLst/>
          </a:prstGeom>
        </p:spPr>
        <p:txBody>
          <a:bodyPr lIns="0">
            <a:noAutofit/>
          </a:bodyPr>
          <a:lstStyle>
            <a:lvl1pPr marL="0" indent="0">
              <a:buNone/>
              <a:defRPr sz="1000" b="0">
                <a:solidFill>
                  <a:schemeClr val="bg1"/>
                </a:solidFill>
                <a:latin typeface="+mn-lt"/>
                <a:ea typeface="Cambria" panose="02040503050406030204" pitchFamily="18" charset="0"/>
              </a:defRPr>
            </a:lvl1pPr>
          </a:lstStyle>
          <a:p>
            <a:pPr lvl="0"/>
            <a:r>
              <a:rPr lang="en-US"/>
              <a:t>Click to edit Master text styles</a:t>
            </a:r>
          </a:p>
        </p:txBody>
      </p:sp>
      <p:sp>
        <p:nvSpPr>
          <p:cNvPr id="36" name="Rectangle 35">
            <a:extLst>
              <a:ext uri="{FF2B5EF4-FFF2-40B4-BE49-F238E27FC236}">
                <a16:creationId xmlns:a16="http://schemas.microsoft.com/office/drawing/2014/main" id="{42E4D74C-410E-483B-833E-4D7AE804ABE2}"/>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48" name="Freeform: Shape 47">
            <a:extLst>
              <a:ext uri="{FF2B5EF4-FFF2-40B4-BE49-F238E27FC236}">
                <a16:creationId xmlns:a16="http://schemas.microsoft.com/office/drawing/2014/main" id="{883744C2-8338-4510-922E-8171C1DBABCE}"/>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49" name="Freeform: Shape 48">
            <a:extLst>
              <a:ext uri="{FF2B5EF4-FFF2-40B4-BE49-F238E27FC236}">
                <a16:creationId xmlns:a16="http://schemas.microsoft.com/office/drawing/2014/main" id="{B42B4048-3937-457B-8213-80A2A3628E05}"/>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bg1"/>
              </a:solidFill>
            </a:endParaRPr>
          </a:p>
        </p:txBody>
      </p:sp>
      <p:sp>
        <p:nvSpPr>
          <p:cNvPr id="45" name="Footer Placeholder 3">
            <a:extLst>
              <a:ext uri="{FF2B5EF4-FFF2-40B4-BE49-F238E27FC236}">
                <a16:creationId xmlns:a16="http://schemas.microsoft.com/office/drawing/2014/main" id="{D9EBCE9F-1CDE-44DC-9CF1-533B6C497731}"/>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50" name="TextBox 49">
            <a:extLst>
              <a:ext uri="{FF2B5EF4-FFF2-40B4-BE49-F238E27FC236}">
                <a16:creationId xmlns:a16="http://schemas.microsoft.com/office/drawing/2014/main" id="{BD7BBE5E-1B61-4CA3-801A-918DA43350A6}"/>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51" name="Rectangle 50">
            <a:extLst>
              <a:ext uri="{FF2B5EF4-FFF2-40B4-BE49-F238E27FC236}">
                <a16:creationId xmlns:a16="http://schemas.microsoft.com/office/drawing/2014/main" id="{DAD6BED7-E2E8-48E7-B6C3-3D790921CE02}"/>
              </a:ext>
            </a:extLst>
          </p:cNvPr>
          <p:cNvSpPr/>
          <p:nvPr/>
        </p:nvSpPr>
        <p:spPr>
          <a:xfrm>
            <a:off x="3341581" y="3969892"/>
            <a:ext cx="2592000" cy="214621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52" name="Straight Connector 51">
            <a:extLst>
              <a:ext uri="{FF2B5EF4-FFF2-40B4-BE49-F238E27FC236}">
                <a16:creationId xmlns:a16="http://schemas.microsoft.com/office/drawing/2014/main" id="{F48163F1-E4CF-4E7D-A5AC-7F557B9F9888}"/>
              </a:ext>
            </a:extLst>
          </p:cNvPr>
          <p:cNvCxnSpPr>
            <a:cxnSpLocks/>
          </p:cNvCxnSpPr>
          <p:nvPr/>
        </p:nvCxnSpPr>
        <p:spPr>
          <a:xfrm>
            <a:off x="3493053" y="4443378"/>
            <a:ext cx="2286000" cy="0"/>
          </a:xfrm>
          <a:prstGeom prst="line">
            <a:avLst/>
          </a:prstGeom>
          <a:ln w="22225" cap="rnd">
            <a:gradFill flip="none" rotWithShape="1">
              <a:gsLst>
                <a:gs pos="0">
                  <a:schemeClr val="bg1"/>
                </a:gs>
                <a:gs pos="100000">
                  <a:schemeClr val="bg1">
                    <a:alpha val="0"/>
                  </a:schemeClr>
                </a:gs>
                <a:gs pos="88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3" name="Text Placeholder 22">
            <a:extLst>
              <a:ext uri="{FF2B5EF4-FFF2-40B4-BE49-F238E27FC236}">
                <a16:creationId xmlns:a16="http://schemas.microsoft.com/office/drawing/2014/main" id="{D4DD34B9-07B3-45D6-A5BF-05306FFE4DA7}"/>
              </a:ext>
            </a:extLst>
          </p:cNvPr>
          <p:cNvSpPr>
            <a:spLocks noGrp="1"/>
          </p:cNvSpPr>
          <p:nvPr>
            <p:ph type="body" sz="quarter" idx="27" hasCustomPrompt="1"/>
          </p:nvPr>
        </p:nvSpPr>
        <p:spPr>
          <a:xfrm>
            <a:off x="3493053" y="4073611"/>
            <a:ext cx="2319251" cy="305726"/>
          </a:xfrm>
          <a:prstGeom prst="rect">
            <a:avLst/>
          </a:prstGeom>
        </p:spPr>
        <p:txBody>
          <a:bodyPr lIns="0" tIns="46800" bIns="46800" anchor="ctr">
            <a:spAutoFit/>
          </a:bodyPr>
          <a:lstStyle>
            <a:lvl1pPr marL="0" indent="0" algn="l">
              <a:buClr>
                <a:srgbClr val="FF545F"/>
              </a:buClr>
              <a:buFont typeface="Arial" panose="020B0604020202020204" pitchFamily="34" charset="0"/>
              <a:buNone/>
              <a:defRPr sz="1400" b="0">
                <a:solidFill>
                  <a:schemeClr val="bg1"/>
                </a:solidFill>
                <a:latin typeface="+mj-lt"/>
              </a:defRPr>
            </a:lvl1pPr>
          </a:lstStyle>
          <a:p>
            <a:pPr lvl="0"/>
            <a:r>
              <a:rPr lang="en-US" dirty="0"/>
              <a:t>Lorem ipsum dolor sit amet</a:t>
            </a:r>
          </a:p>
        </p:txBody>
      </p:sp>
      <p:sp>
        <p:nvSpPr>
          <p:cNvPr id="54" name="Text Placeholder 22">
            <a:extLst>
              <a:ext uri="{FF2B5EF4-FFF2-40B4-BE49-F238E27FC236}">
                <a16:creationId xmlns:a16="http://schemas.microsoft.com/office/drawing/2014/main" id="{445A936B-6A9C-4882-8BF5-60F2E1365B2B}"/>
              </a:ext>
            </a:extLst>
          </p:cNvPr>
          <p:cNvSpPr>
            <a:spLocks noGrp="1"/>
          </p:cNvSpPr>
          <p:nvPr>
            <p:ph type="body" sz="quarter" idx="28" hasCustomPrompt="1"/>
          </p:nvPr>
        </p:nvSpPr>
        <p:spPr>
          <a:xfrm>
            <a:off x="3476428" y="4507419"/>
            <a:ext cx="2319251" cy="1440000"/>
          </a:xfrm>
          <a:prstGeom prst="rect">
            <a:avLst/>
          </a:prstGeom>
        </p:spPr>
        <p:txBody>
          <a:bodyPr lIns="0" tIns="46800" bIns="46800">
            <a:noAutofit/>
          </a:bodyPr>
          <a:lstStyle>
            <a:lvl1pPr marL="0" indent="0">
              <a:buClr>
                <a:srgbClr val="FF545F"/>
              </a:buClr>
              <a:buFont typeface="Arial" panose="020B0604020202020204" pitchFamily="34" charset="0"/>
              <a:buNone/>
              <a:defRPr sz="1200" b="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55" name="Rectangle 54">
            <a:extLst>
              <a:ext uri="{FF2B5EF4-FFF2-40B4-BE49-F238E27FC236}">
                <a16:creationId xmlns:a16="http://schemas.microsoft.com/office/drawing/2014/main" id="{7818D70A-6530-4BDD-B6BD-0AF00ED04C6D}"/>
              </a:ext>
            </a:extLst>
          </p:cNvPr>
          <p:cNvSpPr/>
          <p:nvPr/>
        </p:nvSpPr>
        <p:spPr>
          <a:xfrm>
            <a:off x="6240362" y="3969892"/>
            <a:ext cx="2592000" cy="2146211"/>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57" name="Straight Connector 56">
            <a:extLst>
              <a:ext uri="{FF2B5EF4-FFF2-40B4-BE49-F238E27FC236}">
                <a16:creationId xmlns:a16="http://schemas.microsoft.com/office/drawing/2014/main" id="{E3D0D619-ECCB-4AFE-A59F-858FA4BFBE68}"/>
              </a:ext>
            </a:extLst>
          </p:cNvPr>
          <p:cNvCxnSpPr>
            <a:cxnSpLocks/>
          </p:cNvCxnSpPr>
          <p:nvPr/>
        </p:nvCxnSpPr>
        <p:spPr>
          <a:xfrm>
            <a:off x="6393363" y="4443378"/>
            <a:ext cx="2286000" cy="0"/>
          </a:xfrm>
          <a:prstGeom prst="line">
            <a:avLst/>
          </a:prstGeom>
          <a:ln w="22225" cap="rnd">
            <a:gradFill flip="none" rotWithShape="1">
              <a:gsLst>
                <a:gs pos="0">
                  <a:schemeClr val="bg1"/>
                </a:gs>
                <a:gs pos="100000">
                  <a:schemeClr val="bg1">
                    <a:alpha val="0"/>
                  </a:schemeClr>
                </a:gs>
                <a:gs pos="88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9" name="Text Placeholder 22">
            <a:extLst>
              <a:ext uri="{FF2B5EF4-FFF2-40B4-BE49-F238E27FC236}">
                <a16:creationId xmlns:a16="http://schemas.microsoft.com/office/drawing/2014/main" id="{F1F9C027-3BB0-4222-86AF-4FB620642C2C}"/>
              </a:ext>
            </a:extLst>
          </p:cNvPr>
          <p:cNvSpPr>
            <a:spLocks noGrp="1"/>
          </p:cNvSpPr>
          <p:nvPr>
            <p:ph type="body" sz="quarter" idx="29" hasCustomPrompt="1"/>
          </p:nvPr>
        </p:nvSpPr>
        <p:spPr>
          <a:xfrm>
            <a:off x="6393363" y="4073611"/>
            <a:ext cx="2319251" cy="305726"/>
          </a:xfrm>
          <a:prstGeom prst="rect">
            <a:avLst/>
          </a:prstGeom>
        </p:spPr>
        <p:txBody>
          <a:bodyPr lIns="0" tIns="46800" bIns="46800" anchor="ctr">
            <a:spAutoFit/>
          </a:bodyPr>
          <a:lstStyle>
            <a:lvl1pPr marL="0" indent="0" algn="l">
              <a:buClr>
                <a:srgbClr val="FF545F"/>
              </a:buClr>
              <a:buFont typeface="Arial" panose="020B0604020202020204" pitchFamily="34" charset="0"/>
              <a:buNone/>
              <a:defRPr sz="1400" b="0">
                <a:solidFill>
                  <a:schemeClr val="bg1"/>
                </a:solidFill>
                <a:latin typeface="+mj-lt"/>
              </a:defRPr>
            </a:lvl1pPr>
          </a:lstStyle>
          <a:p>
            <a:pPr lvl="0"/>
            <a:r>
              <a:rPr lang="en-US" dirty="0"/>
              <a:t>Lorem ipsum dolor sit amet</a:t>
            </a:r>
          </a:p>
        </p:txBody>
      </p:sp>
      <p:sp>
        <p:nvSpPr>
          <p:cNvPr id="61" name="Text Placeholder 22">
            <a:extLst>
              <a:ext uri="{FF2B5EF4-FFF2-40B4-BE49-F238E27FC236}">
                <a16:creationId xmlns:a16="http://schemas.microsoft.com/office/drawing/2014/main" id="{13334C41-9D92-43F9-9466-EC60629C93AD}"/>
              </a:ext>
            </a:extLst>
          </p:cNvPr>
          <p:cNvSpPr>
            <a:spLocks noGrp="1"/>
          </p:cNvSpPr>
          <p:nvPr>
            <p:ph type="body" sz="quarter" idx="30" hasCustomPrompt="1"/>
          </p:nvPr>
        </p:nvSpPr>
        <p:spPr>
          <a:xfrm>
            <a:off x="6376738" y="4507419"/>
            <a:ext cx="2319251" cy="1440000"/>
          </a:xfrm>
          <a:prstGeom prst="rect">
            <a:avLst/>
          </a:prstGeom>
        </p:spPr>
        <p:txBody>
          <a:bodyPr lIns="0" tIns="46800" bIns="46800">
            <a:noAutofit/>
          </a:bodyPr>
          <a:lstStyle>
            <a:lvl1pPr marL="0" indent="0">
              <a:buClr>
                <a:srgbClr val="FF545F"/>
              </a:buClr>
              <a:buFont typeface="Arial" panose="020B0604020202020204" pitchFamily="34" charset="0"/>
              <a:buNone/>
              <a:defRPr sz="1200" b="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63" name="Rectangle 62">
            <a:extLst>
              <a:ext uri="{FF2B5EF4-FFF2-40B4-BE49-F238E27FC236}">
                <a16:creationId xmlns:a16="http://schemas.microsoft.com/office/drawing/2014/main" id="{07251D0E-07EF-48AE-B28B-8B7FE9960262}"/>
              </a:ext>
            </a:extLst>
          </p:cNvPr>
          <p:cNvSpPr/>
          <p:nvPr/>
        </p:nvSpPr>
        <p:spPr>
          <a:xfrm>
            <a:off x="9139143" y="3969892"/>
            <a:ext cx="2592000" cy="2146211"/>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5" name="Straight Connector 64">
            <a:extLst>
              <a:ext uri="{FF2B5EF4-FFF2-40B4-BE49-F238E27FC236}">
                <a16:creationId xmlns:a16="http://schemas.microsoft.com/office/drawing/2014/main" id="{9E8C4562-237D-43E7-9629-0C9E2F6F24A4}"/>
              </a:ext>
            </a:extLst>
          </p:cNvPr>
          <p:cNvCxnSpPr>
            <a:cxnSpLocks/>
          </p:cNvCxnSpPr>
          <p:nvPr/>
        </p:nvCxnSpPr>
        <p:spPr>
          <a:xfrm>
            <a:off x="9292143" y="4443378"/>
            <a:ext cx="2286000" cy="0"/>
          </a:xfrm>
          <a:prstGeom prst="line">
            <a:avLst/>
          </a:prstGeom>
          <a:ln w="22225" cap="rnd">
            <a:gradFill flip="none" rotWithShape="1">
              <a:gsLst>
                <a:gs pos="0">
                  <a:schemeClr val="bg1"/>
                </a:gs>
                <a:gs pos="100000">
                  <a:schemeClr val="bg1">
                    <a:alpha val="0"/>
                  </a:schemeClr>
                </a:gs>
                <a:gs pos="88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7" name="Text Placeholder 22">
            <a:extLst>
              <a:ext uri="{FF2B5EF4-FFF2-40B4-BE49-F238E27FC236}">
                <a16:creationId xmlns:a16="http://schemas.microsoft.com/office/drawing/2014/main" id="{181F6102-B745-4818-A0BA-504371F2668E}"/>
              </a:ext>
            </a:extLst>
          </p:cNvPr>
          <p:cNvSpPr>
            <a:spLocks noGrp="1"/>
          </p:cNvSpPr>
          <p:nvPr>
            <p:ph type="body" sz="quarter" idx="31" hasCustomPrompt="1"/>
          </p:nvPr>
        </p:nvSpPr>
        <p:spPr>
          <a:xfrm>
            <a:off x="9275518" y="4073611"/>
            <a:ext cx="2319251" cy="305726"/>
          </a:xfrm>
          <a:prstGeom prst="rect">
            <a:avLst/>
          </a:prstGeom>
        </p:spPr>
        <p:txBody>
          <a:bodyPr lIns="0" tIns="46800" bIns="46800" anchor="ctr">
            <a:spAutoFit/>
          </a:bodyPr>
          <a:lstStyle>
            <a:lvl1pPr marL="0" indent="0" algn="l">
              <a:buClr>
                <a:srgbClr val="FF545F"/>
              </a:buClr>
              <a:buFont typeface="Arial" panose="020B0604020202020204" pitchFamily="34" charset="0"/>
              <a:buNone/>
              <a:defRPr sz="1400" b="0">
                <a:solidFill>
                  <a:schemeClr val="bg1"/>
                </a:solidFill>
                <a:latin typeface="+mj-lt"/>
              </a:defRPr>
            </a:lvl1pPr>
          </a:lstStyle>
          <a:p>
            <a:pPr lvl="0"/>
            <a:r>
              <a:rPr lang="en-US" dirty="0"/>
              <a:t>Lorem ipsum dolor sit amet</a:t>
            </a:r>
          </a:p>
        </p:txBody>
      </p:sp>
      <p:sp>
        <p:nvSpPr>
          <p:cNvPr id="68" name="Text Placeholder 22">
            <a:extLst>
              <a:ext uri="{FF2B5EF4-FFF2-40B4-BE49-F238E27FC236}">
                <a16:creationId xmlns:a16="http://schemas.microsoft.com/office/drawing/2014/main" id="{72C37B76-7729-4001-A7C4-B08D2F989718}"/>
              </a:ext>
            </a:extLst>
          </p:cNvPr>
          <p:cNvSpPr>
            <a:spLocks noGrp="1"/>
          </p:cNvSpPr>
          <p:nvPr>
            <p:ph type="body" sz="quarter" idx="32" hasCustomPrompt="1"/>
          </p:nvPr>
        </p:nvSpPr>
        <p:spPr>
          <a:xfrm>
            <a:off x="9275518" y="4507419"/>
            <a:ext cx="2319251" cy="1440000"/>
          </a:xfrm>
          <a:prstGeom prst="rect">
            <a:avLst/>
          </a:prstGeom>
        </p:spPr>
        <p:txBody>
          <a:bodyPr lIns="0" tIns="46800" bIns="46800">
            <a:noAutofit/>
          </a:bodyPr>
          <a:lstStyle>
            <a:lvl1pPr marL="0" indent="0">
              <a:buClr>
                <a:srgbClr val="FF545F"/>
              </a:buClr>
              <a:buFont typeface="Arial" panose="020B0604020202020204" pitchFamily="34" charset="0"/>
              <a:buNone/>
              <a:defRPr sz="1200" b="0">
                <a:solidFill>
                  <a:schemeClr val="bg1"/>
                </a:solidFill>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Tree>
    <p:extLst>
      <p:ext uri="{BB962C8B-B14F-4D97-AF65-F5344CB8AC3E}">
        <p14:creationId xmlns:p14="http://schemas.microsoft.com/office/powerpoint/2010/main" val="6694909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4">
    <p:bg>
      <p:bgPr>
        <a:solidFill>
          <a:schemeClr val="bg1"/>
        </a:solidFill>
        <a:effectLst/>
      </p:bgPr>
    </p:bg>
    <p:spTree>
      <p:nvGrpSpPr>
        <p:cNvPr id="1" name=""/>
        <p:cNvGrpSpPr/>
        <p:nvPr/>
      </p:nvGrpSpPr>
      <p:grpSpPr>
        <a:xfrm>
          <a:off x="0" y="0"/>
          <a:ext cx="0" cy="0"/>
          <a:chOff x="0" y="0"/>
          <a:chExt cx="0" cy="0"/>
        </a:xfrm>
      </p:grpSpPr>
      <p:sp>
        <p:nvSpPr>
          <p:cNvPr id="24" name="Freeform 23">
            <a:extLst>
              <a:ext uri="{FF2B5EF4-FFF2-40B4-BE49-F238E27FC236}">
                <a16:creationId xmlns:a16="http://schemas.microsoft.com/office/drawing/2014/main" id="{D80F8535-1B37-C640-9522-9FFE23DA8F4E}"/>
              </a:ext>
            </a:extLst>
          </p:cNvPr>
          <p:cNvSpPr/>
          <p:nvPr/>
        </p:nvSpPr>
        <p:spPr>
          <a:xfrm>
            <a:off x="-6225" y="4376941"/>
            <a:ext cx="6589331" cy="2481059"/>
          </a:xfrm>
          <a:custGeom>
            <a:avLst/>
            <a:gdLst>
              <a:gd name="connsiteX0" fmla="*/ 3012948 w 6589331"/>
              <a:gd name="connsiteY0" fmla="*/ 0 h 2481059"/>
              <a:gd name="connsiteX1" fmla="*/ 6589331 w 6589331"/>
              <a:gd name="connsiteY1" fmla="*/ 2471153 h 2481059"/>
              <a:gd name="connsiteX2" fmla="*/ 5715 w 6589331"/>
              <a:gd name="connsiteY2" fmla="*/ 2481059 h 2481059"/>
              <a:gd name="connsiteX3" fmla="*/ 0 w 6589331"/>
              <a:gd name="connsiteY3" fmla="*/ 2472071 h 2481059"/>
              <a:gd name="connsiteX4" fmla="*/ 0 w 6589331"/>
              <a:gd name="connsiteY4" fmla="*/ 2094159 h 2481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9331" h="2481059">
                <a:moveTo>
                  <a:pt x="3012948" y="0"/>
                </a:moveTo>
                <a:lnTo>
                  <a:pt x="6589331" y="2471153"/>
                </a:lnTo>
                <a:lnTo>
                  <a:pt x="5715" y="2481059"/>
                </a:lnTo>
                <a:lnTo>
                  <a:pt x="0" y="2472071"/>
                </a:lnTo>
                <a:lnTo>
                  <a:pt x="0" y="2094159"/>
                </a:lnTo>
                <a:close/>
              </a:path>
            </a:pathLst>
          </a:custGeom>
          <a:gradFill>
            <a:gsLst>
              <a:gs pos="28000">
                <a:schemeClr val="accent1"/>
              </a:gs>
              <a:gs pos="92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Text Placeholder 10">
            <a:extLst>
              <a:ext uri="{FF2B5EF4-FFF2-40B4-BE49-F238E27FC236}">
                <a16:creationId xmlns:a16="http://schemas.microsoft.com/office/drawing/2014/main" id="{E0BA6F1B-DB4E-4726-82C8-F69E131B99EA}"/>
              </a:ext>
            </a:extLst>
          </p:cNvPr>
          <p:cNvSpPr>
            <a:spLocks noGrp="1"/>
          </p:cNvSpPr>
          <p:nvPr>
            <p:ph type="body" sz="quarter" idx="12" hasCustomPrompt="1"/>
          </p:nvPr>
        </p:nvSpPr>
        <p:spPr>
          <a:xfrm>
            <a:off x="2674257" y="2540943"/>
            <a:ext cx="6843487" cy="381000"/>
          </a:xfrm>
          <a:prstGeom prst="rect">
            <a:avLst/>
          </a:prstGeom>
        </p:spPr>
        <p:txBody>
          <a:bodyPr lIns="0" anchor="t">
            <a:noAutofit/>
          </a:bodyPr>
          <a:lstStyle>
            <a:lvl1pPr marL="0" indent="0" algn="ctr">
              <a:buNone/>
              <a:defRPr sz="1600" b="0">
                <a:solidFill>
                  <a:schemeClr val="tx2"/>
                </a:solidFill>
                <a:latin typeface="+mn-lt"/>
                <a:ea typeface="Cambria" panose="02040503050406030204" pitchFamily="18" charset="0"/>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Description goes here</a:t>
            </a:r>
          </a:p>
        </p:txBody>
      </p:sp>
      <p:sp>
        <p:nvSpPr>
          <p:cNvPr id="17" name="Freeform 16">
            <a:extLst>
              <a:ext uri="{FF2B5EF4-FFF2-40B4-BE49-F238E27FC236}">
                <a16:creationId xmlns:a16="http://schemas.microsoft.com/office/drawing/2014/main" id="{95833C23-279C-584E-A024-2A31807A9274}"/>
              </a:ext>
            </a:extLst>
          </p:cNvPr>
          <p:cNvSpPr/>
          <p:nvPr/>
        </p:nvSpPr>
        <p:spPr>
          <a:xfrm flipH="1">
            <a:off x="4047304" y="5413691"/>
            <a:ext cx="4092877" cy="1449275"/>
          </a:xfrm>
          <a:custGeom>
            <a:avLst/>
            <a:gdLst>
              <a:gd name="connsiteX0" fmla="*/ 2044180 w 4092877"/>
              <a:gd name="connsiteY0" fmla="*/ 0 h 1449275"/>
              <a:gd name="connsiteX1" fmla="*/ 0 w 4092877"/>
              <a:gd name="connsiteY1" fmla="*/ 1449275 h 1449275"/>
              <a:gd name="connsiteX2" fmla="*/ 4092877 w 4092877"/>
              <a:gd name="connsiteY2" fmla="*/ 1449275 h 1449275"/>
              <a:gd name="connsiteX3" fmla="*/ 3674121 w 4092877"/>
              <a:gd name="connsiteY3" fmla="*/ 1155304 h 1449275"/>
              <a:gd name="connsiteX4" fmla="*/ 2044180 w 4092877"/>
              <a:gd name="connsiteY4" fmla="*/ 0 h 144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2877" h="1449275">
                <a:moveTo>
                  <a:pt x="2044180" y="0"/>
                </a:moveTo>
                <a:lnTo>
                  <a:pt x="0" y="1449275"/>
                </a:lnTo>
                <a:lnTo>
                  <a:pt x="4092877" y="1449275"/>
                </a:lnTo>
                <a:lnTo>
                  <a:pt x="3674121" y="1155304"/>
                </a:lnTo>
                <a:cubicBezTo>
                  <a:pt x="3130807" y="770202"/>
                  <a:pt x="2569124" y="363906"/>
                  <a:pt x="2044180" y="0"/>
                </a:cubicBezTo>
                <a:close/>
              </a:path>
            </a:pathLst>
          </a:custGeom>
          <a:gradFill flip="none" rotWithShape="1">
            <a:gsLst>
              <a:gs pos="0">
                <a:schemeClr val="accent2">
                  <a:alpha val="35000"/>
                </a:schemeClr>
              </a:gs>
              <a:gs pos="50000">
                <a:schemeClr val="accent2"/>
              </a:gs>
              <a:gs pos="98000">
                <a:schemeClr val="accent2">
                  <a:alpha val="3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76F00C93-F8EE-4584-A029-7488D3966167}"/>
              </a:ext>
            </a:extLst>
          </p:cNvPr>
          <p:cNvSpPr/>
          <p:nvPr/>
        </p:nvSpPr>
        <p:spPr>
          <a:xfrm>
            <a:off x="-511" y="3891879"/>
            <a:ext cx="4261361" cy="2964425"/>
          </a:xfrm>
          <a:custGeom>
            <a:avLst/>
            <a:gdLst>
              <a:gd name="connsiteX0" fmla="*/ 0 w 5520690"/>
              <a:gd name="connsiteY0" fmla="*/ 0 h 3840480"/>
              <a:gd name="connsiteX1" fmla="*/ 5520690 w 5520690"/>
              <a:gd name="connsiteY1" fmla="*/ 3840480 h 3840480"/>
              <a:gd name="connsiteX2" fmla="*/ 0 w 5520690"/>
              <a:gd name="connsiteY2" fmla="*/ 3840480 h 3840480"/>
              <a:gd name="connsiteX3" fmla="*/ 0 w 5520690"/>
              <a:gd name="connsiteY3" fmla="*/ 0 h 3840480"/>
            </a:gdLst>
            <a:ahLst/>
            <a:cxnLst>
              <a:cxn ang="0">
                <a:pos x="connsiteX0" y="connsiteY0"/>
              </a:cxn>
              <a:cxn ang="0">
                <a:pos x="connsiteX1" y="connsiteY1"/>
              </a:cxn>
              <a:cxn ang="0">
                <a:pos x="connsiteX2" y="connsiteY2"/>
              </a:cxn>
              <a:cxn ang="0">
                <a:pos x="connsiteX3" y="connsiteY3"/>
              </a:cxn>
            </a:cxnLst>
            <a:rect l="l" t="t" r="r" b="b"/>
            <a:pathLst>
              <a:path w="5520690" h="3840480">
                <a:moveTo>
                  <a:pt x="0" y="0"/>
                </a:moveTo>
                <a:lnTo>
                  <a:pt x="5520690" y="3840480"/>
                </a:lnTo>
                <a:lnTo>
                  <a:pt x="0" y="3840480"/>
                </a:lnTo>
                <a:lnTo>
                  <a:pt x="0" y="0"/>
                </a:lnTo>
                <a:close/>
              </a:path>
            </a:pathLst>
          </a:custGeom>
          <a:gradFill>
            <a:gsLst>
              <a:gs pos="16000">
                <a:schemeClr val="accent2"/>
              </a:gs>
              <a:gs pos="68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36" name="Freeform: Shape 35">
            <a:extLst>
              <a:ext uri="{FF2B5EF4-FFF2-40B4-BE49-F238E27FC236}">
                <a16:creationId xmlns:a16="http://schemas.microsoft.com/office/drawing/2014/main" id="{ECECEFDB-7B1D-4D53-AFB2-2A3E81E50E9C}"/>
              </a:ext>
            </a:extLst>
          </p:cNvPr>
          <p:cNvSpPr/>
          <p:nvPr/>
        </p:nvSpPr>
        <p:spPr>
          <a:xfrm flipH="1">
            <a:off x="7929175" y="3891879"/>
            <a:ext cx="4261361" cy="2964425"/>
          </a:xfrm>
          <a:custGeom>
            <a:avLst/>
            <a:gdLst>
              <a:gd name="connsiteX0" fmla="*/ 0 w 5520690"/>
              <a:gd name="connsiteY0" fmla="*/ 0 h 3840480"/>
              <a:gd name="connsiteX1" fmla="*/ 5520690 w 5520690"/>
              <a:gd name="connsiteY1" fmla="*/ 3840480 h 3840480"/>
              <a:gd name="connsiteX2" fmla="*/ 0 w 5520690"/>
              <a:gd name="connsiteY2" fmla="*/ 3840480 h 3840480"/>
              <a:gd name="connsiteX3" fmla="*/ 0 w 5520690"/>
              <a:gd name="connsiteY3" fmla="*/ 0 h 3840480"/>
            </a:gdLst>
            <a:ahLst/>
            <a:cxnLst>
              <a:cxn ang="0">
                <a:pos x="connsiteX0" y="connsiteY0"/>
              </a:cxn>
              <a:cxn ang="0">
                <a:pos x="connsiteX1" y="connsiteY1"/>
              </a:cxn>
              <a:cxn ang="0">
                <a:pos x="connsiteX2" y="connsiteY2"/>
              </a:cxn>
              <a:cxn ang="0">
                <a:pos x="connsiteX3" y="connsiteY3"/>
              </a:cxn>
            </a:cxnLst>
            <a:rect l="l" t="t" r="r" b="b"/>
            <a:pathLst>
              <a:path w="5520690" h="3840480">
                <a:moveTo>
                  <a:pt x="0" y="0"/>
                </a:moveTo>
                <a:lnTo>
                  <a:pt x="5520690" y="3840480"/>
                </a:lnTo>
                <a:lnTo>
                  <a:pt x="0" y="3840480"/>
                </a:lnTo>
                <a:lnTo>
                  <a:pt x="0" y="0"/>
                </a:lnTo>
                <a:close/>
              </a:path>
            </a:pathLst>
          </a:custGeom>
          <a:gradFill>
            <a:gsLst>
              <a:gs pos="16000">
                <a:schemeClr val="accent2"/>
              </a:gs>
              <a:gs pos="68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18" name="Title 1">
            <a:extLst>
              <a:ext uri="{FF2B5EF4-FFF2-40B4-BE49-F238E27FC236}">
                <a16:creationId xmlns:a16="http://schemas.microsoft.com/office/drawing/2014/main" id="{D997A980-7EC0-453E-ABF1-4DC83EB7CBFD}"/>
              </a:ext>
            </a:extLst>
          </p:cNvPr>
          <p:cNvSpPr>
            <a:spLocks noGrp="1"/>
          </p:cNvSpPr>
          <p:nvPr>
            <p:ph type="title" hasCustomPrompt="1"/>
          </p:nvPr>
        </p:nvSpPr>
        <p:spPr>
          <a:xfrm>
            <a:off x="2674257" y="1239876"/>
            <a:ext cx="6843486" cy="970378"/>
          </a:xfrm>
        </p:spPr>
        <p:txBody>
          <a:bodyPr vert="horz" lIns="0" tIns="45720" rIns="91440" bIns="45720" rtlCol="0" anchor="b">
            <a:noAutofit/>
          </a:bodyPr>
          <a:lstStyle>
            <a:lvl1pPr algn="ctr">
              <a:defRPr lang="en-GB" sz="4000" dirty="0">
                <a:solidFill>
                  <a:schemeClr val="tx2"/>
                </a:solidFill>
              </a:defRPr>
            </a:lvl1pPr>
          </a:lstStyle>
          <a:p>
            <a:pPr lvl="0" algn="ctr">
              <a:spcBef>
                <a:spcPts val="600"/>
              </a:spcBef>
            </a:pPr>
            <a:r>
              <a:rPr lang="en-US" dirty="0"/>
              <a:t>Slide divider option-4</a:t>
            </a:r>
            <a:endParaRPr lang="en-GB" dirty="0"/>
          </a:p>
        </p:txBody>
      </p:sp>
      <p:sp>
        <p:nvSpPr>
          <p:cNvPr id="20" name="Freeform 23">
            <a:extLst>
              <a:ext uri="{FF2B5EF4-FFF2-40B4-BE49-F238E27FC236}">
                <a16:creationId xmlns:a16="http://schemas.microsoft.com/office/drawing/2014/main" id="{4AACB9C7-803C-4152-82CB-67927F253134}"/>
              </a:ext>
            </a:extLst>
          </p:cNvPr>
          <p:cNvSpPr/>
          <p:nvPr/>
        </p:nvSpPr>
        <p:spPr>
          <a:xfrm>
            <a:off x="-6225" y="4376941"/>
            <a:ext cx="6589331" cy="2481059"/>
          </a:xfrm>
          <a:custGeom>
            <a:avLst/>
            <a:gdLst>
              <a:gd name="connsiteX0" fmla="*/ 3012948 w 6589331"/>
              <a:gd name="connsiteY0" fmla="*/ 0 h 2481059"/>
              <a:gd name="connsiteX1" fmla="*/ 6589331 w 6589331"/>
              <a:gd name="connsiteY1" fmla="*/ 2471153 h 2481059"/>
              <a:gd name="connsiteX2" fmla="*/ 5715 w 6589331"/>
              <a:gd name="connsiteY2" fmla="*/ 2481059 h 2481059"/>
              <a:gd name="connsiteX3" fmla="*/ 0 w 6589331"/>
              <a:gd name="connsiteY3" fmla="*/ 2472071 h 2481059"/>
              <a:gd name="connsiteX4" fmla="*/ 0 w 6589331"/>
              <a:gd name="connsiteY4" fmla="*/ 2094159 h 2481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9331" h="2481059">
                <a:moveTo>
                  <a:pt x="3012948" y="0"/>
                </a:moveTo>
                <a:lnTo>
                  <a:pt x="6589331" y="2471153"/>
                </a:lnTo>
                <a:lnTo>
                  <a:pt x="5715" y="2481059"/>
                </a:lnTo>
                <a:lnTo>
                  <a:pt x="0" y="2472071"/>
                </a:lnTo>
                <a:lnTo>
                  <a:pt x="0" y="2094159"/>
                </a:lnTo>
                <a:close/>
              </a:path>
            </a:pathLst>
          </a:custGeom>
          <a:gradFill>
            <a:gsLst>
              <a:gs pos="28000">
                <a:schemeClr val="accent1"/>
              </a:gs>
              <a:gs pos="92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238F6177-211A-49BE-ABB9-97949A54E26E}"/>
              </a:ext>
            </a:extLst>
          </p:cNvPr>
          <p:cNvSpPr/>
          <p:nvPr/>
        </p:nvSpPr>
        <p:spPr>
          <a:xfrm>
            <a:off x="-511" y="3891879"/>
            <a:ext cx="4261361" cy="2964425"/>
          </a:xfrm>
          <a:custGeom>
            <a:avLst/>
            <a:gdLst>
              <a:gd name="connsiteX0" fmla="*/ 0 w 5520690"/>
              <a:gd name="connsiteY0" fmla="*/ 0 h 3840480"/>
              <a:gd name="connsiteX1" fmla="*/ 5520690 w 5520690"/>
              <a:gd name="connsiteY1" fmla="*/ 3840480 h 3840480"/>
              <a:gd name="connsiteX2" fmla="*/ 0 w 5520690"/>
              <a:gd name="connsiteY2" fmla="*/ 3840480 h 3840480"/>
              <a:gd name="connsiteX3" fmla="*/ 0 w 5520690"/>
              <a:gd name="connsiteY3" fmla="*/ 0 h 3840480"/>
            </a:gdLst>
            <a:ahLst/>
            <a:cxnLst>
              <a:cxn ang="0">
                <a:pos x="connsiteX0" y="connsiteY0"/>
              </a:cxn>
              <a:cxn ang="0">
                <a:pos x="connsiteX1" y="connsiteY1"/>
              </a:cxn>
              <a:cxn ang="0">
                <a:pos x="connsiteX2" y="connsiteY2"/>
              </a:cxn>
              <a:cxn ang="0">
                <a:pos x="connsiteX3" y="connsiteY3"/>
              </a:cxn>
            </a:cxnLst>
            <a:rect l="l" t="t" r="r" b="b"/>
            <a:pathLst>
              <a:path w="5520690" h="3840480">
                <a:moveTo>
                  <a:pt x="0" y="0"/>
                </a:moveTo>
                <a:lnTo>
                  <a:pt x="5520690" y="3840480"/>
                </a:lnTo>
                <a:lnTo>
                  <a:pt x="0" y="3840480"/>
                </a:lnTo>
                <a:lnTo>
                  <a:pt x="0" y="0"/>
                </a:lnTo>
                <a:close/>
              </a:path>
            </a:pathLst>
          </a:custGeom>
          <a:gradFill>
            <a:gsLst>
              <a:gs pos="16000">
                <a:schemeClr val="accent2"/>
              </a:gs>
              <a:gs pos="68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8" name="Freeform: Shape 27">
            <a:extLst>
              <a:ext uri="{FF2B5EF4-FFF2-40B4-BE49-F238E27FC236}">
                <a16:creationId xmlns:a16="http://schemas.microsoft.com/office/drawing/2014/main" id="{6D7EF89F-2526-415C-BBDF-59E49A45CE8B}"/>
              </a:ext>
            </a:extLst>
          </p:cNvPr>
          <p:cNvSpPr/>
          <p:nvPr/>
        </p:nvSpPr>
        <p:spPr>
          <a:xfrm flipH="1">
            <a:off x="7929175" y="3891879"/>
            <a:ext cx="4261361" cy="2964425"/>
          </a:xfrm>
          <a:custGeom>
            <a:avLst/>
            <a:gdLst>
              <a:gd name="connsiteX0" fmla="*/ 0 w 5520690"/>
              <a:gd name="connsiteY0" fmla="*/ 0 h 3840480"/>
              <a:gd name="connsiteX1" fmla="*/ 5520690 w 5520690"/>
              <a:gd name="connsiteY1" fmla="*/ 3840480 h 3840480"/>
              <a:gd name="connsiteX2" fmla="*/ 0 w 5520690"/>
              <a:gd name="connsiteY2" fmla="*/ 3840480 h 3840480"/>
              <a:gd name="connsiteX3" fmla="*/ 0 w 5520690"/>
              <a:gd name="connsiteY3" fmla="*/ 0 h 3840480"/>
            </a:gdLst>
            <a:ahLst/>
            <a:cxnLst>
              <a:cxn ang="0">
                <a:pos x="connsiteX0" y="connsiteY0"/>
              </a:cxn>
              <a:cxn ang="0">
                <a:pos x="connsiteX1" y="connsiteY1"/>
              </a:cxn>
              <a:cxn ang="0">
                <a:pos x="connsiteX2" y="connsiteY2"/>
              </a:cxn>
              <a:cxn ang="0">
                <a:pos x="connsiteX3" y="connsiteY3"/>
              </a:cxn>
            </a:cxnLst>
            <a:rect l="l" t="t" r="r" b="b"/>
            <a:pathLst>
              <a:path w="5520690" h="3840480">
                <a:moveTo>
                  <a:pt x="0" y="0"/>
                </a:moveTo>
                <a:lnTo>
                  <a:pt x="5520690" y="3840480"/>
                </a:lnTo>
                <a:lnTo>
                  <a:pt x="0" y="3840480"/>
                </a:lnTo>
                <a:lnTo>
                  <a:pt x="0" y="0"/>
                </a:lnTo>
                <a:close/>
              </a:path>
            </a:pathLst>
          </a:custGeom>
          <a:gradFill>
            <a:gsLst>
              <a:gs pos="16000">
                <a:schemeClr val="accent2"/>
              </a:gs>
              <a:gs pos="68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2" name="Freeform 21">
            <a:extLst>
              <a:ext uri="{FF2B5EF4-FFF2-40B4-BE49-F238E27FC236}">
                <a16:creationId xmlns:a16="http://schemas.microsoft.com/office/drawing/2014/main" id="{480B66D4-A5F5-624A-B6B3-939B1AD7D213}"/>
              </a:ext>
            </a:extLst>
          </p:cNvPr>
          <p:cNvSpPr/>
          <p:nvPr/>
        </p:nvSpPr>
        <p:spPr>
          <a:xfrm flipH="1">
            <a:off x="5606920" y="4371977"/>
            <a:ext cx="6580566" cy="2490989"/>
          </a:xfrm>
          <a:custGeom>
            <a:avLst/>
            <a:gdLst>
              <a:gd name="connsiteX0" fmla="*/ 3009863 w 6580566"/>
              <a:gd name="connsiteY0" fmla="*/ 0 h 2490989"/>
              <a:gd name="connsiteX1" fmla="*/ 0 w 6580566"/>
              <a:gd name="connsiteY1" fmla="*/ 2099561 h 2490989"/>
              <a:gd name="connsiteX2" fmla="*/ 0 w 6580566"/>
              <a:gd name="connsiteY2" fmla="*/ 2490989 h 2490989"/>
              <a:gd name="connsiteX3" fmla="*/ 5268197 w 6580566"/>
              <a:gd name="connsiteY3" fmla="*/ 2490989 h 2490989"/>
              <a:gd name="connsiteX4" fmla="*/ 6580566 w 6580566"/>
              <a:gd name="connsiteY4" fmla="*/ 2476120 h 249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0566" h="2490989">
                <a:moveTo>
                  <a:pt x="3009863" y="0"/>
                </a:moveTo>
                <a:lnTo>
                  <a:pt x="0" y="2099561"/>
                </a:lnTo>
                <a:lnTo>
                  <a:pt x="0" y="2490989"/>
                </a:lnTo>
                <a:lnTo>
                  <a:pt x="5268197" y="2490989"/>
                </a:lnTo>
                <a:lnTo>
                  <a:pt x="6580566" y="2476120"/>
                </a:lnTo>
                <a:close/>
              </a:path>
            </a:pathLst>
          </a:custGeom>
          <a:gradFill>
            <a:gsLst>
              <a:gs pos="28000">
                <a:schemeClr val="accent1">
                  <a:alpha val="0"/>
                </a:schemeClr>
              </a:gs>
              <a:gs pos="92000">
                <a:schemeClr val="accent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21">
            <a:extLst>
              <a:ext uri="{FF2B5EF4-FFF2-40B4-BE49-F238E27FC236}">
                <a16:creationId xmlns:a16="http://schemas.microsoft.com/office/drawing/2014/main" id="{2168F68C-9AED-427E-85F9-E8C1393F181B}"/>
              </a:ext>
            </a:extLst>
          </p:cNvPr>
          <p:cNvSpPr/>
          <p:nvPr/>
        </p:nvSpPr>
        <p:spPr>
          <a:xfrm flipH="1">
            <a:off x="5606920" y="4371977"/>
            <a:ext cx="6580566" cy="2490989"/>
          </a:xfrm>
          <a:custGeom>
            <a:avLst/>
            <a:gdLst>
              <a:gd name="connsiteX0" fmla="*/ 3009863 w 6580566"/>
              <a:gd name="connsiteY0" fmla="*/ 0 h 2490989"/>
              <a:gd name="connsiteX1" fmla="*/ 0 w 6580566"/>
              <a:gd name="connsiteY1" fmla="*/ 2099561 h 2490989"/>
              <a:gd name="connsiteX2" fmla="*/ 0 w 6580566"/>
              <a:gd name="connsiteY2" fmla="*/ 2490989 h 2490989"/>
              <a:gd name="connsiteX3" fmla="*/ 5268197 w 6580566"/>
              <a:gd name="connsiteY3" fmla="*/ 2490989 h 2490989"/>
              <a:gd name="connsiteX4" fmla="*/ 6580566 w 6580566"/>
              <a:gd name="connsiteY4" fmla="*/ 2476120 h 249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0566" h="2490989">
                <a:moveTo>
                  <a:pt x="3009863" y="0"/>
                </a:moveTo>
                <a:lnTo>
                  <a:pt x="0" y="2099561"/>
                </a:lnTo>
                <a:lnTo>
                  <a:pt x="0" y="2490989"/>
                </a:lnTo>
                <a:lnTo>
                  <a:pt x="5268197" y="2490989"/>
                </a:lnTo>
                <a:lnTo>
                  <a:pt x="6580566" y="2476120"/>
                </a:lnTo>
                <a:close/>
              </a:path>
            </a:pathLst>
          </a:custGeom>
          <a:gradFill>
            <a:gsLst>
              <a:gs pos="28000">
                <a:schemeClr val="accent1"/>
              </a:gs>
              <a:gs pos="92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Freeform 16">
            <a:extLst>
              <a:ext uri="{FF2B5EF4-FFF2-40B4-BE49-F238E27FC236}">
                <a16:creationId xmlns:a16="http://schemas.microsoft.com/office/drawing/2014/main" id="{B65377BA-7EEE-4F72-8CAE-57BDF7345B46}"/>
              </a:ext>
            </a:extLst>
          </p:cNvPr>
          <p:cNvSpPr/>
          <p:nvPr/>
        </p:nvSpPr>
        <p:spPr>
          <a:xfrm flipH="1">
            <a:off x="4047304" y="5413691"/>
            <a:ext cx="4092877" cy="1449275"/>
          </a:xfrm>
          <a:custGeom>
            <a:avLst/>
            <a:gdLst>
              <a:gd name="connsiteX0" fmla="*/ 2044180 w 4092877"/>
              <a:gd name="connsiteY0" fmla="*/ 0 h 1449275"/>
              <a:gd name="connsiteX1" fmla="*/ 0 w 4092877"/>
              <a:gd name="connsiteY1" fmla="*/ 1449275 h 1449275"/>
              <a:gd name="connsiteX2" fmla="*/ 4092877 w 4092877"/>
              <a:gd name="connsiteY2" fmla="*/ 1449275 h 1449275"/>
              <a:gd name="connsiteX3" fmla="*/ 3674121 w 4092877"/>
              <a:gd name="connsiteY3" fmla="*/ 1155304 h 1449275"/>
              <a:gd name="connsiteX4" fmla="*/ 2044180 w 4092877"/>
              <a:gd name="connsiteY4" fmla="*/ 0 h 144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2877" h="1449275">
                <a:moveTo>
                  <a:pt x="2044180" y="0"/>
                </a:moveTo>
                <a:lnTo>
                  <a:pt x="0" y="1449275"/>
                </a:lnTo>
                <a:lnTo>
                  <a:pt x="4092877" y="1449275"/>
                </a:lnTo>
                <a:lnTo>
                  <a:pt x="3674121" y="1155304"/>
                </a:lnTo>
                <a:cubicBezTo>
                  <a:pt x="3130807" y="770202"/>
                  <a:pt x="2569124" y="363906"/>
                  <a:pt x="2044180" y="0"/>
                </a:cubicBezTo>
                <a:close/>
              </a:path>
            </a:pathLst>
          </a:custGeom>
          <a:gradFill flip="none" rotWithShape="1">
            <a:gsLst>
              <a:gs pos="0">
                <a:schemeClr val="accent2">
                  <a:alpha val="35000"/>
                </a:schemeClr>
              </a:gs>
              <a:gs pos="50000">
                <a:schemeClr val="accent2"/>
              </a:gs>
              <a:gs pos="98000">
                <a:schemeClr val="accent2">
                  <a:alpha val="3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4" name="Graphic 33">
            <a:extLst>
              <a:ext uri="{FF2B5EF4-FFF2-40B4-BE49-F238E27FC236}">
                <a16:creationId xmlns:a16="http://schemas.microsoft.com/office/drawing/2014/main" id="{A764AC80-FAC7-4BD1-B73A-91406AC0149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8134"/>
            <a:ext cx="935900" cy="270000"/>
          </a:xfrm>
          <a:prstGeom prst="rect">
            <a:avLst/>
          </a:prstGeom>
        </p:spPr>
      </p:pic>
      <p:sp>
        <p:nvSpPr>
          <p:cNvPr id="2" name="Footer Placeholder 1">
            <a:extLst>
              <a:ext uri="{FF2B5EF4-FFF2-40B4-BE49-F238E27FC236}">
                <a16:creationId xmlns:a16="http://schemas.microsoft.com/office/drawing/2014/main" id="{4A45E612-A8E3-4C77-9438-EC1BFADA331B}"/>
              </a:ext>
            </a:extLst>
          </p:cNvPr>
          <p:cNvSpPr>
            <a:spLocks noGrp="1"/>
          </p:cNvSpPr>
          <p:nvPr>
            <p:ph type="ftr" sz="quarter" idx="13"/>
          </p:nvPr>
        </p:nvSpPr>
        <p:spPr/>
        <p:txBody>
          <a:bodyPr/>
          <a:lstStyle>
            <a:lvl1pPr>
              <a:defRPr>
                <a:solidFill>
                  <a:schemeClr val="bg1"/>
                </a:solidFill>
              </a:defRPr>
            </a:lvl1pPr>
          </a:lstStyle>
          <a:p>
            <a:endParaRPr lang="en-US"/>
          </a:p>
        </p:txBody>
      </p:sp>
      <p:sp>
        <p:nvSpPr>
          <p:cNvPr id="21" name="TextBox 20">
            <a:extLst>
              <a:ext uri="{FF2B5EF4-FFF2-40B4-BE49-F238E27FC236}">
                <a16:creationId xmlns:a16="http://schemas.microsoft.com/office/drawing/2014/main" id="{C079725B-1CBE-4221-997B-07640A54E0D0}"/>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1939329750"/>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Case Study w/ Icons Dark">
    <p:bg>
      <p:bgPr>
        <a:solidFill>
          <a:schemeClr val="tx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701FB85-C272-4F67-9376-36F249DCAFBF}"/>
              </a:ext>
            </a:extLst>
          </p:cNvPr>
          <p:cNvSpPr/>
          <p:nvPr/>
        </p:nvSpPr>
        <p:spPr>
          <a:xfrm>
            <a:off x="3020406" y="0"/>
            <a:ext cx="91715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1" name="Text Placeholder 2">
            <a:extLst>
              <a:ext uri="{FF2B5EF4-FFF2-40B4-BE49-F238E27FC236}">
                <a16:creationId xmlns:a16="http://schemas.microsoft.com/office/drawing/2014/main" id="{D1ED8F4F-C0B6-428A-8156-2EAE02418D26}"/>
              </a:ext>
            </a:extLst>
          </p:cNvPr>
          <p:cNvSpPr>
            <a:spLocks noGrp="1"/>
          </p:cNvSpPr>
          <p:nvPr>
            <p:ph type="body" sz="quarter" idx="14"/>
          </p:nvPr>
        </p:nvSpPr>
        <p:spPr>
          <a:xfrm>
            <a:off x="5920764" y="2408983"/>
            <a:ext cx="5220000" cy="1692000"/>
          </a:xfrm>
          <a:prstGeom prst="rect">
            <a:avLst/>
          </a:prstGeom>
        </p:spPr>
        <p:txBody>
          <a:bodyPr/>
          <a:lstStyle>
            <a:lvl1pPr>
              <a:spcAft>
                <a:spcPts val="1200"/>
              </a:spcAft>
              <a:defRPr b="1">
                <a:solidFill>
                  <a:schemeClr val="accent6"/>
                </a:solidFill>
                <a:latin typeface="+mj-lt"/>
              </a:defRPr>
            </a:lvl1pPr>
            <a:lvl2pPr marL="252000" indent="-252000" algn="l" defTabSz="914400" rtl="0" eaLnBrk="1" latinLnBrk="0" hangingPunct="1">
              <a:lnSpc>
                <a:spcPct val="100000"/>
              </a:lnSpc>
              <a:spcBef>
                <a:spcPts val="200"/>
              </a:spcBef>
              <a:spcAft>
                <a:spcPts val="200"/>
              </a:spcAft>
              <a:buClr>
                <a:schemeClr val="accent6"/>
              </a:buClr>
              <a:buSzPct val="100000"/>
              <a:buFont typeface="Arial" panose="020B0604020202020204" pitchFamily="34" charset="0"/>
              <a:buChar char="■"/>
              <a:defRPr lang="en-US" sz="1400" kern="1200" dirty="0">
                <a:solidFill>
                  <a:schemeClr val="bg1"/>
                </a:solidFill>
                <a:latin typeface="+mn-lt"/>
                <a:ea typeface="Cambria" panose="02040503050406030204" pitchFamily="18" charset="0"/>
                <a:cs typeface="Calibri" panose="020F0502020204030204" pitchFamily="34" charset="0"/>
              </a:defRPr>
            </a:lvl2pPr>
          </a:lstStyle>
          <a:p>
            <a:pPr lvl="0"/>
            <a:r>
              <a:rPr lang="en-US"/>
              <a:t>Click to edit Master text styles</a:t>
            </a:r>
          </a:p>
          <a:p>
            <a:pPr lvl="1"/>
            <a:r>
              <a:rPr lang="en-US"/>
              <a:t>Second level</a:t>
            </a:r>
          </a:p>
        </p:txBody>
      </p:sp>
      <p:sp>
        <p:nvSpPr>
          <p:cNvPr id="42" name="Text Placeholder 2">
            <a:extLst>
              <a:ext uri="{FF2B5EF4-FFF2-40B4-BE49-F238E27FC236}">
                <a16:creationId xmlns:a16="http://schemas.microsoft.com/office/drawing/2014/main" id="{22219E8E-B81B-42A6-9777-5061C48EBFD2}"/>
              </a:ext>
            </a:extLst>
          </p:cNvPr>
          <p:cNvSpPr>
            <a:spLocks noGrp="1"/>
          </p:cNvSpPr>
          <p:nvPr>
            <p:ph type="body" sz="quarter" idx="15"/>
          </p:nvPr>
        </p:nvSpPr>
        <p:spPr>
          <a:xfrm>
            <a:off x="5948473" y="4427669"/>
            <a:ext cx="5220000" cy="1692000"/>
          </a:xfrm>
          <a:prstGeom prst="rect">
            <a:avLst/>
          </a:prstGeom>
        </p:spPr>
        <p:txBody>
          <a:bodyPr/>
          <a:lstStyle>
            <a:lvl1pPr>
              <a:spcAft>
                <a:spcPts val="1200"/>
              </a:spcAft>
              <a:defRPr b="1">
                <a:solidFill>
                  <a:schemeClr val="accent2"/>
                </a:solidFill>
                <a:latin typeface="+mj-lt"/>
              </a:defRPr>
            </a:lvl1pPr>
            <a:lvl2pPr marL="252000" indent="-252000" algn="l" defTabSz="914400" rtl="0" eaLnBrk="1" latinLnBrk="0" hangingPunct="1">
              <a:lnSpc>
                <a:spcPct val="100000"/>
              </a:lnSpc>
              <a:spcBef>
                <a:spcPts val="200"/>
              </a:spcBef>
              <a:spcAft>
                <a:spcPts val="200"/>
              </a:spcAft>
              <a:buClr>
                <a:schemeClr val="accent2"/>
              </a:buClr>
              <a:buSzPct val="100000"/>
              <a:buFont typeface="Arial" panose="020B0604020202020204" pitchFamily="34" charset="0"/>
              <a:buChar char="■"/>
              <a:defRPr lang="en-US" sz="1400" kern="1200" dirty="0">
                <a:solidFill>
                  <a:schemeClr val="bg1"/>
                </a:solidFill>
                <a:latin typeface="+mn-lt"/>
                <a:ea typeface="Cambria" panose="02040503050406030204" pitchFamily="18" charset="0"/>
                <a:cs typeface="Calibri" panose="020F0502020204030204" pitchFamily="34" charset="0"/>
              </a:defRPr>
            </a:lvl2pPr>
          </a:lstStyle>
          <a:p>
            <a:pPr lvl="0"/>
            <a:r>
              <a:rPr lang="en-US"/>
              <a:t>Click to edit Master text styles</a:t>
            </a:r>
          </a:p>
          <a:p>
            <a:pPr lvl="1"/>
            <a:r>
              <a:rPr lang="en-US"/>
              <a:t>Second level</a:t>
            </a:r>
          </a:p>
        </p:txBody>
      </p:sp>
      <p:sp>
        <p:nvSpPr>
          <p:cNvPr id="3" name="Text Placeholder 2">
            <a:extLst>
              <a:ext uri="{FF2B5EF4-FFF2-40B4-BE49-F238E27FC236}">
                <a16:creationId xmlns:a16="http://schemas.microsoft.com/office/drawing/2014/main" id="{090D3371-D5A0-444B-8039-E662C6EABFF2}"/>
              </a:ext>
            </a:extLst>
          </p:cNvPr>
          <p:cNvSpPr>
            <a:spLocks noGrp="1"/>
          </p:cNvSpPr>
          <p:nvPr>
            <p:ph type="body" sz="quarter" idx="13"/>
          </p:nvPr>
        </p:nvSpPr>
        <p:spPr>
          <a:xfrm>
            <a:off x="5920764" y="390296"/>
            <a:ext cx="5220000" cy="1692000"/>
          </a:xfrm>
          <a:prstGeom prst="rect">
            <a:avLst/>
          </a:prstGeom>
        </p:spPr>
        <p:txBody>
          <a:bodyPr/>
          <a:lstStyle>
            <a:lvl1pPr>
              <a:spcAft>
                <a:spcPts val="1200"/>
              </a:spcAft>
              <a:defRPr b="1">
                <a:solidFill>
                  <a:schemeClr val="accent1"/>
                </a:solidFill>
                <a:latin typeface="+mj-lt"/>
              </a:defRPr>
            </a:lvl1pPr>
            <a:lvl2pPr marL="252000" indent="-252000" algn="l" defTabSz="914400" rtl="0" eaLnBrk="1" latinLnBrk="0" hangingPunct="1">
              <a:lnSpc>
                <a:spcPct val="100000"/>
              </a:lnSpc>
              <a:spcBef>
                <a:spcPts val="200"/>
              </a:spcBef>
              <a:spcAft>
                <a:spcPts val="200"/>
              </a:spcAft>
              <a:buClr>
                <a:schemeClr val="accent1"/>
              </a:buClr>
              <a:buSzPct val="100000"/>
              <a:buFont typeface="Arial" panose="020B0604020202020204" pitchFamily="34" charset="0"/>
              <a:buChar char="■"/>
              <a:defRPr lang="en-US" sz="1400" kern="1200" dirty="0">
                <a:solidFill>
                  <a:schemeClr val="bg1"/>
                </a:solidFill>
                <a:latin typeface="+mn-lt"/>
                <a:ea typeface="Cambria" panose="02040503050406030204" pitchFamily="18" charset="0"/>
                <a:cs typeface="Calibri" panose="020F0502020204030204" pitchFamily="34" charset="0"/>
              </a:defRPr>
            </a:lvl2pPr>
          </a:lstStyle>
          <a:p>
            <a:pPr lvl="0"/>
            <a:r>
              <a:rPr lang="en-US"/>
              <a:t>Click to edit Master text styles</a:t>
            </a:r>
          </a:p>
          <a:p>
            <a:pPr lvl="1"/>
            <a:r>
              <a:rPr lang="en-US"/>
              <a:t>Second level</a:t>
            </a:r>
          </a:p>
        </p:txBody>
      </p:sp>
      <p:sp>
        <p:nvSpPr>
          <p:cNvPr id="30" name="Freeform 29">
            <a:extLst>
              <a:ext uri="{FF2B5EF4-FFF2-40B4-BE49-F238E27FC236}">
                <a16:creationId xmlns:a16="http://schemas.microsoft.com/office/drawing/2014/main" id="{1A0F3B76-3382-9248-82C0-E233897683C1}"/>
              </a:ext>
            </a:extLst>
          </p:cNvPr>
          <p:cNvSpPr/>
          <p:nvPr/>
        </p:nvSpPr>
        <p:spPr>
          <a:xfrm>
            <a:off x="0" y="5458906"/>
            <a:ext cx="3131911" cy="1406635"/>
          </a:xfrm>
          <a:custGeom>
            <a:avLst/>
            <a:gdLst>
              <a:gd name="connsiteX0" fmla="*/ 1069980 w 3131911"/>
              <a:gd name="connsiteY0" fmla="*/ 0 h 1406635"/>
              <a:gd name="connsiteX1" fmla="*/ 3131911 w 3131911"/>
              <a:gd name="connsiteY1" fmla="*/ 1406635 h 1406635"/>
              <a:gd name="connsiteX2" fmla="*/ 0 w 3131911"/>
              <a:gd name="connsiteY2" fmla="*/ 1406635 h 1406635"/>
              <a:gd name="connsiteX3" fmla="*/ 0 w 3131911"/>
              <a:gd name="connsiteY3" fmla="*/ 751147 h 1406635"/>
            </a:gdLst>
            <a:ahLst/>
            <a:cxnLst>
              <a:cxn ang="0">
                <a:pos x="connsiteX0" y="connsiteY0"/>
              </a:cxn>
              <a:cxn ang="0">
                <a:pos x="connsiteX1" y="connsiteY1"/>
              </a:cxn>
              <a:cxn ang="0">
                <a:pos x="connsiteX2" y="connsiteY2"/>
              </a:cxn>
              <a:cxn ang="0">
                <a:pos x="connsiteX3" y="connsiteY3"/>
              </a:cxn>
            </a:cxnLst>
            <a:rect l="l" t="t" r="r" b="b"/>
            <a:pathLst>
              <a:path w="3131911" h="1406635">
                <a:moveTo>
                  <a:pt x="1069980" y="0"/>
                </a:moveTo>
                <a:lnTo>
                  <a:pt x="3131911" y="1406635"/>
                </a:lnTo>
                <a:lnTo>
                  <a:pt x="0" y="1406635"/>
                </a:lnTo>
                <a:lnTo>
                  <a:pt x="0" y="751147"/>
                </a:lnTo>
                <a:close/>
              </a:path>
            </a:pathLst>
          </a:custGeom>
          <a:gradFill>
            <a:gsLst>
              <a:gs pos="0">
                <a:srgbClr val="FF555F"/>
              </a:gs>
              <a:gs pos="93000">
                <a:srgbClr val="073262"/>
              </a:gs>
            </a:gsLst>
            <a:lin ang="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6" name="Picture Placeholder 9">
            <a:extLst>
              <a:ext uri="{FF2B5EF4-FFF2-40B4-BE49-F238E27FC236}">
                <a16:creationId xmlns:a16="http://schemas.microsoft.com/office/drawing/2014/main" id="{D25BC452-1F24-4688-8C24-691D5A22230A}"/>
              </a:ext>
            </a:extLst>
          </p:cNvPr>
          <p:cNvSpPr>
            <a:spLocks noGrp="1"/>
          </p:cNvSpPr>
          <p:nvPr>
            <p:ph type="pic" sz="quarter" idx="10"/>
          </p:nvPr>
        </p:nvSpPr>
        <p:spPr>
          <a:xfrm>
            <a:off x="2997948" y="0"/>
            <a:ext cx="1780140" cy="6858000"/>
          </a:xfrm>
          <a:custGeom>
            <a:avLst/>
            <a:gdLst>
              <a:gd name="connsiteX0" fmla="*/ 0 w 5396955"/>
              <a:gd name="connsiteY0" fmla="*/ 0 h 5449171"/>
              <a:gd name="connsiteX1" fmla="*/ 531609 w 5396955"/>
              <a:gd name="connsiteY1" fmla="*/ 0 h 5449171"/>
              <a:gd name="connsiteX2" fmla="*/ 1495853 w 5396955"/>
              <a:gd name="connsiteY2" fmla="*/ 0 h 5449171"/>
              <a:gd name="connsiteX3" fmla="*/ 2323617 w 5396955"/>
              <a:gd name="connsiteY3" fmla="*/ 0 h 5449171"/>
              <a:gd name="connsiteX4" fmla="*/ 3297432 w 5396955"/>
              <a:gd name="connsiteY4" fmla="*/ 0 h 5449171"/>
              <a:gd name="connsiteX5" fmla="*/ 4125195 w 5396955"/>
              <a:gd name="connsiteY5" fmla="*/ 0 h 5449171"/>
              <a:gd name="connsiteX6" fmla="*/ 5093137 w 5396955"/>
              <a:gd name="connsiteY6" fmla="*/ 0 h 5449171"/>
              <a:gd name="connsiteX7" fmla="*/ 5396955 w 5396955"/>
              <a:gd name="connsiteY7" fmla="*/ 0 h 5449171"/>
              <a:gd name="connsiteX8" fmla="*/ 5396955 w 5396955"/>
              <a:gd name="connsiteY8" fmla="*/ 3579235 h 5449171"/>
              <a:gd name="connsiteX9" fmla="*/ 2706371 w 5396955"/>
              <a:gd name="connsiteY9" fmla="*/ 5449171 h 5449171"/>
              <a:gd name="connsiteX10" fmla="*/ 0 w 5396955"/>
              <a:gd name="connsiteY10" fmla="*/ 3568264 h 5449171"/>
              <a:gd name="connsiteX11" fmla="*/ 0 w 5396955"/>
              <a:gd name="connsiteY11" fmla="*/ 3027553 h 5449171"/>
              <a:gd name="connsiteX12" fmla="*/ 0 w 5396955"/>
              <a:gd name="connsiteY12" fmla="*/ 2387181 h 5449171"/>
              <a:gd name="connsiteX13" fmla="*/ 0 w 5396955"/>
              <a:gd name="connsiteY13" fmla="*/ 1839548 h 5449171"/>
              <a:gd name="connsiteX14" fmla="*/ 0 w 5396955"/>
              <a:gd name="connsiteY14" fmla="*/ 1195290 h 5449171"/>
              <a:gd name="connsiteX15" fmla="*/ 0 w 5396955"/>
              <a:gd name="connsiteY15" fmla="*/ 647657 h 5449171"/>
              <a:gd name="connsiteX16" fmla="*/ 0 w 5396955"/>
              <a:gd name="connsiteY16" fmla="*/ 9731 h 5449171"/>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68264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647657 h 3579235"/>
              <a:gd name="connsiteX15" fmla="*/ 0 w 5396955"/>
              <a:gd name="connsiteY15" fmla="*/ 9731 h 3579235"/>
              <a:gd name="connsiteX16" fmla="*/ 0 w 5396955"/>
              <a:gd name="connsiteY16"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647657 h 3579235"/>
              <a:gd name="connsiteX15" fmla="*/ 0 w 5396955"/>
              <a:gd name="connsiteY15" fmla="*/ 9731 h 3579235"/>
              <a:gd name="connsiteX16" fmla="*/ 0 w 5396955"/>
              <a:gd name="connsiteY16"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9731 h 3579235"/>
              <a:gd name="connsiteX15" fmla="*/ 0 w 5396955"/>
              <a:gd name="connsiteY15"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9731 h 3579235"/>
              <a:gd name="connsiteX14" fmla="*/ 0 w 5396955"/>
              <a:gd name="connsiteY14"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9731 h 3579235"/>
              <a:gd name="connsiteX13" fmla="*/ 0 w 5396955"/>
              <a:gd name="connsiteY13"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9731 h 3579235"/>
              <a:gd name="connsiteX12" fmla="*/ 0 w 5396955"/>
              <a:gd name="connsiteY12"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9731 h 3579235"/>
              <a:gd name="connsiteX11" fmla="*/ 0 w 5396955"/>
              <a:gd name="connsiteY11"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9731 h 3579235"/>
              <a:gd name="connsiteX11" fmla="*/ 0 w 5396955"/>
              <a:gd name="connsiteY11" fmla="*/ 0 h 3579235"/>
              <a:gd name="connsiteX0" fmla="*/ 0 w 5396955"/>
              <a:gd name="connsiteY0" fmla="*/ 0 h 3579235"/>
              <a:gd name="connsiteX1" fmla="*/ 1495853 w 5396955"/>
              <a:gd name="connsiteY1" fmla="*/ 0 h 3579235"/>
              <a:gd name="connsiteX2" fmla="*/ 2323617 w 5396955"/>
              <a:gd name="connsiteY2" fmla="*/ 0 h 3579235"/>
              <a:gd name="connsiteX3" fmla="*/ 3297432 w 5396955"/>
              <a:gd name="connsiteY3" fmla="*/ 0 h 3579235"/>
              <a:gd name="connsiteX4" fmla="*/ 4125195 w 5396955"/>
              <a:gd name="connsiteY4" fmla="*/ 0 h 3579235"/>
              <a:gd name="connsiteX5" fmla="*/ 5093137 w 5396955"/>
              <a:gd name="connsiteY5" fmla="*/ 0 h 3579235"/>
              <a:gd name="connsiteX6" fmla="*/ 5396955 w 5396955"/>
              <a:gd name="connsiteY6" fmla="*/ 0 h 3579235"/>
              <a:gd name="connsiteX7" fmla="*/ 5396955 w 5396955"/>
              <a:gd name="connsiteY7" fmla="*/ 3579235 h 3579235"/>
              <a:gd name="connsiteX8" fmla="*/ 0 w 5396955"/>
              <a:gd name="connsiteY8" fmla="*/ 3576209 h 3579235"/>
              <a:gd name="connsiteX9" fmla="*/ 0 w 5396955"/>
              <a:gd name="connsiteY9" fmla="*/ 9731 h 3579235"/>
              <a:gd name="connsiteX10" fmla="*/ 0 w 5396955"/>
              <a:gd name="connsiteY10" fmla="*/ 0 h 3579235"/>
              <a:gd name="connsiteX0" fmla="*/ 0 w 5396955"/>
              <a:gd name="connsiteY0" fmla="*/ 0 h 3579235"/>
              <a:gd name="connsiteX1" fmla="*/ 2323617 w 5396955"/>
              <a:gd name="connsiteY1" fmla="*/ 0 h 3579235"/>
              <a:gd name="connsiteX2" fmla="*/ 3297432 w 5396955"/>
              <a:gd name="connsiteY2" fmla="*/ 0 h 3579235"/>
              <a:gd name="connsiteX3" fmla="*/ 4125195 w 5396955"/>
              <a:gd name="connsiteY3" fmla="*/ 0 h 3579235"/>
              <a:gd name="connsiteX4" fmla="*/ 5093137 w 5396955"/>
              <a:gd name="connsiteY4" fmla="*/ 0 h 3579235"/>
              <a:gd name="connsiteX5" fmla="*/ 5396955 w 5396955"/>
              <a:gd name="connsiteY5" fmla="*/ 0 h 3579235"/>
              <a:gd name="connsiteX6" fmla="*/ 5396955 w 5396955"/>
              <a:gd name="connsiteY6" fmla="*/ 3579235 h 3579235"/>
              <a:gd name="connsiteX7" fmla="*/ 0 w 5396955"/>
              <a:gd name="connsiteY7" fmla="*/ 3576209 h 3579235"/>
              <a:gd name="connsiteX8" fmla="*/ 0 w 5396955"/>
              <a:gd name="connsiteY8" fmla="*/ 9731 h 3579235"/>
              <a:gd name="connsiteX9" fmla="*/ 0 w 5396955"/>
              <a:gd name="connsiteY9" fmla="*/ 0 h 3579235"/>
              <a:gd name="connsiteX0" fmla="*/ 0 w 5396955"/>
              <a:gd name="connsiteY0" fmla="*/ 0 h 3579235"/>
              <a:gd name="connsiteX1" fmla="*/ 3297432 w 5396955"/>
              <a:gd name="connsiteY1" fmla="*/ 0 h 3579235"/>
              <a:gd name="connsiteX2" fmla="*/ 4125195 w 5396955"/>
              <a:gd name="connsiteY2" fmla="*/ 0 h 3579235"/>
              <a:gd name="connsiteX3" fmla="*/ 5093137 w 5396955"/>
              <a:gd name="connsiteY3" fmla="*/ 0 h 3579235"/>
              <a:gd name="connsiteX4" fmla="*/ 5396955 w 5396955"/>
              <a:gd name="connsiteY4" fmla="*/ 0 h 3579235"/>
              <a:gd name="connsiteX5" fmla="*/ 5396955 w 5396955"/>
              <a:gd name="connsiteY5" fmla="*/ 3579235 h 3579235"/>
              <a:gd name="connsiteX6" fmla="*/ 0 w 5396955"/>
              <a:gd name="connsiteY6" fmla="*/ 3576209 h 3579235"/>
              <a:gd name="connsiteX7" fmla="*/ 0 w 5396955"/>
              <a:gd name="connsiteY7" fmla="*/ 9731 h 3579235"/>
              <a:gd name="connsiteX8" fmla="*/ 0 w 5396955"/>
              <a:gd name="connsiteY8" fmla="*/ 0 h 3579235"/>
              <a:gd name="connsiteX0" fmla="*/ 0 w 5396955"/>
              <a:gd name="connsiteY0" fmla="*/ 0 h 3579235"/>
              <a:gd name="connsiteX1" fmla="*/ 4125195 w 5396955"/>
              <a:gd name="connsiteY1" fmla="*/ 0 h 3579235"/>
              <a:gd name="connsiteX2" fmla="*/ 5093137 w 5396955"/>
              <a:gd name="connsiteY2" fmla="*/ 0 h 3579235"/>
              <a:gd name="connsiteX3" fmla="*/ 5396955 w 5396955"/>
              <a:gd name="connsiteY3" fmla="*/ 0 h 3579235"/>
              <a:gd name="connsiteX4" fmla="*/ 5396955 w 5396955"/>
              <a:gd name="connsiteY4" fmla="*/ 3579235 h 3579235"/>
              <a:gd name="connsiteX5" fmla="*/ 0 w 5396955"/>
              <a:gd name="connsiteY5" fmla="*/ 3576209 h 3579235"/>
              <a:gd name="connsiteX6" fmla="*/ 0 w 5396955"/>
              <a:gd name="connsiteY6" fmla="*/ 9731 h 3579235"/>
              <a:gd name="connsiteX7" fmla="*/ 0 w 5396955"/>
              <a:gd name="connsiteY7" fmla="*/ 0 h 3579235"/>
              <a:gd name="connsiteX0" fmla="*/ 0 w 5396955"/>
              <a:gd name="connsiteY0" fmla="*/ 0 h 3579235"/>
              <a:gd name="connsiteX1" fmla="*/ 5093137 w 5396955"/>
              <a:gd name="connsiteY1" fmla="*/ 0 h 3579235"/>
              <a:gd name="connsiteX2" fmla="*/ 5396955 w 5396955"/>
              <a:gd name="connsiteY2" fmla="*/ 0 h 3579235"/>
              <a:gd name="connsiteX3" fmla="*/ 5396955 w 5396955"/>
              <a:gd name="connsiteY3" fmla="*/ 3579235 h 3579235"/>
              <a:gd name="connsiteX4" fmla="*/ 0 w 5396955"/>
              <a:gd name="connsiteY4" fmla="*/ 3576209 h 3579235"/>
              <a:gd name="connsiteX5" fmla="*/ 0 w 5396955"/>
              <a:gd name="connsiteY5" fmla="*/ 9731 h 3579235"/>
              <a:gd name="connsiteX6" fmla="*/ 0 w 5396955"/>
              <a:gd name="connsiteY6" fmla="*/ 0 h 3579235"/>
              <a:gd name="connsiteX0" fmla="*/ 0 w 5396955"/>
              <a:gd name="connsiteY0" fmla="*/ 0 h 3579235"/>
              <a:gd name="connsiteX1" fmla="*/ 5396955 w 5396955"/>
              <a:gd name="connsiteY1" fmla="*/ 0 h 3579235"/>
              <a:gd name="connsiteX2" fmla="*/ 5396955 w 5396955"/>
              <a:gd name="connsiteY2" fmla="*/ 3579235 h 3579235"/>
              <a:gd name="connsiteX3" fmla="*/ 0 w 5396955"/>
              <a:gd name="connsiteY3" fmla="*/ 3576209 h 3579235"/>
              <a:gd name="connsiteX4" fmla="*/ 0 w 5396955"/>
              <a:gd name="connsiteY4" fmla="*/ 9731 h 3579235"/>
              <a:gd name="connsiteX5" fmla="*/ 0 w 5396955"/>
              <a:gd name="connsiteY5" fmla="*/ 0 h 357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6955" h="3579235">
                <a:moveTo>
                  <a:pt x="0" y="0"/>
                </a:moveTo>
                <a:lnTo>
                  <a:pt x="5396955" y="0"/>
                </a:lnTo>
                <a:lnTo>
                  <a:pt x="5396955" y="3579235"/>
                </a:lnTo>
                <a:lnTo>
                  <a:pt x="0" y="3576209"/>
                </a:lnTo>
                <a:lnTo>
                  <a:pt x="0" y="9731"/>
                </a:lnTo>
                <a:lnTo>
                  <a:pt x="0" y="0"/>
                </a:lnTo>
                <a:close/>
              </a:path>
            </a:pathLst>
          </a:custGeom>
          <a:solidFill>
            <a:schemeClr val="accent3"/>
          </a:solidFill>
        </p:spPr>
        <p:txBody>
          <a:bodyPr wrap="square" anchor="ctr" anchorCtr="0">
            <a:noAutofit/>
          </a:bodyPr>
          <a:lstStyle>
            <a:lvl1pPr>
              <a:defRPr lang="en-GB" sz="1800" dirty="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pic>
        <p:nvPicPr>
          <p:cNvPr id="14" name="Picture 13">
            <a:extLst>
              <a:ext uri="{FF2B5EF4-FFF2-40B4-BE49-F238E27FC236}">
                <a16:creationId xmlns:a16="http://schemas.microsoft.com/office/drawing/2014/main" id="{A7FBD1F2-8F8E-4ED2-B94D-477D0A3B195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60813"/>
          <a:stretch/>
        </p:blipFill>
        <p:spPr>
          <a:xfrm>
            <a:off x="-29603" y="0"/>
            <a:ext cx="4772841" cy="6858000"/>
          </a:xfrm>
          <a:prstGeom prst="rect">
            <a:avLst/>
          </a:prstGeom>
        </p:spPr>
      </p:pic>
      <p:cxnSp>
        <p:nvCxnSpPr>
          <p:cNvPr id="15" name="Straight Connector 14">
            <a:extLst>
              <a:ext uri="{FF2B5EF4-FFF2-40B4-BE49-F238E27FC236}">
                <a16:creationId xmlns:a16="http://schemas.microsoft.com/office/drawing/2014/main" id="{27345E08-F03C-4412-AED1-380A48E88A38}"/>
              </a:ext>
            </a:extLst>
          </p:cNvPr>
          <p:cNvCxnSpPr>
            <a:cxnSpLocks/>
          </p:cNvCxnSpPr>
          <p:nvPr/>
        </p:nvCxnSpPr>
        <p:spPr>
          <a:xfrm>
            <a:off x="457198" y="4034177"/>
            <a:ext cx="2234261"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1" name="Freeform 30">
            <a:extLst>
              <a:ext uri="{FF2B5EF4-FFF2-40B4-BE49-F238E27FC236}">
                <a16:creationId xmlns:a16="http://schemas.microsoft.com/office/drawing/2014/main" id="{9B2D83E3-7F99-7D4F-8872-D013EB064C64}"/>
              </a:ext>
            </a:extLst>
          </p:cNvPr>
          <p:cNvSpPr/>
          <p:nvPr/>
        </p:nvSpPr>
        <p:spPr>
          <a:xfrm flipH="1">
            <a:off x="1463681" y="5720587"/>
            <a:ext cx="2037801" cy="1137413"/>
          </a:xfrm>
          <a:custGeom>
            <a:avLst/>
            <a:gdLst>
              <a:gd name="connsiteX0" fmla="*/ 1647526 w 2037801"/>
              <a:gd name="connsiteY0" fmla="*/ 0 h 1137413"/>
              <a:gd name="connsiteX1" fmla="*/ 0 w 2037801"/>
              <a:gd name="connsiteY1" fmla="*/ 1137412 h 1137413"/>
              <a:gd name="connsiteX2" fmla="*/ 4 w 2037801"/>
              <a:gd name="connsiteY2" fmla="*/ 1137413 h 1137413"/>
              <a:gd name="connsiteX3" fmla="*/ 763670 w 2037801"/>
              <a:gd name="connsiteY3" fmla="*/ 1137413 h 1137413"/>
              <a:gd name="connsiteX4" fmla="*/ 2037801 w 2037801"/>
              <a:gd name="connsiteY4" fmla="*/ 260147 h 1137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801" h="1137413">
                <a:moveTo>
                  <a:pt x="1647526" y="0"/>
                </a:moveTo>
                <a:lnTo>
                  <a:pt x="0" y="1137412"/>
                </a:lnTo>
                <a:lnTo>
                  <a:pt x="4" y="1137413"/>
                </a:lnTo>
                <a:lnTo>
                  <a:pt x="763670" y="1137413"/>
                </a:lnTo>
                <a:lnTo>
                  <a:pt x="2037801" y="260147"/>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pic>
        <p:nvPicPr>
          <p:cNvPr id="33" name="Graphic 32">
            <a:extLst>
              <a:ext uri="{FF2B5EF4-FFF2-40B4-BE49-F238E27FC236}">
                <a16:creationId xmlns:a16="http://schemas.microsoft.com/office/drawing/2014/main" id="{000D3F3F-CEDE-AA4A-B072-12C37EE83EF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19" name="Title 1">
            <a:extLst>
              <a:ext uri="{FF2B5EF4-FFF2-40B4-BE49-F238E27FC236}">
                <a16:creationId xmlns:a16="http://schemas.microsoft.com/office/drawing/2014/main" id="{7EC097FF-BFAB-400E-9131-80689ABAFD81}"/>
              </a:ext>
            </a:extLst>
          </p:cNvPr>
          <p:cNvSpPr>
            <a:spLocks noGrp="1"/>
          </p:cNvSpPr>
          <p:nvPr>
            <p:ph type="title" hasCustomPrompt="1"/>
          </p:nvPr>
        </p:nvSpPr>
        <p:spPr>
          <a:xfrm>
            <a:off x="442799" y="1739830"/>
            <a:ext cx="2230714" cy="2166556"/>
          </a:xfrm>
        </p:spPr>
        <p:txBody>
          <a:bodyPr vert="horz" lIns="0" tIns="45720" rIns="91440" bIns="45720" rtlCol="0" anchor="ctr">
            <a:noAutofit/>
          </a:bodyPr>
          <a:lstStyle>
            <a:lvl1pPr>
              <a:defRPr lang="en-GB" sz="2800">
                <a:solidFill>
                  <a:schemeClr val="bg1"/>
                </a:solidFill>
              </a:defRPr>
            </a:lvl1pPr>
          </a:lstStyle>
          <a:p>
            <a:pPr lvl="0"/>
            <a:r>
              <a:rPr lang="en-US" dirty="0"/>
              <a:t>Lorem ipsum dolor sit </a:t>
            </a:r>
            <a:r>
              <a:rPr lang="en-US" dirty="0" err="1"/>
              <a:t>amet</a:t>
            </a:r>
            <a:endParaRPr lang="en-US" dirty="0"/>
          </a:p>
        </p:txBody>
      </p:sp>
      <p:sp>
        <p:nvSpPr>
          <p:cNvPr id="20" name="Text Placeholder 22">
            <a:extLst>
              <a:ext uri="{FF2B5EF4-FFF2-40B4-BE49-F238E27FC236}">
                <a16:creationId xmlns:a16="http://schemas.microsoft.com/office/drawing/2014/main" id="{AF9326D4-7167-4966-81BB-1BAB5CBC4A96}"/>
              </a:ext>
            </a:extLst>
          </p:cNvPr>
          <p:cNvSpPr>
            <a:spLocks noGrp="1"/>
          </p:cNvSpPr>
          <p:nvPr>
            <p:ph type="body" sz="quarter" idx="12" hasCustomPrompt="1"/>
          </p:nvPr>
        </p:nvSpPr>
        <p:spPr>
          <a:xfrm>
            <a:off x="442799" y="4173542"/>
            <a:ext cx="2234329" cy="533400"/>
          </a:xfrm>
          <a:prstGeom prst="rect">
            <a:avLst/>
          </a:prstGeom>
        </p:spPr>
        <p:txBody>
          <a:bodyPr lIns="0" anchor="t">
            <a:noAutofit/>
          </a:bodyPr>
          <a:lstStyle>
            <a:lvl1pPr marL="0" indent="0">
              <a:buNone/>
              <a:defRPr sz="1400" b="0">
                <a:solidFill>
                  <a:schemeClr val="bg1"/>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3" name="Rectangle 22">
            <a:extLst>
              <a:ext uri="{FF2B5EF4-FFF2-40B4-BE49-F238E27FC236}">
                <a16:creationId xmlns:a16="http://schemas.microsoft.com/office/drawing/2014/main" id="{49AAC0CD-3BB0-4D9E-A908-07FDE5E8E65A}"/>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2" name="Freeform: Shape 21">
            <a:extLst>
              <a:ext uri="{FF2B5EF4-FFF2-40B4-BE49-F238E27FC236}">
                <a16:creationId xmlns:a16="http://schemas.microsoft.com/office/drawing/2014/main" id="{6A23EC76-A22A-47BD-BB6E-CAADBA2F82AF}"/>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5" name="Freeform: Shape 24">
            <a:extLst>
              <a:ext uri="{FF2B5EF4-FFF2-40B4-BE49-F238E27FC236}">
                <a16:creationId xmlns:a16="http://schemas.microsoft.com/office/drawing/2014/main" id="{64671103-7E79-47FF-8825-80F398220656}"/>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grpSp>
        <p:nvGrpSpPr>
          <p:cNvPr id="2" name="Group 1">
            <a:extLst>
              <a:ext uri="{FF2B5EF4-FFF2-40B4-BE49-F238E27FC236}">
                <a16:creationId xmlns:a16="http://schemas.microsoft.com/office/drawing/2014/main" id="{5A7E3823-172A-41D7-9615-01B526ADC265}"/>
              </a:ext>
            </a:extLst>
          </p:cNvPr>
          <p:cNvGrpSpPr/>
          <p:nvPr/>
        </p:nvGrpSpPr>
        <p:grpSpPr>
          <a:xfrm>
            <a:off x="5348713" y="390296"/>
            <a:ext cx="377904" cy="521508"/>
            <a:chOff x="5302993" y="401719"/>
            <a:chExt cx="377904" cy="521508"/>
          </a:xfrm>
        </p:grpSpPr>
        <p:sp>
          <p:nvSpPr>
            <p:cNvPr id="28" name="Freeform: Shape 27">
              <a:extLst>
                <a:ext uri="{FF2B5EF4-FFF2-40B4-BE49-F238E27FC236}">
                  <a16:creationId xmlns:a16="http://schemas.microsoft.com/office/drawing/2014/main" id="{109B9F4C-9DEC-4C04-B351-C0AF80F0C2A2}"/>
                </a:ext>
              </a:extLst>
            </p:cNvPr>
            <p:cNvSpPr/>
            <p:nvPr/>
          </p:nvSpPr>
          <p:spPr>
            <a:xfrm>
              <a:off x="5302993" y="401719"/>
              <a:ext cx="377904" cy="521508"/>
            </a:xfrm>
            <a:custGeom>
              <a:avLst/>
              <a:gdLst>
                <a:gd name="connsiteX0" fmla="*/ 0 w 1600010"/>
                <a:gd name="connsiteY0" fmla="*/ 564484 h 2208014"/>
                <a:gd name="connsiteX1" fmla="*/ 801499 w 1600010"/>
                <a:gd name="connsiteY1" fmla="*/ 0 h 2208014"/>
                <a:gd name="connsiteX2" fmla="*/ 1600650 w 1600010"/>
                <a:gd name="connsiteY2" fmla="*/ 564484 h 2208014"/>
                <a:gd name="connsiteX3" fmla="*/ 1600650 w 1600010"/>
                <a:gd name="connsiteY3" fmla="*/ 1673611 h 2208014"/>
                <a:gd name="connsiteX4" fmla="*/ 800325 w 1600010"/>
                <a:gd name="connsiteY4" fmla="*/ 2218361 h 2208014"/>
                <a:gd name="connsiteX5" fmla="*/ 0 w 1600010"/>
                <a:gd name="connsiteY5" fmla="*/ 1666998 h 2208014"/>
                <a:gd name="connsiteX6" fmla="*/ 0 w 1600010"/>
                <a:gd name="connsiteY6" fmla="*/ 564484 h 2208014"/>
                <a:gd name="connsiteX7" fmla="*/ 0 w 1600010"/>
                <a:gd name="connsiteY7" fmla="*/ 564484 h 220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0010" h="2208014">
                  <a:moveTo>
                    <a:pt x="0" y="564484"/>
                  </a:moveTo>
                  <a:lnTo>
                    <a:pt x="801499" y="0"/>
                  </a:lnTo>
                  <a:lnTo>
                    <a:pt x="1600650" y="564484"/>
                  </a:lnTo>
                  <a:lnTo>
                    <a:pt x="1600650" y="1673611"/>
                  </a:lnTo>
                  <a:lnTo>
                    <a:pt x="800325" y="2218361"/>
                  </a:lnTo>
                  <a:lnTo>
                    <a:pt x="0" y="1666998"/>
                  </a:lnTo>
                  <a:lnTo>
                    <a:pt x="0" y="564484"/>
                  </a:lnTo>
                  <a:lnTo>
                    <a:pt x="0" y="564484"/>
                  </a:lnTo>
                  <a:close/>
                </a:path>
              </a:pathLst>
            </a:cu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wordArtVert"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a:ea typeface="Cambria" panose="02040503050406030204" pitchFamily="18" charset="0"/>
                <a:cs typeface="+mn-cs"/>
              </a:endParaRPr>
            </a:p>
          </p:txBody>
        </p:sp>
        <p:pic>
          <p:nvPicPr>
            <p:cNvPr id="36" name="Graphic 35">
              <a:extLst>
                <a:ext uri="{FF2B5EF4-FFF2-40B4-BE49-F238E27FC236}">
                  <a16:creationId xmlns:a16="http://schemas.microsoft.com/office/drawing/2014/main" id="{1F1A1A7D-1BE7-41E8-AC2D-AE6B08947B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58595" y="510073"/>
              <a:ext cx="266700" cy="304800"/>
            </a:xfrm>
            <a:prstGeom prst="rect">
              <a:avLst/>
            </a:prstGeom>
          </p:spPr>
        </p:pic>
      </p:grpSp>
      <p:grpSp>
        <p:nvGrpSpPr>
          <p:cNvPr id="5" name="Group 4">
            <a:extLst>
              <a:ext uri="{FF2B5EF4-FFF2-40B4-BE49-F238E27FC236}">
                <a16:creationId xmlns:a16="http://schemas.microsoft.com/office/drawing/2014/main" id="{DEE4C06B-38BA-4258-A35B-A740ADC05DF2}"/>
              </a:ext>
            </a:extLst>
          </p:cNvPr>
          <p:cNvGrpSpPr/>
          <p:nvPr/>
        </p:nvGrpSpPr>
        <p:grpSpPr>
          <a:xfrm>
            <a:off x="5376422" y="4427669"/>
            <a:ext cx="377904" cy="521508"/>
            <a:chOff x="5302993" y="4340636"/>
            <a:chExt cx="377904" cy="521508"/>
          </a:xfrm>
        </p:grpSpPr>
        <p:sp>
          <p:nvSpPr>
            <p:cNvPr id="34" name="Freeform: Shape 33">
              <a:extLst>
                <a:ext uri="{FF2B5EF4-FFF2-40B4-BE49-F238E27FC236}">
                  <a16:creationId xmlns:a16="http://schemas.microsoft.com/office/drawing/2014/main" id="{790BBA3B-007E-49C2-B8B9-A965F9165FC7}"/>
                </a:ext>
              </a:extLst>
            </p:cNvPr>
            <p:cNvSpPr/>
            <p:nvPr/>
          </p:nvSpPr>
          <p:spPr>
            <a:xfrm>
              <a:off x="5302993" y="4340636"/>
              <a:ext cx="377904" cy="521508"/>
            </a:xfrm>
            <a:custGeom>
              <a:avLst/>
              <a:gdLst>
                <a:gd name="connsiteX0" fmla="*/ 0 w 1600010"/>
                <a:gd name="connsiteY0" fmla="*/ 564484 h 2208014"/>
                <a:gd name="connsiteX1" fmla="*/ 801499 w 1600010"/>
                <a:gd name="connsiteY1" fmla="*/ 0 h 2208014"/>
                <a:gd name="connsiteX2" fmla="*/ 1600650 w 1600010"/>
                <a:gd name="connsiteY2" fmla="*/ 564484 h 2208014"/>
                <a:gd name="connsiteX3" fmla="*/ 1600650 w 1600010"/>
                <a:gd name="connsiteY3" fmla="*/ 1673611 h 2208014"/>
                <a:gd name="connsiteX4" fmla="*/ 800325 w 1600010"/>
                <a:gd name="connsiteY4" fmla="*/ 2218361 h 2208014"/>
                <a:gd name="connsiteX5" fmla="*/ 0 w 1600010"/>
                <a:gd name="connsiteY5" fmla="*/ 1666998 h 2208014"/>
                <a:gd name="connsiteX6" fmla="*/ 0 w 1600010"/>
                <a:gd name="connsiteY6" fmla="*/ 564484 h 2208014"/>
                <a:gd name="connsiteX7" fmla="*/ 0 w 1600010"/>
                <a:gd name="connsiteY7" fmla="*/ 564484 h 220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0010" h="2208014">
                  <a:moveTo>
                    <a:pt x="0" y="564484"/>
                  </a:moveTo>
                  <a:lnTo>
                    <a:pt x="801499" y="0"/>
                  </a:lnTo>
                  <a:lnTo>
                    <a:pt x="1600650" y="564484"/>
                  </a:lnTo>
                  <a:lnTo>
                    <a:pt x="1600650" y="1673611"/>
                  </a:lnTo>
                  <a:lnTo>
                    <a:pt x="800325" y="2218361"/>
                  </a:lnTo>
                  <a:lnTo>
                    <a:pt x="0" y="1666998"/>
                  </a:lnTo>
                  <a:lnTo>
                    <a:pt x="0" y="564484"/>
                  </a:lnTo>
                  <a:lnTo>
                    <a:pt x="0" y="564484"/>
                  </a:lnTo>
                  <a:close/>
                </a:path>
              </a:pathLst>
            </a:cu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a:ea typeface="Cambria" panose="02040503050406030204" pitchFamily="18" charset="0"/>
                <a:cs typeface="+mn-cs"/>
              </a:endParaRPr>
            </a:p>
          </p:txBody>
        </p:sp>
        <p:pic>
          <p:nvPicPr>
            <p:cNvPr id="37" name="Graphic 36">
              <a:extLst>
                <a:ext uri="{FF2B5EF4-FFF2-40B4-BE49-F238E27FC236}">
                  <a16:creationId xmlns:a16="http://schemas.microsoft.com/office/drawing/2014/main" id="{C0C001C4-EE98-4465-8B7B-D8A818ED6965}"/>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367950" y="4472435"/>
              <a:ext cx="247990" cy="257910"/>
            </a:xfrm>
            <a:prstGeom prst="rect">
              <a:avLst/>
            </a:prstGeom>
          </p:spPr>
        </p:pic>
      </p:grpSp>
      <p:grpSp>
        <p:nvGrpSpPr>
          <p:cNvPr id="4" name="Group 3">
            <a:extLst>
              <a:ext uri="{FF2B5EF4-FFF2-40B4-BE49-F238E27FC236}">
                <a16:creationId xmlns:a16="http://schemas.microsoft.com/office/drawing/2014/main" id="{5F5648FF-6840-4E1E-B545-5ECC7A2C57F2}"/>
              </a:ext>
            </a:extLst>
          </p:cNvPr>
          <p:cNvGrpSpPr/>
          <p:nvPr/>
        </p:nvGrpSpPr>
        <p:grpSpPr>
          <a:xfrm>
            <a:off x="5348713" y="2408983"/>
            <a:ext cx="377904" cy="521508"/>
            <a:chOff x="5302993" y="2446026"/>
            <a:chExt cx="377904" cy="521508"/>
          </a:xfrm>
        </p:grpSpPr>
        <p:sp>
          <p:nvSpPr>
            <p:cNvPr id="26" name="Freeform: Shape 25">
              <a:extLst>
                <a:ext uri="{FF2B5EF4-FFF2-40B4-BE49-F238E27FC236}">
                  <a16:creationId xmlns:a16="http://schemas.microsoft.com/office/drawing/2014/main" id="{2C056E5A-50B8-4FF1-9AD8-E4003692D263}"/>
                </a:ext>
              </a:extLst>
            </p:cNvPr>
            <p:cNvSpPr/>
            <p:nvPr/>
          </p:nvSpPr>
          <p:spPr>
            <a:xfrm>
              <a:off x="5302993" y="2446026"/>
              <a:ext cx="377904" cy="521508"/>
            </a:xfrm>
            <a:custGeom>
              <a:avLst/>
              <a:gdLst>
                <a:gd name="connsiteX0" fmla="*/ 0 w 1600010"/>
                <a:gd name="connsiteY0" fmla="*/ 564484 h 2208014"/>
                <a:gd name="connsiteX1" fmla="*/ 801499 w 1600010"/>
                <a:gd name="connsiteY1" fmla="*/ 0 h 2208014"/>
                <a:gd name="connsiteX2" fmla="*/ 1600650 w 1600010"/>
                <a:gd name="connsiteY2" fmla="*/ 564484 h 2208014"/>
                <a:gd name="connsiteX3" fmla="*/ 1600650 w 1600010"/>
                <a:gd name="connsiteY3" fmla="*/ 1673611 h 2208014"/>
                <a:gd name="connsiteX4" fmla="*/ 800325 w 1600010"/>
                <a:gd name="connsiteY4" fmla="*/ 2218361 h 2208014"/>
                <a:gd name="connsiteX5" fmla="*/ 0 w 1600010"/>
                <a:gd name="connsiteY5" fmla="*/ 1666998 h 2208014"/>
                <a:gd name="connsiteX6" fmla="*/ 0 w 1600010"/>
                <a:gd name="connsiteY6" fmla="*/ 564484 h 2208014"/>
                <a:gd name="connsiteX7" fmla="*/ 0 w 1600010"/>
                <a:gd name="connsiteY7" fmla="*/ 564484 h 220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0010" h="2208014">
                  <a:moveTo>
                    <a:pt x="0" y="564484"/>
                  </a:moveTo>
                  <a:lnTo>
                    <a:pt x="801499" y="0"/>
                  </a:lnTo>
                  <a:lnTo>
                    <a:pt x="1600650" y="564484"/>
                  </a:lnTo>
                  <a:lnTo>
                    <a:pt x="1600650" y="1673611"/>
                  </a:lnTo>
                  <a:lnTo>
                    <a:pt x="800325" y="2218361"/>
                  </a:lnTo>
                  <a:lnTo>
                    <a:pt x="0" y="1666998"/>
                  </a:lnTo>
                  <a:lnTo>
                    <a:pt x="0" y="564484"/>
                  </a:lnTo>
                  <a:lnTo>
                    <a:pt x="0" y="564484"/>
                  </a:lnTo>
                  <a:close/>
                </a:path>
              </a:pathLst>
            </a:cu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wordArtVert"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rial"/>
                <a:ea typeface="Cambria" panose="02040503050406030204" pitchFamily="18" charset="0"/>
                <a:cs typeface="+mn-cs"/>
              </a:endParaRPr>
            </a:p>
          </p:txBody>
        </p:sp>
        <p:pic>
          <p:nvPicPr>
            <p:cNvPr id="38" name="Graphic 37">
              <a:extLst>
                <a:ext uri="{FF2B5EF4-FFF2-40B4-BE49-F238E27FC236}">
                  <a16:creationId xmlns:a16="http://schemas.microsoft.com/office/drawing/2014/main" id="{D99936D8-E816-4D48-9BE0-BF3EFC24B9C5}"/>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379372" y="2567719"/>
              <a:ext cx="225147" cy="278123"/>
            </a:xfrm>
            <a:prstGeom prst="rect">
              <a:avLst/>
            </a:prstGeom>
          </p:spPr>
        </p:pic>
      </p:grpSp>
      <p:sp>
        <p:nvSpPr>
          <p:cNvPr id="43" name="Text Placeholder 2">
            <a:extLst>
              <a:ext uri="{FF2B5EF4-FFF2-40B4-BE49-F238E27FC236}">
                <a16:creationId xmlns:a16="http://schemas.microsoft.com/office/drawing/2014/main" id="{CF541E08-79B1-4FB4-B040-44031CD657F5}"/>
              </a:ext>
            </a:extLst>
          </p:cNvPr>
          <p:cNvSpPr>
            <a:spLocks noGrp="1"/>
          </p:cNvSpPr>
          <p:nvPr>
            <p:ph type="body" sz="quarter" idx="16"/>
          </p:nvPr>
        </p:nvSpPr>
        <p:spPr>
          <a:xfrm>
            <a:off x="442799" y="1371866"/>
            <a:ext cx="2230714" cy="228600"/>
          </a:xfrm>
          <a:prstGeom prst="rect">
            <a:avLst/>
          </a:prstGeom>
        </p:spPr>
        <p:txBody>
          <a:bodyPr lIns="0" anchor="b">
            <a:noAutofit/>
          </a:bodyPr>
          <a:lstStyle>
            <a:lvl1pPr marL="0" indent="0">
              <a:buNone/>
              <a:defRPr sz="1000">
                <a:solidFill>
                  <a:schemeClr val="bg1"/>
                </a:solidFill>
                <a:latin typeface="+mn-lt"/>
                <a:ea typeface="Cambria" panose="02040503050406030204" pitchFamily="18" charset="0"/>
              </a:defRPr>
            </a:lvl1pPr>
          </a:lstStyle>
          <a:p>
            <a:pPr lvl="0"/>
            <a:r>
              <a:rPr lang="en-US"/>
              <a:t>Click to edit Master text styles</a:t>
            </a:r>
          </a:p>
        </p:txBody>
      </p:sp>
      <p:sp>
        <p:nvSpPr>
          <p:cNvPr id="27" name="Footer Placeholder 3">
            <a:extLst>
              <a:ext uri="{FF2B5EF4-FFF2-40B4-BE49-F238E27FC236}">
                <a16:creationId xmlns:a16="http://schemas.microsoft.com/office/drawing/2014/main" id="{E794FE20-82FD-46D6-9711-962A1049DD81}"/>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29" name="TextBox 28">
            <a:extLst>
              <a:ext uri="{FF2B5EF4-FFF2-40B4-BE49-F238E27FC236}">
                <a16:creationId xmlns:a16="http://schemas.microsoft.com/office/drawing/2014/main" id="{A1BAFECE-15A3-416B-B50A-EBF3EED088E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Tree>
    <p:extLst>
      <p:ext uri="{BB962C8B-B14F-4D97-AF65-F5344CB8AC3E}">
        <p14:creationId xmlns:p14="http://schemas.microsoft.com/office/powerpoint/2010/main" val="2650235741"/>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ase Study Dark">
    <p:bg>
      <p:bgPr>
        <a:solidFill>
          <a:schemeClr val="tx2"/>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F519C3B-7679-44F1-B6BE-2792888A5EA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30" name="Freeform 29">
            <a:extLst>
              <a:ext uri="{FF2B5EF4-FFF2-40B4-BE49-F238E27FC236}">
                <a16:creationId xmlns:a16="http://schemas.microsoft.com/office/drawing/2014/main" id="{1A0F3B76-3382-9248-82C0-E233897683C1}"/>
              </a:ext>
            </a:extLst>
          </p:cNvPr>
          <p:cNvSpPr/>
          <p:nvPr/>
        </p:nvSpPr>
        <p:spPr>
          <a:xfrm>
            <a:off x="0" y="5458906"/>
            <a:ext cx="3131911" cy="1406635"/>
          </a:xfrm>
          <a:custGeom>
            <a:avLst/>
            <a:gdLst>
              <a:gd name="connsiteX0" fmla="*/ 1069980 w 3131911"/>
              <a:gd name="connsiteY0" fmla="*/ 0 h 1406635"/>
              <a:gd name="connsiteX1" fmla="*/ 3131911 w 3131911"/>
              <a:gd name="connsiteY1" fmla="*/ 1406635 h 1406635"/>
              <a:gd name="connsiteX2" fmla="*/ 0 w 3131911"/>
              <a:gd name="connsiteY2" fmla="*/ 1406635 h 1406635"/>
              <a:gd name="connsiteX3" fmla="*/ 0 w 3131911"/>
              <a:gd name="connsiteY3" fmla="*/ 751147 h 1406635"/>
            </a:gdLst>
            <a:ahLst/>
            <a:cxnLst>
              <a:cxn ang="0">
                <a:pos x="connsiteX0" y="connsiteY0"/>
              </a:cxn>
              <a:cxn ang="0">
                <a:pos x="connsiteX1" y="connsiteY1"/>
              </a:cxn>
              <a:cxn ang="0">
                <a:pos x="connsiteX2" y="connsiteY2"/>
              </a:cxn>
              <a:cxn ang="0">
                <a:pos x="connsiteX3" y="connsiteY3"/>
              </a:cxn>
            </a:cxnLst>
            <a:rect l="l" t="t" r="r" b="b"/>
            <a:pathLst>
              <a:path w="3131911" h="1406635">
                <a:moveTo>
                  <a:pt x="1069980" y="0"/>
                </a:moveTo>
                <a:lnTo>
                  <a:pt x="3131911" y="1406635"/>
                </a:lnTo>
                <a:lnTo>
                  <a:pt x="0" y="1406635"/>
                </a:lnTo>
                <a:lnTo>
                  <a:pt x="0" y="751147"/>
                </a:lnTo>
                <a:close/>
              </a:path>
            </a:pathLst>
          </a:custGeom>
          <a:gradFill>
            <a:gsLst>
              <a:gs pos="0">
                <a:srgbClr val="FF555F"/>
              </a:gs>
              <a:gs pos="93000">
                <a:srgbClr val="073262"/>
              </a:gs>
            </a:gsLst>
            <a:lin ang="0" scaled="0"/>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6" name="Picture Placeholder 9">
            <a:extLst>
              <a:ext uri="{FF2B5EF4-FFF2-40B4-BE49-F238E27FC236}">
                <a16:creationId xmlns:a16="http://schemas.microsoft.com/office/drawing/2014/main" id="{D25BC452-1F24-4688-8C24-691D5A22230A}"/>
              </a:ext>
            </a:extLst>
          </p:cNvPr>
          <p:cNvSpPr>
            <a:spLocks noGrp="1"/>
          </p:cNvSpPr>
          <p:nvPr>
            <p:ph type="pic" sz="quarter" idx="10"/>
          </p:nvPr>
        </p:nvSpPr>
        <p:spPr>
          <a:xfrm>
            <a:off x="2997948" y="0"/>
            <a:ext cx="1780140" cy="6858000"/>
          </a:xfrm>
          <a:custGeom>
            <a:avLst/>
            <a:gdLst>
              <a:gd name="connsiteX0" fmla="*/ 0 w 5396955"/>
              <a:gd name="connsiteY0" fmla="*/ 0 h 5449171"/>
              <a:gd name="connsiteX1" fmla="*/ 531609 w 5396955"/>
              <a:gd name="connsiteY1" fmla="*/ 0 h 5449171"/>
              <a:gd name="connsiteX2" fmla="*/ 1495853 w 5396955"/>
              <a:gd name="connsiteY2" fmla="*/ 0 h 5449171"/>
              <a:gd name="connsiteX3" fmla="*/ 2323617 w 5396955"/>
              <a:gd name="connsiteY3" fmla="*/ 0 h 5449171"/>
              <a:gd name="connsiteX4" fmla="*/ 3297432 w 5396955"/>
              <a:gd name="connsiteY4" fmla="*/ 0 h 5449171"/>
              <a:gd name="connsiteX5" fmla="*/ 4125195 w 5396955"/>
              <a:gd name="connsiteY5" fmla="*/ 0 h 5449171"/>
              <a:gd name="connsiteX6" fmla="*/ 5093137 w 5396955"/>
              <a:gd name="connsiteY6" fmla="*/ 0 h 5449171"/>
              <a:gd name="connsiteX7" fmla="*/ 5396955 w 5396955"/>
              <a:gd name="connsiteY7" fmla="*/ 0 h 5449171"/>
              <a:gd name="connsiteX8" fmla="*/ 5396955 w 5396955"/>
              <a:gd name="connsiteY8" fmla="*/ 3579235 h 5449171"/>
              <a:gd name="connsiteX9" fmla="*/ 2706371 w 5396955"/>
              <a:gd name="connsiteY9" fmla="*/ 5449171 h 5449171"/>
              <a:gd name="connsiteX10" fmla="*/ 0 w 5396955"/>
              <a:gd name="connsiteY10" fmla="*/ 3568264 h 5449171"/>
              <a:gd name="connsiteX11" fmla="*/ 0 w 5396955"/>
              <a:gd name="connsiteY11" fmla="*/ 3027553 h 5449171"/>
              <a:gd name="connsiteX12" fmla="*/ 0 w 5396955"/>
              <a:gd name="connsiteY12" fmla="*/ 2387181 h 5449171"/>
              <a:gd name="connsiteX13" fmla="*/ 0 w 5396955"/>
              <a:gd name="connsiteY13" fmla="*/ 1839548 h 5449171"/>
              <a:gd name="connsiteX14" fmla="*/ 0 w 5396955"/>
              <a:gd name="connsiteY14" fmla="*/ 1195290 h 5449171"/>
              <a:gd name="connsiteX15" fmla="*/ 0 w 5396955"/>
              <a:gd name="connsiteY15" fmla="*/ 647657 h 5449171"/>
              <a:gd name="connsiteX16" fmla="*/ 0 w 5396955"/>
              <a:gd name="connsiteY16" fmla="*/ 9731 h 5449171"/>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68264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647657 h 3579235"/>
              <a:gd name="connsiteX15" fmla="*/ 0 w 5396955"/>
              <a:gd name="connsiteY15" fmla="*/ 9731 h 3579235"/>
              <a:gd name="connsiteX16" fmla="*/ 0 w 5396955"/>
              <a:gd name="connsiteY16"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647657 h 3579235"/>
              <a:gd name="connsiteX15" fmla="*/ 0 w 5396955"/>
              <a:gd name="connsiteY15" fmla="*/ 9731 h 3579235"/>
              <a:gd name="connsiteX16" fmla="*/ 0 w 5396955"/>
              <a:gd name="connsiteY16"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1195290 h 3579235"/>
              <a:gd name="connsiteX14" fmla="*/ 0 w 5396955"/>
              <a:gd name="connsiteY14" fmla="*/ 9731 h 3579235"/>
              <a:gd name="connsiteX15" fmla="*/ 0 w 5396955"/>
              <a:gd name="connsiteY15"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1839548 h 3579235"/>
              <a:gd name="connsiteX13" fmla="*/ 0 w 5396955"/>
              <a:gd name="connsiteY13" fmla="*/ 9731 h 3579235"/>
              <a:gd name="connsiteX14" fmla="*/ 0 w 5396955"/>
              <a:gd name="connsiteY14"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2387181 h 3579235"/>
              <a:gd name="connsiteX12" fmla="*/ 0 w 5396955"/>
              <a:gd name="connsiteY12" fmla="*/ 9731 h 3579235"/>
              <a:gd name="connsiteX13" fmla="*/ 0 w 5396955"/>
              <a:gd name="connsiteY13"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3027553 h 3579235"/>
              <a:gd name="connsiteX11" fmla="*/ 0 w 5396955"/>
              <a:gd name="connsiteY11" fmla="*/ 9731 h 3579235"/>
              <a:gd name="connsiteX12" fmla="*/ 0 w 5396955"/>
              <a:gd name="connsiteY12"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9731 h 3579235"/>
              <a:gd name="connsiteX11" fmla="*/ 0 w 5396955"/>
              <a:gd name="connsiteY11" fmla="*/ 0 h 3579235"/>
              <a:gd name="connsiteX0" fmla="*/ 0 w 5396955"/>
              <a:gd name="connsiteY0" fmla="*/ 0 h 3579235"/>
              <a:gd name="connsiteX1" fmla="*/ 531609 w 5396955"/>
              <a:gd name="connsiteY1" fmla="*/ 0 h 3579235"/>
              <a:gd name="connsiteX2" fmla="*/ 1495853 w 5396955"/>
              <a:gd name="connsiteY2" fmla="*/ 0 h 3579235"/>
              <a:gd name="connsiteX3" fmla="*/ 2323617 w 5396955"/>
              <a:gd name="connsiteY3" fmla="*/ 0 h 3579235"/>
              <a:gd name="connsiteX4" fmla="*/ 3297432 w 5396955"/>
              <a:gd name="connsiteY4" fmla="*/ 0 h 3579235"/>
              <a:gd name="connsiteX5" fmla="*/ 4125195 w 5396955"/>
              <a:gd name="connsiteY5" fmla="*/ 0 h 3579235"/>
              <a:gd name="connsiteX6" fmla="*/ 5093137 w 5396955"/>
              <a:gd name="connsiteY6" fmla="*/ 0 h 3579235"/>
              <a:gd name="connsiteX7" fmla="*/ 5396955 w 5396955"/>
              <a:gd name="connsiteY7" fmla="*/ 0 h 3579235"/>
              <a:gd name="connsiteX8" fmla="*/ 5396955 w 5396955"/>
              <a:gd name="connsiteY8" fmla="*/ 3579235 h 3579235"/>
              <a:gd name="connsiteX9" fmla="*/ 0 w 5396955"/>
              <a:gd name="connsiteY9" fmla="*/ 3576209 h 3579235"/>
              <a:gd name="connsiteX10" fmla="*/ 0 w 5396955"/>
              <a:gd name="connsiteY10" fmla="*/ 9731 h 3579235"/>
              <a:gd name="connsiteX11" fmla="*/ 0 w 5396955"/>
              <a:gd name="connsiteY11" fmla="*/ 0 h 3579235"/>
              <a:gd name="connsiteX0" fmla="*/ 0 w 5396955"/>
              <a:gd name="connsiteY0" fmla="*/ 0 h 3579235"/>
              <a:gd name="connsiteX1" fmla="*/ 1495853 w 5396955"/>
              <a:gd name="connsiteY1" fmla="*/ 0 h 3579235"/>
              <a:gd name="connsiteX2" fmla="*/ 2323617 w 5396955"/>
              <a:gd name="connsiteY2" fmla="*/ 0 h 3579235"/>
              <a:gd name="connsiteX3" fmla="*/ 3297432 w 5396955"/>
              <a:gd name="connsiteY3" fmla="*/ 0 h 3579235"/>
              <a:gd name="connsiteX4" fmla="*/ 4125195 w 5396955"/>
              <a:gd name="connsiteY4" fmla="*/ 0 h 3579235"/>
              <a:gd name="connsiteX5" fmla="*/ 5093137 w 5396955"/>
              <a:gd name="connsiteY5" fmla="*/ 0 h 3579235"/>
              <a:gd name="connsiteX6" fmla="*/ 5396955 w 5396955"/>
              <a:gd name="connsiteY6" fmla="*/ 0 h 3579235"/>
              <a:gd name="connsiteX7" fmla="*/ 5396955 w 5396955"/>
              <a:gd name="connsiteY7" fmla="*/ 3579235 h 3579235"/>
              <a:gd name="connsiteX8" fmla="*/ 0 w 5396955"/>
              <a:gd name="connsiteY8" fmla="*/ 3576209 h 3579235"/>
              <a:gd name="connsiteX9" fmla="*/ 0 w 5396955"/>
              <a:gd name="connsiteY9" fmla="*/ 9731 h 3579235"/>
              <a:gd name="connsiteX10" fmla="*/ 0 w 5396955"/>
              <a:gd name="connsiteY10" fmla="*/ 0 h 3579235"/>
              <a:gd name="connsiteX0" fmla="*/ 0 w 5396955"/>
              <a:gd name="connsiteY0" fmla="*/ 0 h 3579235"/>
              <a:gd name="connsiteX1" fmla="*/ 2323617 w 5396955"/>
              <a:gd name="connsiteY1" fmla="*/ 0 h 3579235"/>
              <a:gd name="connsiteX2" fmla="*/ 3297432 w 5396955"/>
              <a:gd name="connsiteY2" fmla="*/ 0 h 3579235"/>
              <a:gd name="connsiteX3" fmla="*/ 4125195 w 5396955"/>
              <a:gd name="connsiteY3" fmla="*/ 0 h 3579235"/>
              <a:gd name="connsiteX4" fmla="*/ 5093137 w 5396955"/>
              <a:gd name="connsiteY4" fmla="*/ 0 h 3579235"/>
              <a:gd name="connsiteX5" fmla="*/ 5396955 w 5396955"/>
              <a:gd name="connsiteY5" fmla="*/ 0 h 3579235"/>
              <a:gd name="connsiteX6" fmla="*/ 5396955 w 5396955"/>
              <a:gd name="connsiteY6" fmla="*/ 3579235 h 3579235"/>
              <a:gd name="connsiteX7" fmla="*/ 0 w 5396955"/>
              <a:gd name="connsiteY7" fmla="*/ 3576209 h 3579235"/>
              <a:gd name="connsiteX8" fmla="*/ 0 w 5396955"/>
              <a:gd name="connsiteY8" fmla="*/ 9731 h 3579235"/>
              <a:gd name="connsiteX9" fmla="*/ 0 w 5396955"/>
              <a:gd name="connsiteY9" fmla="*/ 0 h 3579235"/>
              <a:gd name="connsiteX0" fmla="*/ 0 w 5396955"/>
              <a:gd name="connsiteY0" fmla="*/ 0 h 3579235"/>
              <a:gd name="connsiteX1" fmla="*/ 3297432 w 5396955"/>
              <a:gd name="connsiteY1" fmla="*/ 0 h 3579235"/>
              <a:gd name="connsiteX2" fmla="*/ 4125195 w 5396955"/>
              <a:gd name="connsiteY2" fmla="*/ 0 h 3579235"/>
              <a:gd name="connsiteX3" fmla="*/ 5093137 w 5396955"/>
              <a:gd name="connsiteY3" fmla="*/ 0 h 3579235"/>
              <a:gd name="connsiteX4" fmla="*/ 5396955 w 5396955"/>
              <a:gd name="connsiteY4" fmla="*/ 0 h 3579235"/>
              <a:gd name="connsiteX5" fmla="*/ 5396955 w 5396955"/>
              <a:gd name="connsiteY5" fmla="*/ 3579235 h 3579235"/>
              <a:gd name="connsiteX6" fmla="*/ 0 w 5396955"/>
              <a:gd name="connsiteY6" fmla="*/ 3576209 h 3579235"/>
              <a:gd name="connsiteX7" fmla="*/ 0 w 5396955"/>
              <a:gd name="connsiteY7" fmla="*/ 9731 h 3579235"/>
              <a:gd name="connsiteX8" fmla="*/ 0 w 5396955"/>
              <a:gd name="connsiteY8" fmla="*/ 0 h 3579235"/>
              <a:gd name="connsiteX0" fmla="*/ 0 w 5396955"/>
              <a:gd name="connsiteY0" fmla="*/ 0 h 3579235"/>
              <a:gd name="connsiteX1" fmla="*/ 4125195 w 5396955"/>
              <a:gd name="connsiteY1" fmla="*/ 0 h 3579235"/>
              <a:gd name="connsiteX2" fmla="*/ 5093137 w 5396955"/>
              <a:gd name="connsiteY2" fmla="*/ 0 h 3579235"/>
              <a:gd name="connsiteX3" fmla="*/ 5396955 w 5396955"/>
              <a:gd name="connsiteY3" fmla="*/ 0 h 3579235"/>
              <a:gd name="connsiteX4" fmla="*/ 5396955 w 5396955"/>
              <a:gd name="connsiteY4" fmla="*/ 3579235 h 3579235"/>
              <a:gd name="connsiteX5" fmla="*/ 0 w 5396955"/>
              <a:gd name="connsiteY5" fmla="*/ 3576209 h 3579235"/>
              <a:gd name="connsiteX6" fmla="*/ 0 w 5396955"/>
              <a:gd name="connsiteY6" fmla="*/ 9731 h 3579235"/>
              <a:gd name="connsiteX7" fmla="*/ 0 w 5396955"/>
              <a:gd name="connsiteY7" fmla="*/ 0 h 3579235"/>
              <a:gd name="connsiteX0" fmla="*/ 0 w 5396955"/>
              <a:gd name="connsiteY0" fmla="*/ 0 h 3579235"/>
              <a:gd name="connsiteX1" fmla="*/ 5093137 w 5396955"/>
              <a:gd name="connsiteY1" fmla="*/ 0 h 3579235"/>
              <a:gd name="connsiteX2" fmla="*/ 5396955 w 5396955"/>
              <a:gd name="connsiteY2" fmla="*/ 0 h 3579235"/>
              <a:gd name="connsiteX3" fmla="*/ 5396955 w 5396955"/>
              <a:gd name="connsiteY3" fmla="*/ 3579235 h 3579235"/>
              <a:gd name="connsiteX4" fmla="*/ 0 w 5396955"/>
              <a:gd name="connsiteY4" fmla="*/ 3576209 h 3579235"/>
              <a:gd name="connsiteX5" fmla="*/ 0 w 5396955"/>
              <a:gd name="connsiteY5" fmla="*/ 9731 h 3579235"/>
              <a:gd name="connsiteX6" fmla="*/ 0 w 5396955"/>
              <a:gd name="connsiteY6" fmla="*/ 0 h 3579235"/>
              <a:gd name="connsiteX0" fmla="*/ 0 w 5396955"/>
              <a:gd name="connsiteY0" fmla="*/ 0 h 3579235"/>
              <a:gd name="connsiteX1" fmla="*/ 5396955 w 5396955"/>
              <a:gd name="connsiteY1" fmla="*/ 0 h 3579235"/>
              <a:gd name="connsiteX2" fmla="*/ 5396955 w 5396955"/>
              <a:gd name="connsiteY2" fmla="*/ 3579235 h 3579235"/>
              <a:gd name="connsiteX3" fmla="*/ 0 w 5396955"/>
              <a:gd name="connsiteY3" fmla="*/ 3576209 h 3579235"/>
              <a:gd name="connsiteX4" fmla="*/ 0 w 5396955"/>
              <a:gd name="connsiteY4" fmla="*/ 9731 h 3579235"/>
              <a:gd name="connsiteX5" fmla="*/ 0 w 5396955"/>
              <a:gd name="connsiteY5" fmla="*/ 0 h 357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6955" h="3579235">
                <a:moveTo>
                  <a:pt x="0" y="0"/>
                </a:moveTo>
                <a:lnTo>
                  <a:pt x="5396955" y="0"/>
                </a:lnTo>
                <a:lnTo>
                  <a:pt x="5396955" y="3579235"/>
                </a:lnTo>
                <a:lnTo>
                  <a:pt x="0" y="3576209"/>
                </a:lnTo>
                <a:lnTo>
                  <a:pt x="0" y="9731"/>
                </a:lnTo>
                <a:lnTo>
                  <a:pt x="0" y="0"/>
                </a:lnTo>
                <a:close/>
              </a:path>
            </a:pathLst>
          </a:custGeom>
          <a:solidFill>
            <a:schemeClr val="accent3"/>
          </a:solidFill>
        </p:spPr>
        <p:txBody>
          <a:bodyPr wrap="square" anchor="ctr" anchorCtr="0">
            <a:noAutofit/>
          </a:bodyPr>
          <a:lstStyle>
            <a:lvl1pPr>
              <a:defRPr lang="en-GB" sz="1800" dirty="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pic>
        <p:nvPicPr>
          <p:cNvPr id="14" name="Picture 13">
            <a:extLst>
              <a:ext uri="{FF2B5EF4-FFF2-40B4-BE49-F238E27FC236}">
                <a16:creationId xmlns:a16="http://schemas.microsoft.com/office/drawing/2014/main" id="{A7FBD1F2-8F8E-4ED2-B94D-477D0A3B195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60813"/>
          <a:stretch/>
        </p:blipFill>
        <p:spPr>
          <a:xfrm>
            <a:off x="0" y="0"/>
            <a:ext cx="4772841" cy="6858000"/>
          </a:xfrm>
          <a:prstGeom prst="rect">
            <a:avLst/>
          </a:prstGeom>
        </p:spPr>
      </p:pic>
      <p:cxnSp>
        <p:nvCxnSpPr>
          <p:cNvPr id="15" name="Straight Connector 14">
            <a:extLst>
              <a:ext uri="{FF2B5EF4-FFF2-40B4-BE49-F238E27FC236}">
                <a16:creationId xmlns:a16="http://schemas.microsoft.com/office/drawing/2014/main" id="{27345E08-F03C-4412-AED1-380A48E88A38}"/>
              </a:ext>
            </a:extLst>
          </p:cNvPr>
          <p:cNvCxnSpPr>
            <a:cxnSpLocks/>
          </p:cNvCxnSpPr>
          <p:nvPr/>
        </p:nvCxnSpPr>
        <p:spPr>
          <a:xfrm>
            <a:off x="457198" y="4034177"/>
            <a:ext cx="2234261"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1" name="Freeform 30">
            <a:extLst>
              <a:ext uri="{FF2B5EF4-FFF2-40B4-BE49-F238E27FC236}">
                <a16:creationId xmlns:a16="http://schemas.microsoft.com/office/drawing/2014/main" id="{9B2D83E3-7F99-7D4F-8872-D013EB064C64}"/>
              </a:ext>
            </a:extLst>
          </p:cNvPr>
          <p:cNvSpPr/>
          <p:nvPr/>
        </p:nvSpPr>
        <p:spPr>
          <a:xfrm flipH="1">
            <a:off x="1463681" y="5720587"/>
            <a:ext cx="2037801" cy="1137413"/>
          </a:xfrm>
          <a:custGeom>
            <a:avLst/>
            <a:gdLst>
              <a:gd name="connsiteX0" fmla="*/ 1647526 w 2037801"/>
              <a:gd name="connsiteY0" fmla="*/ 0 h 1137413"/>
              <a:gd name="connsiteX1" fmla="*/ 0 w 2037801"/>
              <a:gd name="connsiteY1" fmla="*/ 1137412 h 1137413"/>
              <a:gd name="connsiteX2" fmla="*/ 4 w 2037801"/>
              <a:gd name="connsiteY2" fmla="*/ 1137413 h 1137413"/>
              <a:gd name="connsiteX3" fmla="*/ 763670 w 2037801"/>
              <a:gd name="connsiteY3" fmla="*/ 1137413 h 1137413"/>
              <a:gd name="connsiteX4" fmla="*/ 2037801 w 2037801"/>
              <a:gd name="connsiteY4" fmla="*/ 260147 h 1137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801" h="1137413">
                <a:moveTo>
                  <a:pt x="1647526" y="0"/>
                </a:moveTo>
                <a:lnTo>
                  <a:pt x="0" y="1137412"/>
                </a:lnTo>
                <a:lnTo>
                  <a:pt x="4" y="1137413"/>
                </a:lnTo>
                <a:lnTo>
                  <a:pt x="763670" y="1137413"/>
                </a:lnTo>
                <a:lnTo>
                  <a:pt x="2037801" y="260147"/>
                </a:lnTo>
                <a:close/>
              </a:path>
            </a:pathLst>
          </a:custGeom>
          <a:gradFill>
            <a:gsLst>
              <a:gs pos="0">
                <a:schemeClr val="accent1"/>
              </a:gs>
              <a:gs pos="89000">
                <a:schemeClr val="accent1">
                  <a:alpha val="0"/>
                </a:schemeClr>
              </a:gs>
            </a:gsLst>
            <a:lin ang="0" scaled="0"/>
          </a:gradFill>
          <a:ln w="12700" cap="flat" cmpd="sng" algn="ctr">
            <a:noFill/>
            <a:prstDash val="solid"/>
            <a:miter lim="800000"/>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a:ln>
                <a:noFill/>
              </a:ln>
              <a:solidFill>
                <a:srgbClr val="FFFFFF"/>
              </a:solidFill>
              <a:effectLst/>
              <a:uLnTx/>
              <a:uFillTx/>
              <a:latin typeface="Arial"/>
            </a:endParaRPr>
          </a:p>
        </p:txBody>
      </p:sp>
      <p:pic>
        <p:nvPicPr>
          <p:cNvPr id="33" name="Graphic 32">
            <a:extLst>
              <a:ext uri="{FF2B5EF4-FFF2-40B4-BE49-F238E27FC236}">
                <a16:creationId xmlns:a16="http://schemas.microsoft.com/office/drawing/2014/main" id="{000D3F3F-CEDE-AA4A-B072-12C37EE83EF4}"/>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7298" y="6396668"/>
            <a:ext cx="931790" cy="271466"/>
          </a:xfrm>
          <a:prstGeom prst="rect">
            <a:avLst/>
          </a:prstGeom>
        </p:spPr>
      </p:pic>
      <p:sp>
        <p:nvSpPr>
          <p:cNvPr id="19" name="Title 1">
            <a:extLst>
              <a:ext uri="{FF2B5EF4-FFF2-40B4-BE49-F238E27FC236}">
                <a16:creationId xmlns:a16="http://schemas.microsoft.com/office/drawing/2014/main" id="{7EC097FF-BFAB-400E-9131-80689ABAFD81}"/>
              </a:ext>
            </a:extLst>
          </p:cNvPr>
          <p:cNvSpPr>
            <a:spLocks noGrp="1"/>
          </p:cNvSpPr>
          <p:nvPr>
            <p:ph type="title" hasCustomPrompt="1"/>
          </p:nvPr>
        </p:nvSpPr>
        <p:spPr>
          <a:xfrm>
            <a:off x="442799" y="1739830"/>
            <a:ext cx="2230714" cy="2166556"/>
          </a:xfrm>
        </p:spPr>
        <p:txBody>
          <a:bodyPr vert="horz" lIns="0" tIns="45720" rIns="91440" bIns="45720" rtlCol="0" anchor="ctr">
            <a:noAutofit/>
          </a:bodyPr>
          <a:lstStyle>
            <a:lvl1pPr>
              <a:defRPr lang="en-GB" sz="2800">
                <a:solidFill>
                  <a:schemeClr val="bg1"/>
                </a:solidFill>
              </a:defRPr>
            </a:lvl1pPr>
          </a:lstStyle>
          <a:p>
            <a:pPr lvl="0"/>
            <a:r>
              <a:rPr lang="en-US" dirty="0"/>
              <a:t>Lorem ipsum dolor sit </a:t>
            </a:r>
            <a:r>
              <a:rPr lang="en-US" dirty="0" err="1"/>
              <a:t>amet</a:t>
            </a:r>
            <a:endParaRPr lang="en-US" dirty="0"/>
          </a:p>
        </p:txBody>
      </p:sp>
      <p:sp>
        <p:nvSpPr>
          <p:cNvPr id="20" name="Text Placeholder 22">
            <a:extLst>
              <a:ext uri="{FF2B5EF4-FFF2-40B4-BE49-F238E27FC236}">
                <a16:creationId xmlns:a16="http://schemas.microsoft.com/office/drawing/2014/main" id="{AF9326D4-7167-4966-81BB-1BAB5CBC4A96}"/>
              </a:ext>
            </a:extLst>
          </p:cNvPr>
          <p:cNvSpPr>
            <a:spLocks noGrp="1"/>
          </p:cNvSpPr>
          <p:nvPr>
            <p:ph type="body" sz="quarter" idx="12" hasCustomPrompt="1"/>
          </p:nvPr>
        </p:nvSpPr>
        <p:spPr>
          <a:xfrm>
            <a:off x="442799" y="4173542"/>
            <a:ext cx="2234329" cy="533400"/>
          </a:xfrm>
          <a:prstGeom prst="rect">
            <a:avLst/>
          </a:prstGeom>
        </p:spPr>
        <p:txBody>
          <a:bodyPr lIns="0" anchor="t">
            <a:noAutofit/>
          </a:bodyPr>
          <a:lstStyle>
            <a:lvl1pPr marL="0" indent="0">
              <a:buNone/>
              <a:defRPr sz="1400" b="0">
                <a:solidFill>
                  <a:schemeClr val="bg1"/>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3" name="Rectangle 22">
            <a:extLst>
              <a:ext uri="{FF2B5EF4-FFF2-40B4-BE49-F238E27FC236}">
                <a16:creationId xmlns:a16="http://schemas.microsoft.com/office/drawing/2014/main" id="{49AAC0CD-3BB0-4D9E-A908-07FDE5E8E65A}"/>
              </a:ext>
            </a:extLst>
          </p:cNvPr>
          <p:cNvSpPr/>
          <p:nvPr/>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22" name="Freeform: Shape 21">
            <a:extLst>
              <a:ext uri="{FF2B5EF4-FFF2-40B4-BE49-F238E27FC236}">
                <a16:creationId xmlns:a16="http://schemas.microsoft.com/office/drawing/2014/main" id="{6A23EC76-A22A-47BD-BB6E-CAADBA2F82AF}"/>
              </a:ext>
            </a:extLst>
          </p:cNvPr>
          <p:cNvSpPr/>
          <p:nvPr/>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5" name="Freeform: Shape 24">
            <a:extLst>
              <a:ext uri="{FF2B5EF4-FFF2-40B4-BE49-F238E27FC236}">
                <a16:creationId xmlns:a16="http://schemas.microsoft.com/office/drawing/2014/main" id="{64671103-7E79-47FF-8825-80F398220656}"/>
              </a:ext>
            </a:extLst>
          </p:cNvPr>
          <p:cNvSpPr/>
          <p:nvPr/>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43" name="Text Placeholder 2">
            <a:extLst>
              <a:ext uri="{FF2B5EF4-FFF2-40B4-BE49-F238E27FC236}">
                <a16:creationId xmlns:a16="http://schemas.microsoft.com/office/drawing/2014/main" id="{CF541E08-79B1-4FB4-B040-44031CD657F5}"/>
              </a:ext>
            </a:extLst>
          </p:cNvPr>
          <p:cNvSpPr>
            <a:spLocks noGrp="1"/>
          </p:cNvSpPr>
          <p:nvPr>
            <p:ph type="body" sz="quarter" idx="16"/>
          </p:nvPr>
        </p:nvSpPr>
        <p:spPr>
          <a:xfrm>
            <a:off x="442799" y="1371866"/>
            <a:ext cx="2230714" cy="228600"/>
          </a:xfrm>
          <a:prstGeom prst="rect">
            <a:avLst/>
          </a:prstGeom>
        </p:spPr>
        <p:txBody>
          <a:bodyPr lIns="0" anchor="b">
            <a:noAutofit/>
          </a:bodyPr>
          <a:lstStyle>
            <a:lvl1pPr marL="0" indent="0">
              <a:buNone/>
              <a:defRPr sz="1000">
                <a:solidFill>
                  <a:schemeClr val="bg1"/>
                </a:solidFill>
                <a:latin typeface="+mn-lt"/>
                <a:ea typeface="Cambria" panose="02040503050406030204" pitchFamily="18" charset="0"/>
              </a:defRPr>
            </a:lvl1pPr>
          </a:lstStyle>
          <a:p>
            <a:pPr lvl="0"/>
            <a:r>
              <a:rPr lang="en-US"/>
              <a:t>Click to edit Master text styles</a:t>
            </a:r>
          </a:p>
        </p:txBody>
      </p:sp>
      <p:sp>
        <p:nvSpPr>
          <p:cNvPr id="27" name="Footer Placeholder 3">
            <a:extLst>
              <a:ext uri="{FF2B5EF4-FFF2-40B4-BE49-F238E27FC236}">
                <a16:creationId xmlns:a16="http://schemas.microsoft.com/office/drawing/2014/main" id="{E794FE20-82FD-46D6-9711-962A1049DD81}"/>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29" name="TextBox 28">
            <a:extLst>
              <a:ext uri="{FF2B5EF4-FFF2-40B4-BE49-F238E27FC236}">
                <a16:creationId xmlns:a16="http://schemas.microsoft.com/office/drawing/2014/main" id="{A1BAFECE-15A3-416B-B50A-EBF3EED088EC}"/>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17" name="Text Placeholder 2">
            <a:extLst>
              <a:ext uri="{FF2B5EF4-FFF2-40B4-BE49-F238E27FC236}">
                <a16:creationId xmlns:a16="http://schemas.microsoft.com/office/drawing/2014/main" id="{AD7DA9FC-4A8A-474C-A470-0A89FD6D3582}"/>
              </a:ext>
            </a:extLst>
          </p:cNvPr>
          <p:cNvSpPr>
            <a:spLocks noGrp="1"/>
          </p:cNvSpPr>
          <p:nvPr>
            <p:ph type="body" sz="quarter" idx="14"/>
          </p:nvPr>
        </p:nvSpPr>
        <p:spPr>
          <a:xfrm>
            <a:off x="5111160" y="2408983"/>
            <a:ext cx="6029604" cy="1692000"/>
          </a:xfrm>
          <a:prstGeom prst="rect">
            <a:avLst/>
          </a:prstGeom>
        </p:spPr>
        <p:txBody>
          <a:bodyPr/>
          <a:lstStyle>
            <a:lvl1pPr>
              <a:spcAft>
                <a:spcPts val="0"/>
              </a:spcAft>
              <a:defRPr b="1">
                <a:solidFill>
                  <a:schemeClr val="accent6"/>
                </a:solidFill>
                <a:latin typeface="+mj-lt"/>
              </a:defRPr>
            </a:lvl1pPr>
            <a:lvl2pPr marL="252000" indent="-252000" algn="l" defTabSz="914400" rtl="0" eaLnBrk="1" latinLnBrk="0" hangingPunct="1">
              <a:lnSpc>
                <a:spcPct val="100000"/>
              </a:lnSpc>
              <a:spcBef>
                <a:spcPts val="200"/>
              </a:spcBef>
              <a:spcAft>
                <a:spcPts val="200"/>
              </a:spcAft>
              <a:buClr>
                <a:schemeClr val="accent6"/>
              </a:buClr>
              <a:buSzPct val="100000"/>
              <a:buFont typeface="Arial" panose="020B0604020202020204" pitchFamily="34" charset="0"/>
              <a:buChar char="■"/>
              <a:defRPr lang="en-US" sz="1400" kern="1200" dirty="0">
                <a:solidFill>
                  <a:schemeClr val="bg1"/>
                </a:solidFill>
                <a:latin typeface="+mn-lt"/>
                <a:ea typeface="Cambria" panose="02040503050406030204" pitchFamily="18" charset="0"/>
                <a:cs typeface="Calibri" panose="020F0502020204030204" pitchFamily="34" charset="0"/>
              </a:defRPr>
            </a:lvl2pPr>
          </a:lstStyle>
          <a:p>
            <a:pPr lvl="0"/>
            <a:r>
              <a:rPr lang="en-US"/>
              <a:t>Click to edit Master text styles</a:t>
            </a:r>
          </a:p>
          <a:p>
            <a:pPr lvl="1"/>
            <a:r>
              <a:rPr lang="en-US"/>
              <a:t>Second level</a:t>
            </a:r>
          </a:p>
        </p:txBody>
      </p:sp>
      <p:sp>
        <p:nvSpPr>
          <p:cNvPr id="18" name="Text Placeholder 2">
            <a:extLst>
              <a:ext uri="{FF2B5EF4-FFF2-40B4-BE49-F238E27FC236}">
                <a16:creationId xmlns:a16="http://schemas.microsoft.com/office/drawing/2014/main" id="{537082A0-E26A-4C9D-84EC-E66A1C56E1BF}"/>
              </a:ext>
            </a:extLst>
          </p:cNvPr>
          <p:cNvSpPr>
            <a:spLocks noGrp="1"/>
          </p:cNvSpPr>
          <p:nvPr>
            <p:ph type="body" sz="quarter" idx="15"/>
          </p:nvPr>
        </p:nvSpPr>
        <p:spPr>
          <a:xfrm>
            <a:off x="5138869" y="4427669"/>
            <a:ext cx="6029604" cy="1692000"/>
          </a:xfrm>
          <a:prstGeom prst="rect">
            <a:avLst/>
          </a:prstGeom>
        </p:spPr>
        <p:txBody>
          <a:bodyPr/>
          <a:lstStyle>
            <a:lvl1pPr>
              <a:spcAft>
                <a:spcPts val="0"/>
              </a:spcAft>
              <a:defRPr b="1">
                <a:solidFill>
                  <a:schemeClr val="accent2"/>
                </a:solidFill>
                <a:latin typeface="+mj-lt"/>
              </a:defRPr>
            </a:lvl1pPr>
            <a:lvl2pPr marL="252000" indent="-252000" algn="l" defTabSz="914400" rtl="0" eaLnBrk="1" latinLnBrk="0" hangingPunct="1">
              <a:lnSpc>
                <a:spcPct val="100000"/>
              </a:lnSpc>
              <a:spcBef>
                <a:spcPts val="200"/>
              </a:spcBef>
              <a:spcAft>
                <a:spcPts val="200"/>
              </a:spcAft>
              <a:buClr>
                <a:schemeClr val="accent2"/>
              </a:buClr>
              <a:buSzPct val="100000"/>
              <a:buFont typeface="Arial" panose="020B0604020202020204" pitchFamily="34" charset="0"/>
              <a:buChar char="■"/>
              <a:defRPr lang="en-US" sz="1400" kern="1200" dirty="0">
                <a:solidFill>
                  <a:schemeClr val="bg1"/>
                </a:solidFill>
                <a:latin typeface="+mn-lt"/>
                <a:ea typeface="Cambria" panose="02040503050406030204" pitchFamily="18" charset="0"/>
                <a:cs typeface="Calibri" panose="020F0502020204030204" pitchFamily="34" charset="0"/>
              </a:defRPr>
            </a:lvl2pPr>
          </a:lstStyle>
          <a:p>
            <a:pPr lvl="0"/>
            <a:r>
              <a:rPr lang="en-US"/>
              <a:t>Click to edit Master text styles</a:t>
            </a:r>
          </a:p>
          <a:p>
            <a:pPr lvl="1"/>
            <a:r>
              <a:rPr lang="en-US"/>
              <a:t>Second level</a:t>
            </a:r>
          </a:p>
        </p:txBody>
      </p:sp>
      <p:sp>
        <p:nvSpPr>
          <p:cNvPr id="21" name="Text Placeholder 2">
            <a:extLst>
              <a:ext uri="{FF2B5EF4-FFF2-40B4-BE49-F238E27FC236}">
                <a16:creationId xmlns:a16="http://schemas.microsoft.com/office/drawing/2014/main" id="{D06B4988-6484-41EF-A3B1-D23D8B5E83C5}"/>
              </a:ext>
            </a:extLst>
          </p:cNvPr>
          <p:cNvSpPr>
            <a:spLocks noGrp="1"/>
          </p:cNvSpPr>
          <p:nvPr>
            <p:ph type="body" sz="quarter" idx="13"/>
          </p:nvPr>
        </p:nvSpPr>
        <p:spPr>
          <a:xfrm>
            <a:off x="5111160" y="390296"/>
            <a:ext cx="6029604" cy="1692000"/>
          </a:xfrm>
          <a:prstGeom prst="rect">
            <a:avLst/>
          </a:prstGeom>
        </p:spPr>
        <p:txBody>
          <a:bodyPr/>
          <a:lstStyle>
            <a:lvl1pPr>
              <a:spcAft>
                <a:spcPts val="0"/>
              </a:spcAft>
              <a:defRPr b="1">
                <a:solidFill>
                  <a:schemeClr val="accent1"/>
                </a:solidFill>
                <a:latin typeface="+mj-lt"/>
              </a:defRPr>
            </a:lvl1pPr>
            <a:lvl2pPr marL="252000" indent="-252000" algn="l" defTabSz="914400" rtl="0" eaLnBrk="1" latinLnBrk="0" hangingPunct="1">
              <a:lnSpc>
                <a:spcPct val="100000"/>
              </a:lnSpc>
              <a:spcBef>
                <a:spcPts val="200"/>
              </a:spcBef>
              <a:spcAft>
                <a:spcPts val="200"/>
              </a:spcAft>
              <a:buClr>
                <a:schemeClr val="accent1"/>
              </a:buClr>
              <a:buSzPct val="100000"/>
              <a:buFont typeface="Arial" panose="020B0604020202020204" pitchFamily="34" charset="0"/>
              <a:buChar char="■"/>
              <a:defRPr lang="en-US" sz="1400" kern="1200" dirty="0">
                <a:solidFill>
                  <a:schemeClr val="bg1"/>
                </a:solidFill>
                <a:latin typeface="+mn-lt"/>
                <a:ea typeface="Cambria" panose="02040503050406030204" pitchFamily="18" charset="0"/>
                <a:cs typeface="Calibri" panose="020F0502020204030204" pitchFamily="34" charset="0"/>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93470035"/>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hank You 1 Dark">
    <p:bg>
      <p:bgPr>
        <a:solidFill>
          <a:schemeClr val="tx2"/>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D2F9448-0442-4289-9A73-5E06016513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7" name="Title 1">
            <a:extLst>
              <a:ext uri="{FF2B5EF4-FFF2-40B4-BE49-F238E27FC236}">
                <a16:creationId xmlns:a16="http://schemas.microsoft.com/office/drawing/2014/main" id="{5E1BFC2F-99FE-45E8-9D6F-546CAB22414A}"/>
              </a:ext>
            </a:extLst>
          </p:cNvPr>
          <p:cNvSpPr>
            <a:spLocks noGrp="1"/>
          </p:cNvSpPr>
          <p:nvPr>
            <p:ph type="title" hasCustomPrompt="1"/>
          </p:nvPr>
        </p:nvSpPr>
        <p:spPr>
          <a:xfrm>
            <a:off x="442799" y="2122014"/>
            <a:ext cx="4135319" cy="990000"/>
          </a:xfrm>
        </p:spPr>
        <p:txBody>
          <a:bodyPr lIns="0" anchor="t">
            <a:noAutofit/>
          </a:bodyPr>
          <a:lstStyle>
            <a:lvl1pPr>
              <a:defRPr lang="en-GB" sz="6000" dirty="0">
                <a:solidFill>
                  <a:schemeClr val="bg1"/>
                </a:solidFill>
                <a:cs typeface="+mn-cs"/>
              </a:defRPr>
            </a:lvl1pPr>
          </a:lstStyle>
          <a:p>
            <a:pPr lvl="0">
              <a:lnSpc>
                <a:spcPct val="90000"/>
              </a:lnSpc>
              <a:spcBef>
                <a:spcPts val="1000"/>
              </a:spcBef>
              <a:buFontTx/>
            </a:pPr>
            <a:r>
              <a:rPr lang="en-US" dirty="0"/>
              <a:t>Thank you.</a:t>
            </a:r>
            <a:endParaRPr lang="en-GB" dirty="0"/>
          </a:p>
        </p:txBody>
      </p:sp>
      <p:sp>
        <p:nvSpPr>
          <p:cNvPr id="11" name="Picture Placeholder 10">
            <a:extLst>
              <a:ext uri="{FF2B5EF4-FFF2-40B4-BE49-F238E27FC236}">
                <a16:creationId xmlns:a16="http://schemas.microsoft.com/office/drawing/2014/main" id="{E23385E9-575A-4E97-BE38-0A19A73B40AC}"/>
              </a:ext>
            </a:extLst>
          </p:cNvPr>
          <p:cNvSpPr>
            <a:spLocks noGrp="1"/>
          </p:cNvSpPr>
          <p:nvPr>
            <p:ph type="pic" sz="quarter" idx="17" hasCustomPrompt="1"/>
          </p:nvPr>
        </p:nvSpPr>
        <p:spPr>
          <a:xfrm>
            <a:off x="4060396" y="2764868"/>
            <a:ext cx="8131604" cy="4093132"/>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Lst>
            <a:ahLst/>
            <a:cxnLst>
              <a:cxn ang="0">
                <a:pos x="connsiteX0" y="connsiteY0"/>
              </a:cxn>
              <a:cxn ang="0">
                <a:pos x="connsiteX1" y="connsiteY1"/>
              </a:cxn>
              <a:cxn ang="0">
                <a:pos x="connsiteX2" y="connsiteY2"/>
              </a:cxn>
              <a:cxn ang="0">
                <a:pos x="connsiteX3" y="connsiteY3"/>
              </a:cxn>
            </a:cxnLst>
            <a:rect l="l" t="t" r="r" b="b"/>
            <a:pathLst>
              <a:path w="8131604" h="4093132">
                <a:moveTo>
                  <a:pt x="5893093" y="0"/>
                </a:moveTo>
                <a:lnTo>
                  <a:pt x="8131604" y="1558441"/>
                </a:lnTo>
                <a:lnTo>
                  <a:pt x="8129060" y="4093132"/>
                </a:lnTo>
                <a:lnTo>
                  <a:pt x="0" y="4093132"/>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cxnSp>
        <p:nvCxnSpPr>
          <p:cNvPr id="6" name="Straight Connector 5">
            <a:extLst>
              <a:ext uri="{FF2B5EF4-FFF2-40B4-BE49-F238E27FC236}">
                <a16:creationId xmlns:a16="http://schemas.microsoft.com/office/drawing/2014/main" id="{E7EECBC3-0434-4E5B-80EB-F18E5858D660}"/>
              </a:ext>
            </a:extLst>
          </p:cNvPr>
          <p:cNvCxnSpPr>
            <a:cxnSpLocks/>
          </p:cNvCxnSpPr>
          <p:nvPr/>
        </p:nvCxnSpPr>
        <p:spPr>
          <a:xfrm>
            <a:off x="442799" y="3214819"/>
            <a:ext cx="4932000"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8" name="Graphic 34">
            <a:extLst>
              <a:ext uri="{FF2B5EF4-FFF2-40B4-BE49-F238E27FC236}">
                <a16:creationId xmlns:a16="http://schemas.microsoft.com/office/drawing/2014/main" id="{5A1ED52C-F219-40BD-AD78-26E909BD3112}"/>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42799" y="3565604"/>
            <a:ext cx="2810216" cy="1168340"/>
          </a:xfrm>
          <a:prstGeom prst="rect">
            <a:avLst/>
          </a:prstGeom>
        </p:spPr>
      </p:pic>
      <p:sp>
        <p:nvSpPr>
          <p:cNvPr id="10" name="Footer Placeholder 3">
            <a:extLst>
              <a:ext uri="{FF2B5EF4-FFF2-40B4-BE49-F238E27FC236}">
                <a16:creationId xmlns:a16="http://schemas.microsoft.com/office/drawing/2014/main" id="{BECDE2C7-ADDA-481D-93A9-E61494A64849}"/>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12" name="TextBox 11">
            <a:extLst>
              <a:ext uri="{FF2B5EF4-FFF2-40B4-BE49-F238E27FC236}">
                <a16:creationId xmlns:a16="http://schemas.microsoft.com/office/drawing/2014/main" id="{459C7DB8-50DE-4F4D-8D3A-E1B644BEBD05}"/>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13" name="Freeform: Shape 38">
            <a:extLst>
              <a:ext uri="{FF2B5EF4-FFF2-40B4-BE49-F238E27FC236}">
                <a16:creationId xmlns:a16="http://schemas.microsoft.com/office/drawing/2014/main" id="{5BEACAC3-A4D3-4A5A-BCBD-6A6FB904BDBC}"/>
              </a:ext>
            </a:extLst>
          </p:cNvPr>
          <p:cNvSpPr/>
          <p:nvPr/>
        </p:nvSpPr>
        <p:spPr>
          <a:xfrm>
            <a:off x="2929209" y="4829173"/>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1">
                  <a:alpha val="1000"/>
                </a:schemeClr>
              </a:gs>
              <a:gs pos="74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8">
            <a:extLst>
              <a:ext uri="{FF2B5EF4-FFF2-40B4-BE49-F238E27FC236}">
                <a16:creationId xmlns:a16="http://schemas.microsoft.com/office/drawing/2014/main" id="{C2A9049B-2A71-4DF7-A59B-F291023D31D2}"/>
              </a:ext>
            </a:extLst>
          </p:cNvPr>
          <p:cNvSpPr/>
          <p:nvPr/>
        </p:nvSpPr>
        <p:spPr>
          <a:xfrm>
            <a:off x="10121759" y="2893156"/>
            <a:ext cx="2070240" cy="2020997"/>
          </a:xfrm>
          <a:custGeom>
            <a:avLst/>
            <a:gdLst>
              <a:gd name="connsiteX0" fmla="*/ 803684 w 2070240"/>
              <a:gd name="connsiteY0" fmla="*/ 0 h 2020997"/>
              <a:gd name="connsiteX1" fmla="*/ 2069497 w 2070240"/>
              <a:gd name="connsiteY1" fmla="*/ 889314 h 2020997"/>
              <a:gd name="connsiteX2" fmla="*/ 2069597 w 2070240"/>
              <a:gd name="connsiteY2" fmla="*/ 713297 h 2020997"/>
              <a:gd name="connsiteX3" fmla="*/ 2070240 w 2070240"/>
              <a:gd name="connsiteY3" fmla="*/ 713739 h 2020997"/>
              <a:gd name="connsiteX4" fmla="*/ 2069497 w 2070240"/>
              <a:gd name="connsiteY4" fmla="*/ 2020997 h 2020997"/>
              <a:gd name="connsiteX5" fmla="*/ 0 w 2070240"/>
              <a:gd name="connsiteY5" fmla="*/ 567044 h 202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0240" h="2020997">
                <a:moveTo>
                  <a:pt x="803684" y="0"/>
                </a:moveTo>
                <a:lnTo>
                  <a:pt x="2069497" y="889314"/>
                </a:lnTo>
                <a:lnTo>
                  <a:pt x="2069597" y="713297"/>
                </a:lnTo>
                <a:lnTo>
                  <a:pt x="2070240" y="713739"/>
                </a:lnTo>
                <a:lnTo>
                  <a:pt x="2069497" y="2020997"/>
                </a:lnTo>
                <a:lnTo>
                  <a:pt x="0" y="567044"/>
                </a:lnTo>
                <a:close/>
              </a:path>
            </a:pathLst>
          </a:custGeom>
          <a:gradFill>
            <a:gsLst>
              <a:gs pos="21000">
                <a:schemeClr val="accent2"/>
              </a:gs>
              <a:gs pos="68000">
                <a:schemeClr val="accent2">
                  <a:alpha val="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Tree>
    <p:extLst>
      <p:ext uri="{BB962C8B-B14F-4D97-AF65-F5344CB8AC3E}">
        <p14:creationId xmlns:p14="http://schemas.microsoft.com/office/powerpoint/2010/main" val="3095994859"/>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ank You 2 Dark">
    <p:bg>
      <p:bgPr>
        <a:solidFill>
          <a:schemeClr val="accent3"/>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BB801F-CEBA-4CDD-B9F0-EBA65001B19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12" name="Picture Placeholder 10">
            <a:extLst>
              <a:ext uri="{FF2B5EF4-FFF2-40B4-BE49-F238E27FC236}">
                <a16:creationId xmlns:a16="http://schemas.microsoft.com/office/drawing/2014/main" id="{91013A4B-2C3A-4DE4-AACD-0C2F7C1BFAF8}"/>
              </a:ext>
            </a:extLst>
          </p:cNvPr>
          <p:cNvSpPr>
            <a:spLocks noGrp="1"/>
          </p:cNvSpPr>
          <p:nvPr>
            <p:ph type="pic" sz="quarter" idx="17" hasCustomPrompt="1"/>
          </p:nvPr>
        </p:nvSpPr>
        <p:spPr>
          <a:xfrm>
            <a:off x="-15775" y="10160"/>
            <a:ext cx="12219085" cy="6858000"/>
          </a:xfrm>
          <a:custGeom>
            <a:avLst/>
            <a:gdLst>
              <a:gd name="connsiteX0" fmla="*/ 5893093 w 8131604"/>
              <a:gd name="connsiteY0" fmla="*/ 0 h 4093132"/>
              <a:gd name="connsiteX1" fmla="*/ 8131604 w 8131604"/>
              <a:gd name="connsiteY1" fmla="*/ 1558441 h 4093132"/>
              <a:gd name="connsiteX2" fmla="*/ 8129060 w 8131604"/>
              <a:gd name="connsiteY2" fmla="*/ 4093132 h 4093132"/>
              <a:gd name="connsiteX3" fmla="*/ 0 w 8131604"/>
              <a:gd name="connsiteY3" fmla="*/ 4093132 h 4093132"/>
              <a:gd name="connsiteX0" fmla="*/ 1875275 w 8131604"/>
              <a:gd name="connsiteY0" fmla="*/ 0 h 6877896"/>
              <a:gd name="connsiteX1" fmla="*/ 8131604 w 8131604"/>
              <a:gd name="connsiteY1" fmla="*/ 4343205 h 6877896"/>
              <a:gd name="connsiteX2" fmla="*/ 8129060 w 8131604"/>
              <a:gd name="connsiteY2" fmla="*/ 6877896 h 6877896"/>
              <a:gd name="connsiteX3" fmla="*/ 0 w 8131604"/>
              <a:gd name="connsiteY3" fmla="*/ 6877896 h 6877896"/>
              <a:gd name="connsiteX4" fmla="*/ 1875275 w 8131604"/>
              <a:gd name="connsiteY4" fmla="*/ 0 h 6877896"/>
              <a:gd name="connsiteX0" fmla="*/ 2280970 w 8537299"/>
              <a:gd name="connsiteY0" fmla="*/ 6615 h 6884511"/>
              <a:gd name="connsiteX1" fmla="*/ 8537299 w 8537299"/>
              <a:gd name="connsiteY1" fmla="*/ 4349820 h 6884511"/>
              <a:gd name="connsiteX2" fmla="*/ 8534755 w 8537299"/>
              <a:gd name="connsiteY2" fmla="*/ 6884511 h 6884511"/>
              <a:gd name="connsiteX3" fmla="*/ 405695 w 8537299"/>
              <a:gd name="connsiteY3" fmla="*/ 6884511 h 6884511"/>
              <a:gd name="connsiteX4" fmla="*/ 1332935 w 8537299"/>
              <a:gd name="connsiteY4" fmla="*/ 3448584 h 6884511"/>
              <a:gd name="connsiteX5" fmla="*/ 2280970 w 8537299"/>
              <a:gd name="connsiteY5" fmla="*/ 6615 h 6884511"/>
              <a:gd name="connsiteX0" fmla="*/ 2280970 w 8537299"/>
              <a:gd name="connsiteY0" fmla="*/ 6615 h 6884511"/>
              <a:gd name="connsiteX1" fmla="*/ 8537299 w 8537299"/>
              <a:gd name="connsiteY1" fmla="*/ 4349820 h 6884511"/>
              <a:gd name="connsiteX2" fmla="*/ 8534755 w 8537299"/>
              <a:gd name="connsiteY2" fmla="*/ 6884511 h 6884511"/>
              <a:gd name="connsiteX3" fmla="*/ 405695 w 8537299"/>
              <a:gd name="connsiteY3" fmla="*/ 6884511 h 6884511"/>
              <a:gd name="connsiteX4" fmla="*/ 1332935 w 8537299"/>
              <a:gd name="connsiteY4" fmla="*/ 3448584 h 6884511"/>
              <a:gd name="connsiteX5" fmla="*/ 2280970 w 8537299"/>
              <a:gd name="connsiteY5" fmla="*/ 6615 h 6884511"/>
              <a:gd name="connsiteX0" fmla="*/ 2280970 w 8537299"/>
              <a:gd name="connsiteY0" fmla="*/ 0 h 6877896"/>
              <a:gd name="connsiteX1" fmla="*/ 8537299 w 8537299"/>
              <a:gd name="connsiteY1" fmla="*/ 4343205 h 6877896"/>
              <a:gd name="connsiteX2" fmla="*/ 8534755 w 8537299"/>
              <a:gd name="connsiteY2" fmla="*/ 6877896 h 6877896"/>
              <a:gd name="connsiteX3" fmla="*/ 405695 w 8537299"/>
              <a:gd name="connsiteY3" fmla="*/ 6877896 h 6877896"/>
              <a:gd name="connsiteX4" fmla="*/ 1332935 w 8537299"/>
              <a:gd name="connsiteY4" fmla="*/ 3441969 h 6877896"/>
              <a:gd name="connsiteX5" fmla="*/ 2280970 w 8537299"/>
              <a:gd name="connsiteY5" fmla="*/ 0 h 6877896"/>
              <a:gd name="connsiteX0" fmla="*/ 1875275 w 8131604"/>
              <a:gd name="connsiteY0" fmla="*/ 0 h 6877896"/>
              <a:gd name="connsiteX1" fmla="*/ 8131604 w 8131604"/>
              <a:gd name="connsiteY1" fmla="*/ 4343205 h 6877896"/>
              <a:gd name="connsiteX2" fmla="*/ 8129060 w 8131604"/>
              <a:gd name="connsiteY2" fmla="*/ 6877896 h 6877896"/>
              <a:gd name="connsiteX3" fmla="*/ 0 w 8131604"/>
              <a:gd name="connsiteY3" fmla="*/ 6877896 h 6877896"/>
              <a:gd name="connsiteX4" fmla="*/ 927240 w 8131604"/>
              <a:gd name="connsiteY4" fmla="*/ 3441969 h 6877896"/>
              <a:gd name="connsiteX5" fmla="*/ 1875275 w 8131604"/>
              <a:gd name="connsiteY5" fmla="*/ 0 h 6877896"/>
              <a:gd name="connsiteX0" fmla="*/ 3788216 w 10044545"/>
              <a:gd name="connsiteY0" fmla="*/ 0 h 6877896"/>
              <a:gd name="connsiteX1" fmla="*/ 10044545 w 10044545"/>
              <a:gd name="connsiteY1" fmla="*/ 4343205 h 6877896"/>
              <a:gd name="connsiteX2" fmla="*/ 10042001 w 10044545"/>
              <a:gd name="connsiteY2" fmla="*/ 6877896 h 6877896"/>
              <a:gd name="connsiteX3" fmla="*/ 1912941 w 10044545"/>
              <a:gd name="connsiteY3" fmla="*/ 6877896 h 6877896"/>
              <a:gd name="connsiteX4" fmla="*/ 0 w 10044545"/>
              <a:gd name="connsiteY4" fmla="*/ 19896 h 6877896"/>
              <a:gd name="connsiteX5" fmla="*/ 3788216 w 10044545"/>
              <a:gd name="connsiteY5" fmla="*/ 0 h 6877896"/>
              <a:gd name="connsiteX0" fmla="*/ 3788216 w 10044545"/>
              <a:gd name="connsiteY0" fmla="*/ 0 h 6877896"/>
              <a:gd name="connsiteX1" fmla="*/ 10044545 w 10044545"/>
              <a:gd name="connsiteY1" fmla="*/ 4343205 h 6877896"/>
              <a:gd name="connsiteX2" fmla="*/ 10042001 w 10044545"/>
              <a:gd name="connsiteY2" fmla="*/ 6877896 h 6877896"/>
              <a:gd name="connsiteX3" fmla="*/ 1912941 w 10044545"/>
              <a:gd name="connsiteY3" fmla="*/ 6877896 h 6877896"/>
              <a:gd name="connsiteX4" fmla="*/ 526473 w 10044545"/>
              <a:gd name="connsiteY4" fmla="*/ 1945678 h 6877896"/>
              <a:gd name="connsiteX5" fmla="*/ 0 w 10044545"/>
              <a:gd name="connsiteY5" fmla="*/ 19896 h 6877896"/>
              <a:gd name="connsiteX6" fmla="*/ 3788216 w 10044545"/>
              <a:gd name="connsiteY6" fmla="*/ 0 h 6877896"/>
              <a:gd name="connsiteX0" fmla="*/ 5949525 w 12205854"/>
              <a:gd name="connsiteY0" fmla="*/ 98284 h 6976180"/>
              <a:gd name="connsiteX1" fmla="*/ 12205854 w 12205854"/>
              <a:gd name="connsiteY1" fmla="*/ 4441489 h 6976180"/>
              <a:gd name="connsiteX2" fmla="*/ 12203310 w 12205854"/>
              <a:gd name="connsiteY2" fmla="*/ 6976180 h 6976180"/>
              <a:gd name="connsiteX3" fmla="*/ 4074250 w 12205854"/>
              <a:gd name="connsiteY3" fmla="*/ 6976180 h 6976180"/>
              <a:gd name="connsiteX4" fmla="*/ 2687782 w 12205854"/>
              <a:gd name="connsiteY4" fmla="*/ 2043962 h 6976180"/>
              <a:gd name="connsiteX5" fmla="*/ 0 w 12205854"/>
              <a:gd name="connsiteY5" fmla="*/ 1642180 h 6976180"/>
              <a:gd name="connsiteX6" fmla="*/ 2161309 w 12205854"/>
              <a:gd name="connsiteY6" fmla="*/ 118180 h 6976180"/>
              <a:gd name="connsiteX7" fmla="*/ 5949525 w 12205854"/>
              <a:gd name="connsiteY7" fmla="*/ 98284 h 6976180"/>
              <a:gd name="connsiteX0" fmla="*/ 5949525 w 12205854"/>
              <a:gd name="connsiteY0" fmla="*/ 98284 h 6976180"/>
              <a:gd name="connsiteX1" fmla="*/ 12205854 w 12205854"/>
              <a:gd name="connsiteY1" fmla="*/ 4441489 h 6976180"/>
              <a:gd name="connsiteX2" fmla="*/ 12203310 w 12205854"/>
              <a:gd name="connsiteY2" fmla="*/ 6976180 h 6976180"/>
              <a:gd name="connsiteX3" fmla="*/ 4074250 w 12205854"/>
              <a:gd name="connsiteY3" fmla="*/ 6976180 h 6976180"/>
              <a:gd name="connsiteX4" fmla="*/ 2687782 w 12205854"/>
              <a:gd name="connsiteY4" fmla="*/ 2043962 h 6976180"/>
              <a:gd name="connsiteX5" fmla="*/ 0 w 12205854"/>
              <a:gd name="connsiteY5" fmla="*/ 1642180 h 6976180"/>
              <a:gd name="connsiteX6" fmla="*/ 2161309 w 12205854"/>
              <a:gd name="connsiteY6" fmla="*/ 118180 h 6976180"/>
              <a:gd name="connsiteX7" fmla="*/ 5949525 w 12205854"/>
              <a:gd name="connsiteY7" fmla="*/ 98284 h 6976180"/>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2687782 w 12205854"/>
              <a:gd name="connsiteY4" fmla="*/ 1945678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55418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55418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05854"/>
              <a:gd name="connsiteY0" fmla="*/ 0 h 6877896"/>
              <a:gd name="connsiteX1" fmla="*/ 12205854 w 12205854"/>
              <a:gd name="connsiteY1" fmla="*/ 4343205 h 6877896"/>
              <a:gd name="connsiteX2" fmla="*/ 12203310 w 12205854"/>
              <a:gd name="connsiteY2" fmla="*/ 6877896 h 6877896"/>
              <a:gd name="connsiteX3" fmla="*/ 4074250 w 12205854"/>
              <a:gd name="connsiteY3" fmla="*/ 6877896 h 6877896"/>
              <a:gd name="connsiteX4" fmla="*/ 13855 w 12205854"/>
              <a:gd name="connsiteY4" fmla="*/ 6850187 h 6877896"/>
              <a:gd name="connsiteX5" fmla="*/ 0 w 12205854"/>
              <a:gd name="connsiteY5" fmla="*/ 1543896 h 6877896"/>
              <a:gd name="connsiteX6" fmla="*/ 2161309 w 12205854"/>
              <a:gd name="connsiteY6" fmla="*/ 19896 h 6877896"/>
              <a:gd name="connsiteX7" fmla="*/ 5949525 w 12205854"/>
              <a:gd name="connsiteY7" fmla="*/ 0 h 6877896"/>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43896 h 6891750"/>
              <a:gd name="connsiteX6" fmla="*/ 2161309 w 12217165"/>
              <a:gd name="connsiteY6" fmla="*/ 19896 h 6891750"/>
              <a:gd name="connsiteX7" fmla="*/ 5949525 w 12217165"/>
              <a:gd name="connsiteY7" fmla="*/ 0 h 6891750"/>
              <a:gd name="connsiteX0" fmla="*/ 5949525 w 12217165"/>
              <a:gd name="connsiteY0" fmla="*/ 96234 h 6987984"/>
              <a:gd name="connsiteX1" fmla="*/ 12205854 w 12217165"/>
              <a:gd name="connsiteY1" fmla="*/ 4439439 h 6987984"/>
              <a:gd name="connsiteX2" fmla="*/ 12217165 w 12217165"/>
              <a:gd name="connsiteY2" fmla="*/ 6987984 h 6987984"/>
              <a:gd name="connsiteX3" fmla="*/ 4074250 w 12217165"/>
              <a:gd name="connsiteY3" fmla="*/ 6974130 h 6987984"/>
              <a:gd name="connsiteX4" fmla="*/ 13855 w 12217165"/>
              <a:gd name="connsiteY4" fmla="*/ 6946421 h 6987984"/>
              <a:gd name="connsiteX5" fmla="*/ 0 w 12217165"/>
              <a:gd name="connsiteY5" fmla="*/ 1612421 h 6987984"/>
              <a:gd name="connsiteX6" fmla="*/ 2161309 w 12217165"/>
              <a:gd name="connsiteY6" fmla="*/ 116130 h 6987984"/>
              <a:gd name="connsiteX7" fmla="*/ 5949525 w 12217165"/>
              <a:gd name="connsiteY7" fmla="*/ 96234 h 6987984"/>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16187 h 6891750"/>
              <a:gd name="connsiteX6" fmla="*/ 2161309 w 12217165"/>
              <a:gd name="connsiteY6" fmla="*/ 19896 h 6891750"/>
              <a:gd name="connsiteX7" fmla="*/ 5949525 w 12217165"/>
              <a:gd name="connsiteY7" fmla="*/ 0 h 6891750"/>
              <a:gd name="connsiteX0" fmla="*/ 5949525 w 12217165"/>
              <a:gd name="connsiteY0" fmla="*/ 0 h 6891750"/>
              <a:gd name="connsiteX1" fmla="*/ 12205854 w 12217165"/>
              <a:gd name="connsiteY1" fmla="*/ 4343205 h 6891750"/>
              <a:gd name="connsiteX2" fmla="*/ 12217165 w 12217165"/>
              <a:gd name="connsiteY2" fmla="*/ 6891750 h 6891750"/>
              <a:gd name="connsiteX3" fmla="*/ 4074250 w 12217165"/>
              <a:gd name="connsiteY3" fmla="*/ 6877896 h 6891750"/>
              <a:gd name="connsiteX4" fmla="*/ 13855 w 12217165"/>
              <a:gd name="connsiteY4" fmla="*/ 6850187 h 6891750"/>
              <a:gd name="connsiteX5" fmla="*/ 0 w 12217165"/>
              <a:gd name="connsiteY5" fmla="*/ 1516187 h 6891750"/>
              <a:gd name="connsiteX6" fmla="*/ 2161309 w 12217165"/>
              <a:gd name="connsiteY6" fmla="*/ 19896 h 6891750"/>
              <a:gd name="connsiteX7" fmla="*/ 5949525 w 12217165"/>
              <a:gd name="connsiteY7" fmla="*/ 0 h 6891750"/>
              <a:gd name="connsiteX0" fmla="*/ 5957979 w 12225619"/>
              <a:gd name="connsiteY0" fmla="*/ 0 h 6891750"/>
              <a:gd name="connsiteX1" fmla="*/ 12214308 w 12225619"/>
              <a:gd name="connsiteY1" fmla="*/ 4343205 h 6891750"/>
              <a:gd name="connsiteX2" fmla="*/ 12225619 w 12225619"/>
              <a:gd name="connsiteY2" fmla="*/ 6891750 h 6891750"/>
              <a:gd name="connsiteX3" fmla="*/ 4082704 w 12225619"/>
              <a:gd name="connsiteY3" fmla="*/ 6877896 h 6891750"/>
              <a:gd name="connsiteX4" fmla="*/ 22309 w 12225619"/>
              <a:gd name="connsiteY4" fmla="*/ 6850187 h 6891750"/>
              <a:gd name="connsiteX5" fmla="*/ 8454 w 12225619"/>
              <a:gd name="connsiteY5" fmla="*/ 1516187 h 6891750"/>
              <a:gd name="connsiteX6" fmla="*/ 0 w 12225619"/>
              <a:gd name="connsiteY6" fmla="*/ 19896 h 6891750"/>
              <a:gd name="connsiteX7" fmla="*/ 5957979 w 12225619"/>
              <a:gd name="connsiteY7" fmla="*/ 0 h 6891750"/>
              <a:gd name="connsiteX0" fmla="*/ 5957979 w 12225619"/>
              <a:gd name="connsiteY0" fmla="*/ 0 h 6891750"/>
              <a:gd name="connsiteX1" fmla="*/ 12214308 w 12225619"/>
              <a:gd name="connsiteY1" fmla="*/ 4343205 h 6891750"/>
              <a:gd name="connsiteX2" fmla="*/ 12225619 w 12225619"/>
              <a:gd name="connsiteY2" fmla="*/ 6891750 h 6891750"/>
              <a:gd name="connsiteX3" fmla="*/ 4082704 w 12225619"/>
              <a:gd name="connsiteY3" fmla="*/ 6877896 h 6891750"/>
              <a:gd name="connsiteX4" fmla="*/ 22309 w 12225619"/>
              <a:gd name="connsiteY4" fmla="*/ 6850187 h 6891750"/>
              <a:gd name="connsiteX5" fmla="*/ 8454 w 12225619"/>
              <a:gd name="connsiteY5" fmla="*/ 1516187 h 6891750"/>
              <a:gd name="connsiteX6" fmla="*/ 0 w 12225619"/>
              <a:gd name="connsiteY6" fmla="*/ 19896 h 6891750"/>
              <a:gd name="connsiteX7" fmla="*/ 5957979 w 12225619"/>
              <a:gd name="connsiteY7" fmla="*/ 0 h 6891750"/>
              <a:gd name="connsiteX0" fmla="*/ 5957979 w 12225619"/>
              <a:gd name="connsiteY0" fmla="*/ 0 h 6891750"/>
              <a:gd name="connsiteX1" fmla="*/ 12214308 w 12225619"/>
              <a:gd name="connsiteY1" fmla="*/ 4343205 h 6891750"/>
              <a:gd name="connsiteX2" fmla="*/ 12225619 w 12225619"/>
              <a:gd name="connsiteY2" fmla="*/ 6891750 h 6891750"/>
              <a:gd name="connsiteX3" fmla="*/ 4082704 w 12225619"/>
              <a:gd name="connsiteY3" fmla="*/ 6877896 h 6891750"/>
              <a:gd name="connsiteX4" fmla="*/ 22309 w 12225619"/>
              <a:gd name="connsiteY4" fmla="*/ 6850187 h 6891750"/>
              <a:gd name="connsiteX5" fmla="*/ 8454 w 12225619"/>
              <a:gd name="connsiteY5" fmla="*/ 1516187 h 6891750"/>
              <a:gd name="connsiteX6" fmla="*/ 0 w 12225619"/>
              <a:gd name="connsiteY6" fmla="*/ 19896 h 6891750"/>
              <a:gd name="connsiteX7" fmla="*/ 5957979 w 12225619"/>
              <a:gd name="connsiteY7" fmla="*/ 0 h 6891750"/>
              <a:gd name="connsiteX0" fmla="*/ 5949724 w 12217364"/>
              <a:gd name="connsiteY0" fmla="*/ 0 h 6891750"/>
              <a:gd name="connsiteX1" fmla="*/ 12206053 w 12217364"/>
              <a:gd name="connsiteY1" fmla="*/ 4343205 h 6891750"/>
              <a:gd name="connsiteX2" fmla="*/ 12217364 w 12217364"/>
              <a:gd name="connsiteY2" fmla="*/ 6891750 h 6891750"/>
              <a:gd name="connsiteX3" fmla="*/ 4074449 w 12217364"/>
              <a:gd name="connsiteY3" fmla="*/ 6877896 h 6891750"/>
              <a:gd name="connsiteX4" fmla="*/ 14054 w 12217364"/>
              <a:gd name="connsiteY4" fmla="*/ 6850187 h 6891750"/>
              <a:gd name="connsiteX5" fmla="*/ 199 w 12217364"/>
              <a:gd name="connsiteY5" fmla="*/ 1516187 h 6891750"/>
              <a:gd name="connsiteX6" fmla="*/ 22741 w 12217364"/>
              <a:gd name="connsiteY6" fmla="*/ 19896 h 6891750"/>
              <a:gd name="connsiteX7" fmla="*/ 5949724 w 12217364"/>
              <a:gd name="connsiteY7" fmla="*/ 0 h 6891750"/>
              <a:gd name="connsiteX0" fmla="*/ 5949936 w 12217576"/>
              <a:gd name="connsiteY0" fmla="*/ 0 h 6891750"/>
              <a:gd name="connsiteX1" fmla="*/ 12206265 w 12217576"/>
              <a:gd name="connsiteY1" fmla="*/ 4343205 h 6891750"/>
              <a:gd name="connsiteX2" fmla="*/ 12217576 w 12217576"/>
              <a:gd name="connsiteY2" fmla="*/ 6891750 h 6891750"/>
              <a:gd name="connsiteX3" fmla="*/ 4074661 w 12217576"/>
              <a:gd name="connsiteY3" fmla="*/ 6877896 h 6891750"/>
              <a:gd name="connsiteX4" fmla="*/ 14266 w 12217576"/>
              <a:gd name="connsiteY4" fmla="*/ 6850187 h 6891750"/>
              <a:gd name="connsiteX5" fmla="*/ 411 w 12217576"/>
              <a:gd name="connsiteY5" fmla="*/ 1516187 h 6891750"/>
              <a:gd name="connsiteX6" fmla="*/ 7455 w 12217576"/>
              <a:gd name="connsiteY6" fmla="*/ 19896 h 6891750"/>
              <a:gd name="connsiteX7" fmla="*/ 5949936 w 12217576"/>
              <a:gd name="connsiteY7" fmla="*/ 0 h 6891750"/>
              <a:gd name="connsiteX0" fmla="*/ 5951445 w 12219085"/>
              <a:gd name="connsiteY0" fmla="*/ 0 h 6891750"/>
              <a:gd name="connsiteX1" fmla="*/ 12207774 w 12219085"/>
              <a:gd name="connsiteY1" fmla="*/ 4343205 h 6891750"/>
              <a:gd name="connsiteX2" fmla="*/ 12219085 w 12219085"/>
              <a:gd name="connsiteY2" fmla="*/ 6891750 h 6891750"/>
              <a:gd name="connsiteX3" fmla="*/ 4076170 w 12219085"/>
              <a:gd name="connsiteY3" fmla="*/ 6877896 h 6891750"/>
              <a:gd name="connsiteX4" fmla="*/ 1261 w 12219085"/>
              <a:gd name="connsiteY4" fmla="*/ 6879216 h 6891750"/>
              <a:gd name="connsiteX5" fmla="*/ 1920 w 12219085"/>
              <a:gd name="connsiteY5" fmla="*/ 1516187 h 6891750"/>
              <a:gd name="connsiteX6" fmla="*/ 8964 w 12219085"/>
              <a:gd name="connsiteY6" fmla="*/ 19896 h 6891750"/>
              <a:gd name="connsiteX7" fmla="*/ 5951445 w 12219085"/>
              <a:gd name="connsiteY7" fmla="*/ 0 h 68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9085" h="6891750">
                <a:moveTo>
                  <a:pt x="5951445" y="0"/>
                </a:moveTo>
                <a:lnTo>
                  <a:pt x="12207774" y="4343205"/>
                </a:lnTo>
                <a:cubicBezTo>
                  <a:pt x="12211544" y="5192720"/>
                  <a:pt x="12215315" y="6042235"/>
                  <a:pt x="12219085" y="6891750"/>
                </a:cubicBezTo>
                <a:lnTo>
                  <a:pt x="4076170" y="6877896"/>
                </a:lnTo>
                <a:lnTo>
                  <a:pt x="1261" y="6879216"/>
                </a:lnTo>
                <a:cubicBezTo>
                  <a:pt x="-3357" y="5110452"/>
                  <a:pt x="6538" y="3284951"/>
                  <a:pt x="1920" y="1516187"/>
                </a:cubicBezTo>
                <a:cubicBezTo>
                  <a:pt x="-898" y="1001925"/>
                  <a:pt x="11782" y="518660"/>
                  <a:pt x="8964" y="19896"/>
                </a:cubicBezTo>
                <a:lnTo>
                  <a:pt x="5951445" y="0"/>
                </a:lnTo>
                <a:close/>
              </a:path>
            </a:pathLst>
          </a:custGeom>
          <a:solidFill>
            <a:schemeClr val="bg2"/>
          </a:solidFill>
        </p:spPr>
        <p:txBody>
          <a:bodyPr wrap="square" anchor="ctr" anchorCtr="0">
            <a:noAutofit/>
          </a:bodyPr>
          <a:lstStyle>
            <a:lvl1pPr marL="0" indent="0" algn="ctr">
              <a:buFont typeface="Arial" panose="020B0604020202020204" pitchFamily="34" charset="0"/>
              <a:buNone/>
              <a:defRPr sz="1800">
                <a:solidFill>
                  <a:schemeClr val="bg1"/>
                </a:solidFill>
              </a:defRPr>
            </a:lvl1pPr>
          </a:lstStyle>
          <a:p>
            <a:r>
              <a:rPr lang="en-GB" dirty="0"/>
              <a:t>Insert Picture</a:t>
            </a:r>
            <a:br>
              <a:rPr lang="en-GB" dirty="0"/>
            </a:br>
            <a:r>
              <a:rPr lang="en-GB" dirty="0"/>
              <a:t>Here</a:t>
            </a:r>
          </a:p>
        </p:txBody>
      </p:sp>
      <p:pic>
        <p:nvPicPr>
          <p:cNvPr id="17" name="Graphic 16">
            <a:extLst>
              <a:ext uri="{FF2B5EF4-FFF2-40B4-BE49-F238E27FC236}">
                <a16:creationId xmlns:a16="http://schemas.microsoft.com/office/drawing/2014/main" id="{5C19C9AC-2634-47D0-8C0A-A04C4A7BFFD9}"/>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32620" y="387487"/>
            <a:ext cx="2189142" cy="910132"/>
          </a:xfrm>
          <a:prstGeom prst="rect">
            <a:avLst/>
          </a:prstGeom>
        </p:spPr>
      </p:pic>
      <p:sp>
        <p:nvSpPr>
          <p:cNvPr id="10" name="Title 1">
            <a:extLst>
              <a:ext uri="{FF2B5EF4-FFF2-40B4-BE49-F238E27FC236}">
                <a16:creationId xmlns:a16="http://schemas.microsoft.com/office/drawing/2014/main" id="{DFDCD53E-B970-474F-A296-7F5D3D367047}"/>
              </a:ext>
            </a:extLst>
          </p:cNvPr>
          <p:cNvSpPr>
            <a:spLocks noGrp="1"/>
          </p:cNvSpPr>
          <p:nvPr>
            <p:ph type="title" hasCustomPrompt="1"/>
          </p:nvPr>
        </p:nvSpPr>
        <p:spPr>
          <a:xfrm>
            <a:off x="442799" y="2596681"/>
            <a:ext cx="4135319" cy="990000"/>
          </a:xfrm>
        </p:spPr>
        <p:txBody>
          <a:bodyPr lIns="0" anchor="t">
            <a:noAutofit/>
          </a:bodyPr>
          <a:lstStyle>
            <a:lvl1pPr>
              <a:defRPr lang="en-GB" sz="6000" dirty="0">
                <a:solidFill>
                  <a:schemeClr val="bg1"/>
                </a:solidFill>
                <a:cs typeface="+mn-cs"/>
              </a:defRPr>
            </a:lvl1pPr>
          </a:lstStyle>
          <a:p>
            <a:pPr lvl="0">
              <a:lnSpc>
                <a:spcPct val="90000"/>
              </a:lnSpc>
              <a:spcBef>
                <a:spcPts val="1000"/>
              </a:spcBef>
              <a:buFontTx/>
            </a:pPr>
            <a:r>
              <a:rPr lang="en-US" dirty="0"/>
              <a:t>Thank you.</a:t>
            </a:r>
            <a:endParaRPr lang="en-GB" dirty="0"/>
          </a:p>
        </p:txBody>
      </p:sp>
      <p:sp>
        <p:nvSpPr>
          <p:cNvPr id="7" name="Footer Placeholder 3">
            <a:extLst>
              <a:ext uri="{FF2B5EF4-FFF2-40B4-BE49-F238E27FC236}">
                <a16:creationId xmlns:a16="http://schemas.microsoft.com/office/drawing/2014/main" id="{F4D0EB71-A2B4-47F8-A43C-B44A52DA54B6}"/>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8" name="TextBox 7">
            <a:extLst>
              <a:ext uri="{FF2B5EF4-FFF2-40B4-BE49-F238E27FC236}">
                <a16:creationId xmlns:a16="http://schemas.microsoft.com/office/drawing/2014/main" id="{9E96BF9C-3A9B-4F3E-9F61-1D941B653E9B}"/>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9" name="Freeform: Shape 8">
            <a:extLst>
              <a:ext uri="{FF2B5EF4-FFF2-40B4-BE49-F238E27FC236}">
                <a16:creationId xmlns:a16="http://schemas.microsoft.com/office/drawing/2014/main" id="{0ACD4190-9BC7-4476-AF83-E6D1A2BFB31D}"/>
              </a:ext>
            </a:extLst>
          </p:cNvPr>
          <p:cNvSpPr/>
          <p:nvPr/>
        </p:nvSpPr>
        <p:spPr>
          <a:xfrm rot="4191016">
            <a:off x="5605571" y="-500976"/>
            <a:ext cx="4556496" cy="3926865"/>
          </a:xfrm>
          <a:custGeom>
            <a:avLst/>
            <a:gdLst>
              <a:gd name="connsiteX0" fmla="*/ 0 w 4334440"/>
              <a:gd name="connsiteY0" fmla="*/ 3511955 h 3511955"/>
              <a:gd name="connsiteX1" fmla="*/ 262493 w 4334440"/>
              <a:gd name="connsiteY1" fmla="*/ 2796583 h 3511955"/>
              <a:gd name="connsiteX2" fmla="*/ 262496 w 4334440"/>
              <a:gd name="connsiteY2" fmla="*/ 2796578 h 3511955"/>
              <a:gd name="connsiteX3" fmla="*/ 4248813 w 4334440"/>
              <a:gd name="connsiteY3" fmla="*/ 0 h 3511955"/>
              <a:gd name="connsiteX4" fmla="*/ 4334440 w 4334440"/>
              <a:gd name="connsiteY4" fmla="*/ 478363 h 3511955"/>
              <a:gd name="connsiteX0" fmla="*/ 0 w 4486684"/>
              <a:gd name="connsiteY0" fmla="*/ 3926865 h 3926865"/>
              <a:gd name="connsiteX1" fmla="*/ 414737 w 4486684"/>
              <a:gd name="connsiteY1" fmla="*/ 2796583 h 3926865"/>
              <a:gd name="connsiteX2" fmla="*/ 414740 w 4486684"/>
              <a:gd name="connsiteY2" fmla="*/ 2796578 h 3926865"/>
              <a:gd name="connsiteX3" fmla="*/ 4401057 w 4486684"/>
              <a:gd name="connsiteY3" fmla="*/ 0 h 3926865"/>
              <a:gd name="connsiteX4" fmla="*/ 4486684 w 4486684"/>
              <a:gd name="connsiteY4" fmla="*/ 478363 h 3926865"/>
              <a:gd name="connsiteX5" fmla="*/ 0 w 4486684"/>
              <a:gd name="connsiteY5" fmla="*/ 3926865 h 3926865"/>
              <a:gd name="connsiteX0" fmla="*/ 0 w 4558884"/>
              <a:gd name="connsiteY0" fmla="*/ 3926865 h 3926865"/>
              <a:gd name="connsiteX1" fmla="*/ 414737 w 4558884"/>
              <a:gd name="connsiteY1" fmla="*/ 2796583 h 3926865"/>
              <a:gd name="connsiteX2" fmla="*/ 414740 w 4558884"/>
              <a:gd name="connsiteY2" fmla="*/ 2796578 h 3926865"/>
              <a:gd name="connsiteX3" fmla="*/ 4401057 w 4558884"/>
              <a:gd name="connsiteY3" fmla="*/ 0 h 3926865"/>
              <a:gd name="connsiteX4" fmla="*/ 4558884 w 4558884"/>
              <a:gd name="connsiteY4" fmla="*/ 724009 h 3926865"/>
              <a:gd name="connsiteX5" fmla="*/ 0 w 4558884"/>
              <a:gd name="connsiteY5" fmla="*/ 3926865 h 3926865"/>
              <a:gd name="connsiteX0" fmla="*/ 0 w 4510808"/>
              <a:gd name="connsiteY0" fmla="*/ 3926865 h 3926865"/>
              <a:gd name="connsiteX1" fmla="*/ 414737 w 4510808"/>
              <a:gd name="connsiteY1" fmla="*/ 2796583 h 3926865"/>
              <a:gd name="connsiteX2" fmla="*/ 414740 w 4510808"/>
              <a:gd name="connsiteY2" fmla="*/ 2796578 h 3926865"/>
              <a:gd name="connsiteX3" fmla="*/ 4401057 w 4510808"/>
              <a:gd name="connsiteY3" fmla="*/ 0 h 3926865"/>
              <a:gd name="connsiteX4" fmla="*/ 4510808 w 4510808"/>
              <a:gd name="connsiteY4" fmla="*/ 652256 h 3926865"/>
              <a:gd name="connsiteX5" fmla="*/ 0 w 4510808"/>
              <a:gd name="connsiteY5" fmla="*/ 3926865 h 3926865"/>
              <a:gd name="connsiteX0" fmla="*/ 0 w 4556496"/>
              <a:gd name="connsiteY0" fmla="*/ 3926865 h 3926865"/>
              <a:gd name="connsiteX1" fmla="*/ 414737 w 4556496"/>
              <a:gd name="connsiteY1" fmla="*/ 2796583 h 3926865"/>
              <a:gd name="connsiteX2" fmla="*/ 414740 w 4556496"/>
              <a:gd name="connsiteY2" fmla="*/ 2796578 h 3926865"/>
              <a:gd name="connsiteX3" fmla="*/ 4401057 w 4556496"/>
              <a:gd name="connsiteY3" fmla="*/ 0 h 3926865"/>
              <a:gd name="connsiteX4" fmla="*/ 4556496 w 4556496"/>
              <a:gd name="connsiteY4" fmla="*/ 712633 h 3926865"/>
              <a:gd name="connsiteX5" fmla="*/ 0 w 4556496"/>
              <a:gd name="connsiteY5" fmla="*/ 3926865 h 392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6496" h="3926865">
                <a:moveTo>
                  <a:pt x="0" y="3926865"/>
                </a:moveTo>
                <a:lnTo>
                  <a:pt x="414737" y="2796583"/>
                </a:lnTo>
                <a:cubicBezTo>
                  <a:pt x="414738" y="2796581"/>
                  <a:pt x="414739" y="2796580"/>
                  <a:pt x="414740" y="2796578"/>
                </a:cubicBezTo>
                <a:lnTo>
                  <a:pt x="4401057" y="0"/>
                </a:lnTo>
                <a:lnTo>
                  <a:pt x="4556496" y="712633"/>
                </a:lnTo>
                <a:lnTo>
                  <a:pt x="0" y="3926865"/>
                </a:lnTo>
                <a:close/>
              </a:path>
            </a:pathLst>
          </a:custGeom>
          <a:gradFill>
            <a:gsLst>
              <a:gs pos="0">
                <a:schemeClr val="accent2"/>
              </a:gs>
              <a:gs pos="85000">
                <a:schemeClr val="accent2">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984BD3FC-E6DB-474F-B265-92A120F91168}"/>
              </a:ext>
            </a:extLst>
          </p:cNvPr>
          <p:cNvSpPr/>
          <p:nvPr/>
        </p:nvSpPr>
        <p:spPr>
          <a:xfrm flipH="1">
            <a:off x="9184940" y="2369821"/>
            <a:ext cx="3007058" cy="2897317"/>
          </a:xfrm>
          <a:custGeom>
            <a:avLst/>
            <a:gdLst>
              <a:gd name="connsiteX0" fmla="*/ 1859431 w 3013735"/>
              <a:gd name="connsiteY0" fmla="*/ 0 h 2897317"/>
              <a:gd name="connsiteX1" fmla="*/ 0 w 3013735"/>
              <a:gd name="connsiteY1" fmla="*/ 1291679 h 2897317"/>
              <a:gd name="connsiteX2" fmla="*/ 0 w 3013735"/>
              <a:gd name="connsiteY2" fmla="*/ 2897317 h 2897317"/>
              <a:gd name="connsiteX3" fmla="*/ 3013735 w 3013735"/>
              <a:gd name="connsiteY3" fmla="*/ 797615 h 2897317"/>
            </a:gdLst>
            <a:ahLst/>
            <a:cxnLst>
              <a:cxn ang="0">
                <a:pos x="connsiteX0" y="connsiteY0"/>
              </a:cxn>
              <a:cxn ang="0">
                <a:pos x="connsiteX1" y="connsiteY1"/>
              </a:cxn>
              <a:cxn ang="0">
                <a:pos x="connsiteX2" y="connsiteY2"/>
              </a:cxn>
              <a:cxn ang="0">
                <a:pos x="connsiteX3" y="connsiteY3"/>
              </a:cxn>
            </a:cxnLst>
            <a:rect l="l" t="t" r="r" b="b"/>
            <a:pathLst>
              <a:path w="3013735" h="2897317">
                <a:moveTo>
                  <a:pt x="1859431" y="0"/>
                </a:moveTo>
                <a:lnTo>
                  <a:pt x="0" y="1291679"/>
                </a:lnTo>
                <a:lnTo>
                  <a:pt x="0" y="2897317"/>
                </a:lnTo>
                <a:lnTo>
                  <a:pt x="3013735" y="797615"/>
                </a:lnTo>
                <a:close/>
              </a:path>
            </a:pathLst>
          </a:custGeom>
          <a:gradFill>
            <a:gsLst>
              <a:gs pos="3000">
                <a:schemeClr val="accent1"/>
              </a:gs>
              <a:gs pos="85000">
                <a:schemeClr val="accent1">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84615372"/>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3 Dark">
    <p:bg>
      <p:bgPr>
        <a:solidFill>
          <a:schemeClr val="tx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5AB1DB6-D127-4F7D-B30A-D354F9CD8F5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9" name="Right Triangle 8">
            <a:extLst>
              <a:ext uri="{FF2B5EF4-FFF2-40B4-BE49-F238E27FC236}">
                <a16:creationId xmlns:a16="http://schemas.microsoft.com/office/drawing/2014/main" id="{5F0F5E84-3D08-463C-A2F4-3F622F79D6AE}"/>
              </a:ext>
            </a:extLst>
          </p:cNvPr>
          <p:cNvSpPr/>
          <p:nvPr/>
        </p:nvSpPr>
        <p:spPr>
          <a:xfrm rot="16200000">
            <a:off x="9386887" y="4069666"/>
            <a:ext cx="2805111" cy="280511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a:extLst>
              <a:ext uri="{FF2B5EF4-FFF2-40B4-BE49-F238E27FC236}">
                <a16:creationId xmlns:a16="http://schemas.microsoft.com/office/drawing/2014/main" id="{C6635DDF-EA99-074A-B8AA-6DB89B54130D}"/>
              </a:ext>
            </a:extLst>
          </p:cNvPr>
          <p:cNvSpPr>
            <a:spLocks noGrp="1"/>
          </p:cNvSpPr>
          <p:nvPr>
            <p:ph type="pic" sz="quarter" idx="17"/>
          </p:nvPr>
        </p:nvSpPr>
        <p:spPr>
          <a:xfrm>
            <a:off x="4088272" y="1212712"/>
            <a:ext cx="8103729" cy="5645288"/>
          </a:xfrm>
          <a:custGeom>
            <a:avLst/>
            <a:gdLst>
              <a:gd name="connsiteX0" fmla="*/ 8103729 w 8103729"/>
              <a:gd name="connsiteY0" fmla="*/ 0 h 5645288"/>
              <a:gd name="connsiteX1" fmla="*/ 8103729 w 8103729"/>
              <a:gd name="connsiteY1" fmla="*/ 4023746 h 5645288"/>
              <a:gd name="connsiteX2" fmla="*/ 5764894 w 8103729"/>
              <a:gd name="connsiteY2" fmla="*/ 5645288 h 5645288"/>
              <a:gd name="connsiteX3" fmla="*/ 0 w 8103729"/>
              <a:gd name="connsiteY3" fmla="*/ 5645288 h 5645288"/>
            </a:gdLst>
            <a:ahLst/>
            <a:cxnLst>
              <a:cxn ang="0">
                <a:pos x="connsiteX0" y="connsiteY0"/>
              </a:cxn>
              <a:cxn ang="0">
                <a:pos x="connsiteX1" y="connsiteY1"/>
              </a:cxn>
              <a:cxn ang="0">
                <a:pos x="connsiteX2" y="connsiteY2"/>
              </a:cxn>
              <a:cxn ang="0">
                <a:pos x="connsiteX3" y="connsiteY3"/>
              </a:cxn>
            </a:cxnLst>
            <a:rect l="l" t="t" r="r" b="b"/>
            <a:pathLst>
              <a:path w="8103729" h="5645288">
                <a:moveTo>
                  <a:pt x="8103729" y="0"/>
                </a:moveTo>
                <a:lnTo>
                  <a:pt x="8103729" y="4023746"/>
                </a:lnTo>
                <a:lnTo>
                  <a:pt x="5764894" y="5645288"/>
                </a:lnTo>
                <a:lnTo>
                  <a:pt x="0" y="5645288"/>
                </a:lnTo>
                <a:close/>
              </a:path>
            </a:pathLst>
          </a:custGeom>
          <a:solidFill>
            <a:schemeClr val="accent6"/>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10" name="Title 1">
            <a:extLst>
              <a:ext uri="{FF2B5EF4-FFF2-40B4-BE49-F238E27FC236}">
                <a16:creationId xmlns:a16="http://schemas.microsoft.com/office/drawing/2014/main" id="{A8871D4E-8962-41E4-B7BC-D6881361FAD4}"/>
              </a:ext>
            </a:extLst>
          </p:cNvPr>
          <p:cNvSpPr>
            <a:spLocks noGrp="1"/>
          </p:cNvSpPr>
          <p:nvPr>
            <p:ph type="title" hasCustomPrompt="1"/>
          </p:nvPr>
        </p:nvSpPr>
        <p:spPr>
          <a:xfrm>
            <a:off x="442800" y="2122014"/>
            <a:ext cx="4135319" cy="990000"/>
          </a:xfrm>
        </p:spPr>
        <p:txBody>
          <a:bodyPr lIns="0" anchor="t">
            <a:noAutofit/>
          </a:bodyPr>
          <a:lstStyle>
            <a:lvl1pPr>
              <a:defRPr lang="en-GB" sz="6000" dirty="0">
                <a:solidFill>
                  <a:schemeClr val="bg1"/>
                </a:solidFill>
                <a:cs typeface="+mn-cs"/>
              </a:defRPr>
            </a:lvl1pPr>
          </a:lstStyle>
          <a:p>
            <a:pPr lvl="0">
              <a:lnSpc>
                <a:spcPct val="90000"/>
              </a:lnSpc>
              <a:spcBef>
                <a:spcPts val="1000"/>
              </a:spcBef>
              <a:buFontTx/>
            </a:pPr>
            <a:r>
              <a:rPr lang="en-US" dirty="0"/>
              <a:t>Thank you.</a:t>
            </a:r>
            <a:endParaRPr lang="en-GB" dirty="0"/>
          </a:p>
        </p:txBody>
      </p:sp>
      <p:cxnSp>
        <p:nvCxnSpPr>
          <p:cNvPr id="13" name="Straight Connector 12">
            <a:extLst>
              <a:ext uri="{FF2B5EF4-FFF2-40B4-BE49-F238E27FC236}">
                <a16:creationId xmlns:a16="http://schemas.microsoft.com/office/drawing/2014/main" id="{F3AB3759-2ABA-419B-8B4A-9D837809ED6D}"/>
              </a:ext>
            </a:extLst>
          </p:cNvPr>
          <p:cNvCxnSpPr/>
          <p:nvPr/>
        </p:nvCxnSpPr>
        <p:spPr>
          <a:xfrm>
            <a:off x="442800" y="3214819"/>
            <a:ext cx="4932000" cy="0"/>
          </a:xfrm>
          <a:prstGeom prst="line">
            <a:avLst/>
          </a:prstGeom>
          <a:ln w="22225" cap="rnd">
            <a:gradFill flip="none" rotWithShape="1">
              <a:gsLst>
                <a:gs pos="0">
                  <a:schemeClr val="accent2"/>
                </a:gs>
                <a:gs pos="100000">
                  <a:schemeClr val="accent2">
                    <a:alpha val="0"/>
                  </a:schemeClr>
                </a:gs>
                <a:gs pos="88000">
                  <a:schemeClr val="accent2"/>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4" name="Graphic 34">
            <a:extLst>
              <a:ext uri="{FF2B5EF4-FFF2-40B4-BE49-F238E27FC236}">
                <a16:creationId xmlns:a16="http://schemas.microsoft.com/office/drawing/2014/main" id="{60D24665-7834-4CC0-8EA5-C724896E98DD}"/>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42800" y="3565604"/>
            <a:ext cx="2810216" cy="1168340"/>
          </a:xfrm>
          <a:prstGeom prst="rect">
            <a:avLst/>
          </a:prstGeom>
        </p:spPr>
      </p:pic>
      <p:sp>
        <p:nvSpPr>
          <p:cNvPr id="11" name="Footer Placeholder 3">
            <a:extLst>
              <a:ext uri="{FF2B5EF4-FFF2-40B4-BE49-F238E27FC236}">
                <a16:creationId xmlns:a16="http://schemas.microsoft.com/office/drawing/2014/main" id="{D2A88DD9-1E9D-4979-91FB-355894EC6B88}"/>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12" name="TextBox 11">
            <a:extLst>
              <a:ext uri="{FF2B5EF4-FFF2-40B4-BE49-F238E27FC236}">
                <a16:creationId xmlns:a16="http://schemas.microsoft.com/office/drawing/2014/main" id="{C7D8CA00-0351-4439-80FC-0A747C092426}"/>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solidFill>
                  <a:schemeClr val="bg1"/>
                </a:solidFill>
              </a:rPr>
              <a:pPr lvl="0"/>
              <a:t>‹#›</a:t>
            </a:fld>
            <a:endParaRPr lang="en-US" dirty="0">
              <a:solidFill>
                <a:schemeClr val="bg1"/>
              </a:solidFill>
            </a:endParaRPr>
          </a:p>
        </p:txBody>
      </p:sp>
      <p:sp>
        <p:nvSpPr>
          <p:cNvPr id="15" name="Freeform: Shape 38">
            <a:extLst>
              <a:ext uri="{FF2B5EF4-FFF2-40B4-BE49-F238E27FC236}">
                <a16:creationId xmlns:a16="http://schemas.microsoft.com/office/drawing/2014/main" id="{D7F1981D-B15C-4509-BD6A-04D49D3FAFB5}"/>
              </a:ext>
            </a:extLst>
          </p:cNvPr>
          <p:cNvSpPr/>
          <p:nvPr/>
        </p:nvSpPr>
        <p:spPr>
          <a:xfrm>
            <a:off x="2929209" y="4829173"/>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1">
                  <a:alpha val="1000"/>
                </a:schemeClr>
              </a:gs>
              <a:gs pos="74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20">
            <a:extLst>
              <a:ext uri="{FF2B5EF4-FFF2-40B4-BE49-F238E27FC236}">
                <a16:creationId xmlns:a16="http://schemas.microsoft.com/office/drawing/2014/main" id="{3F6CD97A-AEFF-4042-B3F6-70888095713D}"/>
              </a:ext>
            </a:extLst>
          </p:cNvPr>
          <p:cNvSpPr/>
          <p:nvPr/>
        </p:nvSpPr>
        <p:spPr>
          <a:xfrm flipH="1">
            <a:off x="8774596" y="4407877"/>
            <a:ext cx="3417404" cy="2450123"/>
          </a:xfrm>
          <a:custGeom>
            <a:avLst/>
            <a:gdLst>
              <a:gd name="connsiteX0" fmla="*/ 0 w 4791075"/>
              <a:gd name="connsiteY0" fmla="*/ 1114425 h 2209800"/>
              <a:gd name="connsiteX1" fmla="*/ 1619250 w 4791075"/>
              <a:gd name="connsiteY1" fmla="*/ 0 h 2209800"/>
              <a:gd name="connsiteX2" fmla="*/ 4791075 w 4791075"/>
              <a:gd name="connsiteY2" fmla="*/ 2209800 h 2209800"/>
              <a:gd name="connsiteX3" fmla="*/ 19050 w 4791075"/>
              <a:gd name="connsiteY3" fmla="*/ 2209800 h 2209800"/>
              <a:gd name="connsiteX4" fmla="*/ 0 w 4791075"/>
              <a:gd name="connsiteY4" fmla="*/ 1114425 h 2209800"/>
              <a:gd name="connsiteX0" fmla="*/ 3175 w 4794250"/>
              <a:gd name="connsiteY0" fmla="*/ 1114425 h 2209800"/>
              <a:gd name="connsiteX1" fmla="*/ 1622425 w 4794250"/>
              <a:gd name="connsiteY1" fmla="*/ 0 h 2209800"/>
              <a:gd name="connsiteX2" fmla="*/ 4794250 w 4794250"/>
              <a:gd name="connsiteY2" fmla="*/ 2209800 h 2209800"/>
              <a:gd name="connsiteX3" fmla="*/ 0 w 4794250"/>
              <a:gd name="connsiteY3" fmla="*/ 2209800 h 2209800"/>
              <a:gd name="connsiteX4" fmla="*/ 3175 w 4794250"/>
              <a:gd name="connsiteY4" fmla="*/ 1114425 h 2209800"/>
              <a:gd name="connsiteX0" fmla="*/ 119338 w 4913588"/>
              <a:gd name="connsiteY0" fmla="*/ 2209800 h 2209800"/>
              <a:gd name="connsiteX1" fmla="*/ 1741763 w 4913588"/>
              <a:gd name="connsiteY1" fmla="*/ 0 h 2209800"/>
              <a:gd name="connsiteX2" fmla="*/ 4913588 w 4913588"/>
              <a:gd name="connsiteY2" fmla="*/ 2209800 h 2209800"/>
              <a:gd name="connsiteX3" fmla="*/ 119338 w 4913588"/>
              <a:gd name="connsiteY3" fmla="*/ 2209800 h 2209800"/>
              <a:gd name="connsiteX0" fmla="*/ 119338 w 4913588"/>
              <a:gd name="connsiteY0" fmla="*/ 2209800 h 2209800"/>
              <a:gd name="connsiteX1" fmla="*/ 1741763 w 4913588"/>
              <a:gd name="connsiteY1" fmla="*/ 0 h 2209800"/>
              <a:gd name="connsiteX2" fmla="*/ 4913588 w 4913588"/>
              <a:gd name="connsiteY2" fmla="*/ 2209800 h 2209800"/>
              <a:gd name="connsiteX3" fmla="*/ 2404721 w 4913588"/>
              <a:gd name="connsiteY3" fmla="*/ 2201134 h 2209800"/>
              <a:gd name="connsiteX4" fmla="*/ 119338 w 4913588"/>
              <a:gd name="connsiteY4" fmla="*/ 2209800 h 2209800"/>
              <a:gd name="connsiteX0" fmla="*/ 119338 w 4913588"/>
              <a:gd name="connsiteY0" fmla="*/ 2209800 h 2209800"/>
              <a:gd name="connsiteX1" fmla="*/ 1741763 w 4913588"/>
              <a:gd name="connsiteY1" fmla="*/ 0 h 2209800"/>
              <a:gd name="connsiteX2" fmla="*/ 4913588 w 4913588"/>
              <a:gd name="connsiteY2" fmla="*/ 2209800 h 2209800"/>
              <a:gd name="connsiteX3" fmla="*/ 2404721 w 4913588"/>
              <a:gd name="connsiteY3" fmla="*/ 2201134 h 2209800"/>
              <a:gd name="connsiteX4" fmla="*/ 2404721 w 4913588"/>
              <a:gd name="connsiteY4" fmla="*/ 2201134 h 2209800"/>
              <a:gd name="connsiteX5" fmla="*/ 119338 w 4913588"/>
              <a:gd name="connsiteY5" fmla="*/ 2209800 h 2209800"/>
              <a:gd name="connsiteX0" fmla="*/ 119338 w 4913588"/>
              <a:gd name="connsiteY0" fmla="*/ 2209800 h 2209800"/>
              <a:gd name="connsiteX1" fmla="*/ 1741763 w 4913588"/>
              <a:gd name="connsiteY1" fmla="*/ 0 h 2209800"/>
              <a:gd name="connsiteX2" fmla="*/ 2387390 w 4913588"/>
              <a:gd name="connsiteY2" fmla="*/ 398631 h 2209800"/>
              <a:gd name="connsiteX3" fmla="*/ 4913588 w 4913588"/>
              <a:gd name="connsiteY3" fmla="*/ 2209800 h 2209800"/>
              <a:gd name="connsiteX4" fmla="*/ 2404721 w 4913588"/>
              <a:gd name="connsiteY4" fmla="*/ 2201134 h 2209800"/>
              <a:gd name="connsiteX5" fmla="*/ 2404721 w 4913588"/>
              <a:gd name="connsiteY5" fmla="*/ 2201134 h 2209800"/>
              <a:gd name="connsiteX6" fmla="*/ 119338 w 4913588"/>
              <a:gd name="connsiteY6" fmla="*/ 2209800 h 2209800"/>
              <a:gd name="connsiteX0" fmla="*/ 119338 w 4913588"/>
              <a:gd name="connsiteY0" fmla="*/ 2209800 h 2209800"/>
              <a:gd name="connsiteX1" fmla="*/ 1741763 w 4913588"/>
              <a:gd name="connsiteY1" fmla="*/ 0 h 2209800"/>
              <a:gd name="connsiteX2" fmla="*/ 2387390 w 4913588"/>
              <a:gd name="connsiteY2" fmla="*/ 398631 h 2209800"/>
              <a:gd name="connsiteX3" fmla="*/ 4913588 w 4913588"/>
              <a:gd name="connsiteY3" fmla="*/ 2209800 h 2209800"/>
              <a:gd name="connsiteX4" fmla="*/ 2404721 w 4913588"/>
              <a:gd name="connsiteY4" fmla="*/ 2201134 h 2209800"/>
              <a:gd name="connsiteX5" fmla="*/ 2404721 w 4913588"/>
              <a:gd name="connsiteY5" fmla="*/ 2201134 h 2209800"/>
              <a:gd name="connsiteX6" fmla="*/ 119338 w 4913588"/>
              <a:gd name="connsiteY6" fmla="*/ 2209800 h 2209800"/>
              <a:gd name="connsiteX0" fmla="*/ 119338 w 4913588"/>
              <a:gd name="connsiteY0" fmla="*/ 2209800 h 2209800"/>
              <a:gd name="connsiteX1" fmla="*/ 1741763 w 4913588"/>
              <a:gd name="connsiteY1" fmla="*/ 0 h 2209800"/>
              <a:gd name="connsiteX2" fmla="*/ 2387390 w 4913588"/>
              <a:gd name="connsiteY2" fmla="*/ 398631 h 2209800"/>
              <a:gd name="connsiteX3" fmla="*/ 2404721 w 4913588"/>
              <a:gd name="connsiteY3" fmla="*/ 398631 h 2209800"/>
              <a:gd name="connsiteX4" fmla="*/ 4913588 w 4913588"/>
              <a:gd name="connsiteY4" fmla="*/ 2209800 h 2209800"/>
              <a:gd name="connsiteX5" fmla="*/ 2404721 w 4913588"/>
              <a:gd name="connsiteY5" fmla="*/ 2201134 h 2209800"/>
              <a:gd name="connsiteX6" fmla="*/ 2404721 w 4913588"/>
              <a:gd name="connsiteY6" fmla="*/ 2201134 h 2209800"/>
              <a:gd name="connsiteX7" fmla="*/ 119338 w 4913588"/>
              <a:gd name="connsiteY7" fmla="*/ 2209800 h 2209800"/>
              <a:gd name="connsiteX0" fmla="*/ 4 w 4794254"/>
              <a:gd name="connsiteY0" fmla="*/ 1811169 h 1811169"/>
              <a:gd name="connsiteX1" fmla="*/ 2268056 w 4794254"/>
              <a:gd name="connsiteY1" fmla="*/ 0 h 1811169"/>
              <a:gd name="connsiteX2" fmla="*/ 2285387 w 4794254"/>
              <a:gd name="connsiteY2" fmla="*/ 0 h 1811169"/>
              <a:gd name="connsiteX3" fmla="*/ 4794254 w 4794254"/>
              <a:gd name="connsiteY3" fmla="*/ 1811169 h 1811169"/>
              <a:gd name="connsiteX4" fmla="*/ 2285387 w 4794254"/>
              <a:gd name="connsiteY4" fmla="*/ 1802503 h 1811169"/>
              <a:gd name="connsiteX5" fmla="*/ 2285387 w 4794254"/>
              <a:gd name="connsiteY5" fmla="*/ 1802503 h 1811169"/>
              <a:gd name="connsiteX6" fmla="*/ 4 w 4794254"/>
              <a:gd name="connsiteY6" fmla="*/ 1811169 h 1811169"/>
              <a:gd name="connsiteX0" fmla="*/ 17331 w 2526198"/>
              <a:gd name="connsiteY0" fmla="*/ 1802503 h 1811169"/>
              <a:gd name="connsiteX1" fmla="*/ 0 w 2526198"/>
              <a:gd name="connsiteY1" fmla="*/ 0 h 1811169"/>
              <a:gd name="connsiteX2" fmla="*/ 17331 w 2526198"/>
              <a:gd name="connsiteY2" fmla="*/ 0 h 1811169"/>
              <a:gd name="connsiteX3" fmla="*/ 2526198 w 2526198"/>
              <a:gd name="connsiteY3" fmla="*/ 1811169 h 1811169"/>
              <a:gd name="connsiteX4" fmla="*/ 17331 w 2526198"/>
              <a:gd name="connsiteY4" fmla="*/ 1802503 h 1811169"/>
              <a:gd name="connsiteX5" fmla="*/ 17331 w 2526198"/>
              <a:gd name="connsiteY5" fmla="*/ 1802503 h 181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6198" h="1811169">
                <a:moveTo>
                  <a:pt x="17331" y="1802503"/>
                </a:moveTo>
                <a:lnTo>
                  <a:pt x="0" y="0"/>
                </a:lnTo>
                <a:lnTo>
                  <a:pt x="17331" y="0"/>
                </a:lnTo>
                <a:lnTo>
                  <a:pt x="2526198" y="1811169"/>
                </a:lnTo>
                <a:lnTo>
                  <a:pt x="17331" y="1802503"/>
                </a:lnTo>
                <a:lnTo>
                  <a:pt x="17331" y="1802503"/>
                </a:lnTo>
                <a:close/>
              </a:path>
            </a:pathLst>
          </a:custGeom>
          <a:gradFill>
            <a:gsLst>
              <a:gs pos="20000">
                <a:schemeClr val="accent2"/>
              </a:gs>
              <a:gs pos="97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noProof="0" dirty="0">
              <a:solidFill>
                <a:schemeClr val="lt1"/>
              </a:solidFill>
            </a:endParaRPr>
          </a:p>
        </p:txBody>
      </p:sp>
    </p:spTree>
    <p:extLst>
      <p:ext uri="{BB962C8B-B14F-4D97-AF65-F5344CB8AC3E}">
        <p14:creationId xmlns:p14="http://schemas.microsoft.com/office/powerpoint/2010/main" val="3045324810"/>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Thank You 4 Dark">
    <p:bg>
      <p:bgPr>
        <a:solidFill>
          <a:schemeClr val="tx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95938D1-A43B-478A-AAD9-7A27465603A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 y="-3770"/>
            <a:ext cx="12193200" cy="6865540"/>
          </a:xfrm>
          <a:prstGeom prst="rect">
            <a:avLst/>
          </a:prstGeom>
          <a:noFill/>
        </p:spPr>
      </p:pic>
      <p:sp>
        <p:nvSpPr>
          <p:cNvPr id="16" name="Picture Placeholder 15">
            <a:extLst>
              <a:ext uri="{FF2B5EF4-FFF2-40B4-BE49-F238E27FC236}">
                <a16:creationId xmlns:a16="http://schemas.microsoft.com/office/drawing/2014/main" id="{8197EE4D-06D9-6D48-B606-48101EB68744}"/>
              </a:ext>
            </a:extLst>
          </p:cNvPr>
          <p:cNvSpPr>
            <a:spLocks noGrp="1"/>
          </p:cNvSpPr>
          <p:nvPr>
            <p:ph type="pic" sz="quarter" idx="17"/>
          </p:nvPr>
        </p:nvSpPr>
        <p:spPr>
          <a:xfrm>
            <a:off x="-14990" y="0"/>
            <a:ext cx="5724910" cy="6858000"/>
          </a:xfrm>
          <a:custGeom>
            <a:avLst/>
            <a:gdLst>
              <a:gd name="connsiteX0" fmla="*/ 3899193 w 5724910"/>
              <a:gd name="connsiteY0" fmla="*/ 0 h 6858000"/>
              <a:gd name="connsiteX1" fmla="*/ 5724910 w 5724910"/>
              <a:gd name="connsiteY1" fmla="*/ 0 h 6858000"/>
              <a:gd name="connsiteX2" fmla="*/ 5724910 w 5724910"/>
              <a:gd name="connsiteY2" fmla="*/ 4117441 h 6858000"/>
              <a:gd name="connsiteX3" fmla="*/ 1757271 w 5724910"/>
              <a:gd name="connsiteY3" fmla="*/ 6858000 h 6858000"/>
              <a:gd name="connsiteX4" fmla="*/ 0 w 5724910"/>
              <a:gd name="connsiteY4" fmla="*/ 6854510 h 6858000"/>
              <a:gd name="connsiteX5" fmla="*/ 10128 w 5724910"/>
              <a:gd name="connsiteY5" fmla="*/ 270433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24910" h="6858000">
                <a:moveTo>
                  <a:pt x="3899193" y="0"/>
                </a:moveTo>
                <a:lnTo>
                  <a:pt x="5724910" y="0"/>
                </a:lnTo>
                <a:lnTo>
                  <a:pt x="5724910" y="4117441"/>
                </a:lnTo>
                <a:lnTo>
                  <a:pt x="1757271" y="6858000"/>
                </a:lnTo>
                <a:lnTo>
                  <a:pt x="0" y="6854510"/>
                </a:lnTo>
                <a:lnTo>
                  <a:pt x="10128" y="2704339"/>
                </a:lnTo>
                <a:close/>
              </a:path>
            </a:pathLst>
          </a:custGeom>
          <a:solidFill>
            <a:schemeClr val="accent1"/>
          </a:solidFill>
        </p:spPr>
        <p:txBody>
          <a:bodyPr wrap="square" anchor="ctr" anchorCtr="0">
            <a:noAutofit/>
          </a:bodyPr>
          <a:lstStyle>
            <a:lvl1pPr>
              <a:defRPr lang="en-GB" sz="1800">
                <a:solidFill>
                  <a:schemeClr val="bg1"/>
                </a:solidFill>
              </a:defRPr>
            </a:lvl1pPr>
          </a:lstStyle>
          <a:p>
            <a:pPr marL="0" lvl="0" indent="0" algn="ctr">
              <a:buFont typeface="Arial" panose="020B0604020202020204" pitchFamily="34" charset="0"/>
              <a:buNone/>
            </a:pPr>
            <a:r>
              <a:rPr lang="en-US"/>
              <a:t>Click icon to add picture</a:t>
            </a:r>
            <a:endParaRPr lang="en-GB" dirty="0"/>
          </a:p>
        </p:txBody>
      </p:sp>
      <p:sp>
        <p:nvSpPr>
          <p:cNvPr id="7" name="Title 1">
            <a:extLst>
              <a:ext uri="{FF2B5EF4-FFF2-40B4-BE49-F238E27FC236}">
                <a16:creationId xmlns:a16="http://schemas.microsoft.com/office/drawing/2014/main" id="{890C636B-5A5D-4399-980F-44E3735BC72E}"/>
              </a:ext>
            </a:extLst>
          </p:cNvPr>
          <p:cNvSpPr>
            <a:spLocks noGrp="1"/>
          </p:cNvSpPr>
          <p:nvPr>
            <p:ph type="title" hasCustomPrompt="1"/>
          </p:nvPr>
        </p:nvSpPr>
        <p:spPr>
          <a:xfrm>
            <a:off x="6942415" y="2040219"/>
            <a:ext cx="4004632" cy="970378"/>
          </a:xfrm>
        </p:spPr>
        <p:txBody>
          <a:bodyPr vert="horz" lIns="0" tIns="0" rIns="0" bIns="0" rtlCol="0" anchor="b">
            <a:noAutofit/>
          </a:bodyPr>
          <a:lstStyle>
            <a:lvl1pPr>
              <a:defRPr lang="en-GB" sz="6000" dirty="0">
                <a:solidFill>
                  <a:schemeClr val="bg1"/>
                </a:solidFill>
              </a:defRPr>
            </a:lvl1pPr>
          </a:lstStyle>
          <a:p>
            <a:pPr marR="0" lvl="0" fontAlgn="auto">
              <a:lnSpc>
                <a:spcPct val="90000"/>
              </a:lnSpc>
              <a:spcBef>
                <a:spcPts val="1000"/>
              </a:spcBef>
              <a:spcAft>
                <a:spcPts val="0"/>
              </a:spcAft>
              <a:buClrTx/>
              <a:buSzTx/>
              <a:tabLst/>
            </a:pPr>
            <a:r>
              <a:rPr lang="en-US" dirty="0"/>
              <a:t>Thank you</a:t>
            </a:r>
            <a:endParaRPr lang="en-GB" dirty="0"/>
          </a:p>
        </p:txBody>
      </p:sp>
      <p:sp>
        <p:nvSpPr>
          <p:cNvPr id="5" name="Footer Placeholder 3">
            <a:extLst>
              <a:ext uri="{FF2B5EF4-FFF2-40B4-BE49-F238E27FC236}">
                <a16:creationId xmlns:a16="http://schemas.microsoft.com/office/drawing/2014/main" id="{218638D0-EA79-4658-BBAF-F7CBC3D7A6DF}"/>
              </a:ext>
            </a:extLst>
          </p:cNvPr>
          <p:cNvSpPr>
            <a:spLocks noGrp="1"/>
          </p:cNvSpPr>
          <p:nvPr>
            <p:ph type="ftr" sz="quarter" idx="3"/>
          </p:nvPr>
        </p:nvSpPr>
        <p:spPr>
          <a:xfrm>
            <a:off x="6942416" y="6480000"/>
            <a:ext cx="2396518" cy="123111"/>
          </a:xfrm>
          <a:prstGeom prst="rect">
            <a:avLst/>
          </a:prstGeom>
        </p:spPr>
        <p:txBody>
          <a:bodyPr vert="horz" lIns="0" tIns="0" rIns="0" bIns="0" rtlCol="0" anchor="t">
            <a:spAutoFit/>
          </a:bodyPr>
          <a:lstStyle>
            <a:lvl1pPr algn="l">
              <a:defRPr sz="800">
                <a:solidFill>
                  <a:schemeClr val="bg1"/>
                </a:solidFill>
              </a:defRPr>
            </a:lvl1pPr>
          </a:lstStyle>
          <a:p>
            <a:endParaRPr lang="en-US"/>
          </a:p>
        </p:txBody>
      </p:sp>
      <p:sp>
        <p:nvSpPr>
          <p:cNvPr id="8" name="Freeform: Shape 38">
            <a:extLst>
              <a:ext uri="{FF2B5EF4-FFF2-40B4-BE49-F238E27FC236}">
                <a16:creationId xmlns:a16="http://schemas.microsoft.com/office/drawing/2014/main" id="{88DD9336-317D-4740-9853-D4062BAB0838}"/>
              </a:ext>
            </a:extLst>
          </p:cNvPr>
          <p:cNvSpPr/>
          <p:nvPr/>
        </p:nvSpPr>
        <p:spPr>
          <a:xfrm>
            <a:off x="1173742" y="4827938"/>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1">
                  <a:alpha val="1000"/>
                </a:schemeClr>
              </a:gs>
              <a:gs pos="74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Freeform: Shape 38">
            <a:extLst>
              <a:ext uri="{FF2B5EF4-FFF2-40B4-BE49-F238E27FC236}">
                <a16:creationId xmlns:a16="http://schemas.microsoft.com/office/drawing/2014/main" id="{98B81505-8EBE-43E4-B7C6-0E608556BE6D}"/>
              </a:ext>
            </a:extLst>
          </p:cNvPr>
          <p:cNvSpPr/>
          <p:nvPr/>
        </p:nvSpPr>
        <p:spPr>
          <a:xfrm rot="10800000">
            <a:off x="137450" y="1"/>
            <a:ext cx="5010130" cy="2030062"/>
          </a:xfrm>
          <a:custGeom>
            <a:avLst/>
            <a:gdLst>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38850"/>
              <a:gd name="connsiteY0" fmla="*/ 2428875 h 2438400"/>
              <a:gd name="connsiteX1" fmla="*/ 3505200 w 6038850"/>
              <a:gd name="connsiteY1" fmla="*/ 0 h 2438400"/>
              <a:gd name="connsiteX2" fmla="*/ 6038850 w 6038850"/>
              <a:gd name="connsiteY2" fmla="*/ 0 h 2438400"/>
              <a:gd name="connsiteX3" fmla="*/ 2571750 w 6038850"/>
              <a:gd name="connsiteY3" fmla="*/ 2438400 h 2438400"/>
              <a:gd name="connsiteX4" fmla="*/ 0 w 6038850"/>
              <a:gd name="connsiteY4" fmla="*/ 2428875 h 2438400"/>
              <a:gd name="connsiteX0" fmla="*/ 0 w 6008370"/>
              <a:gd name="connsiteY0" fmla="*/ 2428875 h 2438400"/>
              <a:gd name="connsiteX1" fmla="*/ 3474720 w 6008370"/>
              <a:gd name="connsiteY1" fmla="*/ 0 h 2438400"/>
              <a:gd name="connsiteX2" fmla="*/ 6008370 w 6008370"/>
              <a:gd name="connsiteY2" fmla="*/ 0 h 2438400"/>
              <a:gd name="connsiteX3" fmla="*/ 2541270 w 6008370"/>
              <a:gd name="connsiteY3" fmla="*/ 2438400 h 2438400"/>
              <a:gd name="connsiteX4" fmla="*/ 0 w 6008370"/>
              <a:gd name="connsiteY4" fmla="*/ 2428875 h 2438400"/>
              <a:gd name="connsiteX0" fmla="*/ 0 w 6017895"/>
              <a:gd name="connsiteY0" fmla="*/ 2438400 h 2438400"/>
              <a:gd name="connsiteX1" fmla="*/ 3484245 w 6017895"/>
              <a:gd name="connsiteY1" fmla="*/ 0 h 2438400"/>
              <a:gd name="connsiteX2" fmla="*/ 6017895 w 6017895"/>
              <a:gd name="connsiteY2" fmla="*/ 0 h 2438400"/>
              <a:gd name="connsiteX3" fmla="*/ 2550795 w 6017895"/>
              <a:gd name="connsiteY3" fmla="*/ 2438400 h 2438400"/>
              <a:gd name="connsiteX4" fmla="*/ 0 w 6017895"/>
              <a:gd name="connsiteY4" fmla="*/ 24384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895" h="2438400">
                <a:moveTo>
                  <a:pt x="0" y="2438400"/>
                </a:moveTo>
                <a:lnTo>
                  <a:pt x="3484245" y="0"/>
                </a:lnTo>
                <a:lnTo>
                  <a:pt x="6017895" y="0"/>
                </a:lnTo>
                <a:lnTo>
                  <a:pt x="2550795" y="2438400"/>
                </a:lnTo>
                <a:lnTo>
                  <a:pt x="0" y="2438400"/>
                </a:lnTo>
                <a:close/>
              </a:path>
            </a:pathLst>
          </a:custGeom>
          <a:gradFill>
            <a:gsLst>
              <a:gs pos="3000">
                <a:schemeClr val="accent2">
                  <a:alpha val="0"/>
                </a:schemeClr>
              </a:gs>
              <a:gs pos="74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762982588"/>
      </p:ext>
    </p:extLst>
  </p:cSld>
  <p:clrMapOvr>
    <a:masterClrMapping/>
  </p:clrMapOvr>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FFF1-E8FD-C5C7-C96C-145B9EE98F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7FE9F-EB31-9D81-9637-D0879D14D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33FAB-A9F1-8EE5-697F-7DB37D204A34}"/>
              </a:ext>
            </a:extLst>
          </p:cNvPr>
          <p:cNvSpPr>
            <a:spLocks noGrp="1"/>
          </p:cNvSpPr>
          <p:nvPr>
            <p:ph type="dt" sz="half" idx="10"/>
          </p:nvPr>
        </p:nvSpPr>
        <p:spPr/>
        <p:txBody>
          <a:bodyPr/>
          <a:lstStyle/>
          <a:p>
            <a:fld id="{E03786A1-D6A3-403E-86B4-E571BAB1EEB3}" type="datetimeFigureOut">
              <a:rPr lang="en-US" smtClean="0"/>
              <a:t>6/2/2024</a:t>
            </a:fld>
            <a:endParaRPr lang="en-US"/>
          </a:p>
        </p:txBody>
      </p:sp>
      <p:sp>
        <p:nvSpPr>
          <p:cNvPr id="5" name="Footer Placeholder 4">
            <a:extLst>
              <a:ext uri="{FF2B5EF4-FFF2-40B4-BE49-F238E27FC236}">
                <a16:creationId xmlns:a16="http://schemas.microsoft.com/office/drawing/2014/main" id="{8CFB921A-437F-FEA6-AF2C-2252D536F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6D556-A28F-0D59-69A7-AB0E000399EE}"/>
              </a:ext>
            </a:extLst>
          </p:cNvPr>
          <p:cNvSpPr>
            <a:spLocks noGrp="1"/>
          </p:cNvSpPr>
          <p:nvPr>
            <p:ph type="sldNum" sz="quarter" idx="12"/>
          </p:nvPr>
        </p:nvSpPr>
        <p:spPr/>
        <p:txBody>
          <a:bodyPr/>
          <a:lstStyle/>
          <a:p>
            <a:fld id="{6CB6CAF3-765D-4B94-8EC7-F6A15A676A64}" type="slidenum">
              <a:rPr lang="en-US" smtClean="0"/>
              <a:t>‹#›</a:t>
            </a:fld>
            <a:endParaRPr lang="en-US"/>
          </a:p>
        </p:txBody>
      </p:sp>
    </p:spTree>
    <p:extLst>
      <p:ext uri="{BB962C8B-B14F-4D97-AF65-F5344CB8AC3E}">
        <p14:creationId xmlns:p14="http://schemas.microsoft.com/office/powerpoint/2010/main" val="7897085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E538-717A-4701-FCFD-773A50B362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1B89D8-2DDA-34C4-F4B3-0A24FFBB9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275D5B-2A52-5D5A-1658-0745959E0537}"/>
              </a:ext>
            </a:extLst>
          </p:cNvPr>
          <p:cNvSpPr>
            <a:spLocks noGrp="1"/>
          </p:cNvSpPr>
          <p:nvPr>
            <p:ph type="dt" sz="half" idx="10"/>
          </p:nvPr>
        </p:nvSpPr>
        <p:spPr/>
        <p:txBody>
          <a:bodyPr/>
          <a:lstStyle/>
          <a:p>
            <a:fld id="{E03786A1-D6A3-403E-86B4-E571BAB1EEB3}" type="datetimeFigureOut">
              <a:rPr lang="en-US" smtClean="0"/>
              <a:t>6/2/2024</a:t>
            </a:fld>
            <a:endParaRPr lang="en-US"/>
          </a:p>
        </p:txBody>
      </p:sp>
      <p:sp>
        <p:nvSpPr>
          <p:cNvPr id="5" name="Footer Placeholder 4">
            <a:extLst>
              <a:ext uri="{FF2B5EF4-FFF2-40B4-BE49-F238E27FC236}">
                <a16:creationId xmlns:a16="http://schemas.microsoft.com/office/drawing/2014/main" id="{47AD9839-7800-6069-892E-3457CD695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86564-F23C-0261-77BF-EB010ADEFFF3}"/>
              </a:ext>
            </a:extLst>
          </p:cNvPr>
          <p:cNvSpPr>
            <a:spLocks noGrp="1"/>
          </p:cNvSpPr>
          <p:nvPr>
            <p:ph type="sldNum" sz="quarter" idx="12"/>
          </p:nvPr>
        </p:nvSpPr>
        <p:spPr/>
        <p:txBody>
          <a:bodyPr/>
          <a:lstStyle/>
          <a:p>
            <a:fld id="{6CB6CAF3-765D-4B94-8EC7-F6A15A676A64}" type="slidenum">
              <a:rPr lang="en-US" smtClean="0"/>
              <a:t>‹#›</a:t>
            </a:fld>
            <a:endParaRPr lang="en-US"/>
          </a:p>
        </p:txBody>
      </p:sp>
    </p:spTree>
    <p:extLst>
      <p:ext uri="{BB962C8B-B14F-4D97-AF65-F5344CB8AC3E}">
        <p14:creationId xmlns:p14="http://schemas.microsoft.com/office/powerpoint/2010/main" val="41186147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3962B6-595A-4E12-A0A9-6972DDBE6BFF}"/>
              </a:ext>
            </a:extLst>
          </p:cNvPr>
          <p:cNvSpPr>
            <a:spLocks noGrp="1"/>
          </p:cNvSpPr>
          <p:nvPr>
            <p:ph type="title"/>
          </p:nvPr>
        </p:nvSpPr>
        <p:spPr>
          <a:xfrm>
            <a:off x="444001" y="388800"/>
            <a:ext cx="11303999" cy="990001"/>
          </a:xfrm>
          <a:prstGeom prst="rect">
            <a:avLst/>
          </a:prstGeom>
        </p:spPr>
        <p:txBody>
          <a:bodyPr vert="horz" lIns="0" tIns="0" rIns="0" bIns="0" rtlCol="0" anchor="ctr" anchorCtr="0">
            <a:noAutofit/>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0AEB6CFD-A46F-4D8C-9DC4-9F9723DA0E37}"/>
              </a:ext>
            </a:extLst>
          </p:cNvPr>
          <p:cNvSpPr>
            <a:spLocks noGrp="1"/>
          </p:cNvSpPr>
          <p:nvPr>
            <p:ph type="ftr" sz="quarter" idx="3"/>
          </p:nvPr>
        </p:nvSpPr>
        <p:spPr>
          <a:xfrm>
            <a:off x="714713" y="6480000"/>
            <a:ext cx="2396518" cy="123111"/>
          </a:xfrm>
          <a:prstGeom prst="rect">
            <a:avLst/>
          </a:prstGeom>
        </p:spPr>
        <p:txBody>
          <a:bodyPr vert="horz" lIns="0" tIns="0" rIns="0" bIns="0" rtlCol="0" anchor="t">
            <a:spAutoFit/>
          </a:bodyPr>
          <a:lstStyle>
            <a:lvl1pPr algn="l">
              <a:defRPr sz="800">
                <a:solidFill>
                  <a:schemeClr val="bg2"/>
                </a:solidFill>
              </a:defRPr>
            </a:lvl1pPr>
          </a:lstStyle>
          <a:p>
            <a:endParaRPr lang="en-US"/>
          </a:p>
        </p:txBody>
      </p:sp>
      <p:sp>
        <p:nvSpPr>
          <p:cNvPr id="11" name="TextBox 10">
            <a:extLst>
              <a:ext uri="{FF2B5EF4-FFF2-40B4-BE49-F238E27FC236}">
                <a16:creationId xmlns:a16="http://schemas.microsoft.com/office/drawing/2014/main" id="{0730104F-10D5-4E69-8AD4-DB626BE7DA18}"/>
              </a:ext>
            </a:extLst>
          </p:cNvPr>
          <p:cNvSpPr txBox="1"/>
          <p:nvPr/>
        </p:nvSpPr>
        <p:spPr>
          <a:xfrm>
            <a:off x="442800" y="6480000"/>
            <a:ext cx="125034" cy="123111"/>
          </a:xfrm>
          <a:prstGeom prst="rect">
            <a:avLst/>
          </a:prstGeom>
        </p:spPr>
        <p:txBody>
          <a:bodyPr wrap="none" lIns="0" tIns="0" rIns="0" bIns="0" anchor="ctr">
            <a:spAutoFit/>
          </a:bodyPr>
          <a:lstStyle>
            <a:defPPr>
              <a:defRPr lang="en-US"/>
            </a:defPPr>
            <a:lvl1pPr>
              <a:defRPr sz="800" b="1">
                <a:solidFill>
                  <a:schemeClr val="bg2"/>
                </a:solidFill>
                <a:ea typeface="Cambria" panose="02040503050406030204" pitchFamily="18" charset="0"/>
                <a:cs typeface="Georgia" charset="0"/>
              </a:defRPr>
            </a:lvl1pPr>
          </a:lstStyle>
          <a:p>
            <a:pPr lvl="0"/>
            <a:fld id="{F614F82A-B1F0-497E-B440-1AC0EA5CDB07}" type="slidenum">
              <a:rPr lang="en-US"/>
              <a:pPr lvl="0"/>
              <a:t>‹#›</a:t>
            </a:fld>
            <a:endParaRPr lang="en-US" dirty="0"/>
          </a:p>
        </p:txBody>
      </p:sp>
      <p:sp>
        <p:nvSpPr>
          <p:cNvPr id="12" name="Text Placeholder 11">
            <a:extLst>
              <a:ext uri="{FF2B5EF4-FFF2-40B4-BE49-F238E27FC236}">
                <a16:creationId xmlns:a16="http://schemas.microsoft.com/office/drawing/2014/main" id="{E4D6728C-E3C6-4747-8236-8CE4E25255B2}"/>
              </a:ext>
            </a:extLst>
          </p:cNvPr>
          <p:cNvSpPr>
            <a:spLocks noGrp="1"/>
          </p:cNvSpPr>
          <p:nvPr>
            <p:ph type="body" idx="1"/>
          </p:nvPr>
        </p:nvSpPr>
        <p:spPr>
          <a:xfrm>
            <a:off x="444000" y="1799999"/>
            <a:ext cx="11303999" cy="4320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empower - DO NOT DELETE!!!" hidden="1">
            <a:extLst>
              <a:ext uri="{FF2B5EF4-FFF2-40B4-BE49-F238E27FC236}">
                <a16:creationId xmlns:a16="http://schemas.microsoft.com/office/drawing/2014/main" id="{F8138B8F-DC43-4331-9714-179CEC0AB132}"/>
              </a:ext>
            </a:extLst>
          </p:cNvPr>
          <p:cNvSpPr/>
          <p:nvPr>
            <p:custDataLst>
              <p:tags r:id="rId99"/>
            </p:custDataLst>
          </p:nvPr>
        </p:nvSpPr>
        <p:spPr>
          <a:xfrm>
            <a:off x="0" y="0"/>
            <a:ext cx="0" cy="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7793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Lst>
  <p:txStyles>
    <p:titleStyle>
      <a:lvl1pPr marL="0" indent="0" algn="l" defTabSz="914400" rtl="0" eaLnBrk="1" latinLnBrk="0" hangingPunct="1">
        <a:lnSpc>
          <a:spcPct val="100000"/>
        </a:lnSpc>
        <a:spcBef>
          <a:spcPts val="0"/>
        </a:spcBef>
        <a:spcAft>
          <a:spcPts val="600"/>
        </a:spcAft>
        <a:buClr>
          <a:schemeClr val="bg1"/>
        </a:buClr>
        <a:buSzPct val="100000"/>
        <a:buFont typeface="Arial" panose="020B0604020202020204" pitchFamily="34" charset="0"/>
        <a:buNone/>
        <a:defRPr lang="en-GB" sz="3200" b="0" kern="1200" dirty="0">
          <a:solidFill>
            <a:schemeClr val="tx2"/>
          </a:solidFill>
          <a:latin typeface="+mj-lt"/>
          <a:ea typeface="Cambria" panose="02040503050406030204" pitchFamily="18" charset="0"/>
          <a:cs typeface="Calibri" panose="020F0502020204030204" pitchFamily="34" charset="0"/>
        </a:defRPr>
      </a:lvl1pPr>
    </p:titleStyle>
    <p:bodyStyle>
      <a:lvl1pPr marL="0" indent="0" algn="l" defTabSz="914400" rtl="0" eaLnBrk="1" latinLnBrk="0" hangingPunct="1">
        <a:lnSpc>
          <a:spcPct val="105000"/>
        </a:lnSpc>
        <a:spcBef>
          <a:spcPts val="1200"/>
        </a:spcBef>
        <a:spcAft>
          <a:spcPts val="0"/>
        </a:spcAft>
        <a:buClr>
          <a:schemeClr val="accent1"/>
        </a:buClr>
        <a:buSzPct val="100000"/>
        <a:buFont typeface="Arial" panose="020B0604020202020204" pitchFamily="34" charset="0"/>
        <a:buNone/>
        <a:defRPr lang="en-US" sz="1400" b="0" kern="1200" dirty="0">
          <a:solidFill>
            <a:schemeClr val="tx2"/>
          </a:solidFill>
          <a:latin typeface="+mn-lt"/>
          <a:ea typeface="Cambria" panose="02040503050406030204" pitchFamily="18" charset="0"/>
          <a:cs typeface="Calibri" panose="020F0502020204030204" pitchFamily="34" charset="0"/>
        </a:defRPr>
      </a:lvl1pPr>
      <a:lvl2pPr marL="252000" indent="-252000" algn="l" defTabSz="914400" rtl="0" eaLnBrk="1" latinLnBrk="0" hangingPunct="1">
        <a:lnSpc>
          <a:spcPct val="105000"/>
        </a:lnSpc>
        <a:spcBef>
          <a:spcPts val="1200"/>
        </a:spcBef>
        <a:spcAft>
          <a:spcPts val="0"/>
        </a:spcAft>
        <a:buClr>
          <a:schemeClr val="accent1"/>
        </a:buClr>
        <a:buFont typeface="Arial" panose="020B0604020202020204" pitchFamily="34" charset="0"/>
        <a:buChar char="■"/>
        <a:defRPr lang="en-US" sz="1400" b="0" kern="1200" dirty="0">
          <a:solidFill>
            <a:schemeClr val="tx2"/>
          </a:solidFill>
          <a:latin typeface="+mn-lt"/>
          <a:ea typeface="Cambria" panose="02040503050406030204" pitchFamily="18" charset="0"/>
          <a:cs typeface="Calibri" panose="020F0502020204030204" pitchFamily="34" charset="0"/>
        </a:defRPr>
      </a:lvl2pPr>
      <a:lvl3pPr marL="504000" indent="-252000" algn="l" defTabSz="914400" rtl="0" eaLnBrk="1" latinLnBrk="0" hangingPunct="1">
        <a:lnSpc>
          <a:spcPct val="105000"/>
        </a:lnSpc>
        <a:spcBef>
          <a:spcPts val="600"/>
        </a:spcBef>
        <a:spcAft>
          <a:spcPts val="0"/>
        </a:spcAft>
        <a:buClr>
          <a:schemeClr val="accent1"/>
        </a:buClr>
        <a:buSzPct val="80000"/>
        <a:buFont typeface="Arial" panose="020B0604020202020204" pitchFamily="34" charset="0"/>
        <a:buChar char="►"/>
        <a:defRPr lang="en-US" sz="1200" kern="1200" dirty="0">
          <a:solidFill>
            <a:schemeClr val="tx2"/>
          </a:solidFill>
          <a:latin typeface="+mn-lt"/>
          <a:ea typeface="Cambria" panose="02040503050406030204" pitchFamily="18" charset="0"/>
          <a:cs typeface="Calibri" panose="020F0502020204030204" pitchFamily="34" charset="0"/>
        </a:defRPr>
      </a:lvl3pPr>
      <a:lvl4pPr marL="756000" indent="-252000" algn="l" defTabSz="914400" rtl="0" eaLnBrk="1" latinLnBrk="0" hangingPunct="1">
        <a:lnSpc>
          <a:spcPct val="105000"/>
        </a:lnSpc>
        <a:spcBef>
          <a:spcPts val="300"/>
        </a:spcBef>
        <a:spcAft>
          <a:spcPts val="0"/>
        </a:spcAft>
        <a:buClr>
          <a:schemeClr val="accent1"/>
        </a:buClr>
        <a:buSzPct val="100000"/>
        <a:buFont typeface="Arial" panose="020B0604020202020204" pitchFamily="34" charset="0"/>
        <a:buChar char="•"/>
        <a:defRPr lang="en-US" sz="1100" kern="1200" dirty="0">
          <a:solidFill>
            <a:schemeClr val="tx2"/>
          </a:solidFill>
          <a:latin typeface="+mn-lt"/>
          <a:ea typeface="+mn-ea"/>
          <a:cs typeface="+mn-cs"/>
        </a:defRPr>
      </a:lvl4pPr>
      <a:lvl5pPr marL="0" indent="0" algn="l" defTabSz="914400" rtl="0" eaLnBrk="1" latinLnBrk="0" hangingPunct="1">
        <a:lnSpc>
          <a:spcPct val="105000"/>
        </a:lnSpc>
        <a:spcBef>
          <a:spcPts val="1800"/>
        </a:spcBef>
        <a:spcAft>
          <a:spcPts val="0"/>
        </a:spcAft>
        <a:buFontTx/>
        <a:buNone/>
        <a:defRPr lang="en-GB" sz="1600" b="1" kern="1200" dirty="0">
          <a:solidFill>
            <a:schemeClr val="accent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p15:clr>
            <a:srgbClr val="F26B43"/>
          </p15:clr>
        </p15:guide>
        <p15:guide id="3" pos="7401">
          <p15:clr>
            <a:srgbClr val="F26B43"/>
          </p15:clr>
        </p15:guide>
        <p15:guide id="4" orient="horz" pos="4088">
          <p15:clr>
            <a:srgbClr val="F26B43"/>
          </p15:clr>
        </p15:guide>
        <p15:guide id="11" orient="horz" pos="232">
          <p15:clr>
            <a:srgbClr val="F26B43"/>
          </p15:clr>
        </p15:guide>
        <p15:guide id="12" orient="horz" pos="777">
          <p15:clr>
            <a:srgbClr val="F26B43"/>
          </p15:clr>
        </p15:guide>
        <p15:guide id="13" orient="horz" pos="913">
          <p15:clr>
            <a:srgbClr val="F26B43"/>
          </p15:clr>
        </p15:guide>
        <p15:guide id="14" orient="horz" pos="1117">
          <p15:clr>
            <a:srgbClr val="F26B43"/>
          </p15:clr>
        </p15:guide>
        <p15:guide id="15" orient="horz" pos="3861">
          <p15:clr>
            <a:srgbClr val="F26B43"/>
          </p15:clr>
        </p15:guide>
        <p15:guide id="16" orient="horz" pos="1412">
          <p15:clr>
            <a:srgbClr val="F26B43"/>
          </p15:clr>
        </p15:guide>
        <p15:guide id="17"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6.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5.png"/><Relationship Id="rId1" Type="http://schemas.openxmlformats.org/officeDocument/2006/relationships/slideLayout" Target="../slideLayouts/slideLayout96.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6.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96.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6.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96.xml"/><Relationship Id="rId1" Type="http://schemas.openxmlformats.org/officeDocument/2006/relationships/themeOverride" Target="../theme/themeOverride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6.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6.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6.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6.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7C0A3-F1D6-146C-3081-046FE8D8DDB6}"/>
              </a:ext>
            </a:extLst>
          </p:cNvPr>
          <p:cNvSpPr>
            <a:spLocks noGrp="1"/>
          </p:cNvSpPr>
          <p:nvPr>
            <p:ph idx="1"/>
          </p:nvPr>
        </p:nvSpPr>
        <p:spPr>
          <a:xfrm>
            <a:off x="525194" y="2627312"/>
            <a:ext cx="11141612" cy="1603375"/>
          </a:xfrm>
        </p:spPr>
        <p:txBody>
          <a:bodyPr>
            <a:normAutofit/>
          </a:bodyPr>
          <a:lstStyle/>
          <a:p>
            <a:pPr marL="0" indent="0" algn="ctr">
              <a:buNone/>
            </a:pPr>
            <a:r>
              <a:rPr lang="en-US" sz="8800" dirty="0"/>
              <a:t>VINTAGE ANALYSIS</a:t>
            </a:r>
          </a:p>
        </p:txBody>
      </p:sp>
      <p:sp>
        <p:nvSpPr>
          <p:cNvPr id="4" name="Rectangle 3">
            <a:extLst>
              <a:ext uri="{FF2B5EF4-FFF2-40B4-BE49-F238E27FC236}">
                <a16:creationId xmlns:a16="http://schemas.microsoft.com/office/drawing/2014/main" id="{6A0FC3A4-87ED-0E5D-0F27-5AF3018457B2}"/>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5" name="TextBox 4">
            <a:extLst>
              <a:ext uri="{FF2B5EF4-FFF2-40B4-BE49-F238E27FC236}">
                <a16:creationId xmlns:a16="http://schemas.microsoft.com/office/drawing/2014/main" id="{EEC092D9-AF0B-D4C2-AFDA-BFB1EA95DF0C}"/>
              </a:ext>
            </a:extLst>
          </p:cNvPr>
          <p:cNvSpPr txBox="1"/>
          <p:nvPr/>
        </p:nvSpPr>
        <p:spPr>
          <a:xfrm>
            <a:off x="9073662" y="6400800"/>
            <a:ext cx="2767819" cy="309489"/>
          </a:xfrm>
          <a:prstGeom prst="rect">
            <a:avLst/>
          </a:prstGeom>
        </p:spPr>
        <p:txBody>
          <a:bodyPr vert="horz" wrap="square" lIns="90000" tIns="45720" rIns="91440" bIns="45720" rtlCol="0" anchor="t">
            <a:noAutofit/>
          </a:bodyPr>
          <a:lstStyle/>
          <a:p>
            <a:pPr algn="r"/>
            <a:r>
              <a:rPr lang="en-US" b="1" dirty="0"/>
              <a:t>Vikram Dewangan</a:t>
            </a:r>
          </a:p>
        </p:txBody>
      </p:sp>
    </p:spTree>
    <p:extLst>
      <p:ext uri="{BB962C8B-B14F-4D97-AF65-F5344CB8AC3E}">
        <p14:creationId xmlns:p14="http://schemas.microsoft.com/office/powerpoint/2010/main" val="2309393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DA5FEA-D79A-6D8D-C4FD-DC5084457483}"/>
              </a:ext>
            </a:extLst>
          </p:cNvPr>
          <p:cNvPicPr>
            <a:picLocks noChangeAspect="1"/>
          </p:cNvPicPr>
          <p:nvPr/>
        </p:nvPicPr>
        <p:blipFill>
          <a:blip r:embed="rId2"/>
          <a:stretch>
            <a:fillRect/>
          </a:stretch>
        </p:blipFill>
        <p:spPr>
          <a:xfrm>
            <a:off x="379828" y="822960"/>
            <a:ext cx="11627863" cy="3678702"/>
          </a:xfrm>
          <a:prstGeom prst="rect">
            <a:avLst/>
          </a:prstGeom>
          <a:ln>
            <a:solidFill>
              <a:schemeClr val="tx1"/>
            </a:solidFill>
          </a:ln>
        </p:spPr>
      </p:pic>
      <p:sp>
        <p:nvSpPr>
          <p:cNvPr id="8" name="Rectangle 7">
            <a:extLst>
              <a:ext uri="{FF2B5EF4-FFF2-40B4-BE49-F238E27FC236}">
                <a16:creationId xmlns:a16="http://schemas.microsoft.com/office/drawing/2014/main" id="{81C98B16-3592-90DC-873F-33A0143A4C0D}"/>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 name="TextBox 9">
            <a:extLst>
              <a:ext uri="{FF2B5EF4-FFF2-40B4-BE49-F238E27FC236}">
                <a16:creationId xmlns:a16="http://schemas.microsoft.com/office/drawing/2014/main" id="{D2C347C6-6700-3B3B-4D85-81E904895773}"/>
              </a:ext>
            </a:extLst>
          </p:cNvPr>
          <p:cNvSpPr txBox="1"/>
          <p:nvPr/>
        </p:nvSpPr>
        <p:spPr>
          <a:xfrm>
            <a:off x="548639" y="5233182"/>
            <a:ext cx="10322169" cy="801858"/>
          </a:xfrm>
          <a:prstGeom prst="rect">
            <a:avLst/>
          </a:prstGeom>
        </p:spPr>
        <p:txBody>
          <a:bodyPr vert="horz" wrap="square" lIns="90000" tIns="45720" rIns="91440" bIns="45720" rtlCol="0" anchor="t">
            <a:noAutofit/>
          </a:bodyPr>
          <a:lstStyle/>
          <a:p>
            <a:pPr algn="l"/>
            <a:endParaRPr lang="en-US" dirty="0"/>
          </a:p>
        </p:txBody>
      </p:sp>
      <p:sp>
        <p:nvSpPr>
          <p:cNvPr id="11" name="TextBox 10">
            <a:extLst>
              <a:ext uri="{FF2B5EF4-FFF2-40B4-BE49-F238E27FC236}">
                <a16:creationId xmlns:a16="http://schemas.microsoft.com/office/drawing/2014/main" id="{CE8AD164-957C-C736-A646-C3265BEA9FC2}"/>
              </a:ext>
            </a:extLst>
          </p:cNvPr>
          <p:cNvSpPr txBox="1"/>
          <p:nvPr/>
        </p:nvSpPr>
        <p:spPr>
          <a:xfrm>
            <a:off x="379827" y="5064370"/>
            <a:ext cx="11627863" cy="422030"/>
          </a:xfrm>
          <a:prstGeom prst="rect">
            <a:avLst/>
          </a:prstGeom>
          <a:ln>
            <a:solidFill>
              <a:schemeClr val="tx1"/>
            </a:solidFill>
          </a:ln>
        </p:spPr>
        <p:txBody>
          <a:bodyPr vert="horz" wrap="square" lIns="90000" tIns="45720" rIns="91440" bIns="45720" rtlCol="0" anchor="t">
            <a:noAutofit/>
          </a:bodyPr>
          <a:lstStyle/>
          <a:p>
            <a:pPr algn="l"/>
            <a:r>
              <a:rPr lang="en-US" b="1" dirty="0"/>
              <a:t>Default rate is highest at 12 MOB when 30 dpd is the default definition.</a:t>
            </a:r>
          </a:p>
        </p:txBody>
      </p:sp>
    </p:spTree>
    <p:extLst>
      <p:ext uri="{BB962C8B-B14F-4D97-AF65-F5344CB8AC3E}">
        <p14:creationId xmlns:p14="http://schemas.microsoft.com/office/powerpoint/2010/main" val="359730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E02170-51C1-B7DA-04F9-45BF5D4FEC1B}"/>
              </a:ext>
            </a:extLst>
          </p:cNvPr>
          <p:cNvPicPr>
            <a:picLocks noChangeAspect="1"/>
          </p:cNvPicPr>
          <p:nvPr/>
        </p:nvPicPr>
        <p:blipFill rotWithShape="1">
          <a:blip r:embed="rId2"/>
          <a:srcRect t="-891" b="1"/>
          <a:stretch/>
        </p:blipFill>
        <p:spPr>
          <a:xfrm>
            <a:off x="379828" y="829994"/>
            <a:ext cx="11627862" cy="3790364"/>
          </a:xfrm>
          <a:prstGeom prst="rect">
            <a:avLst/>
          </a:prstGeom>
          <a:ln>
            <a:solidFill>
              <a:schemeClr val="tx1"/>
            </a:solidFill>
          </a:ln>
        </p:spPr>
      </p:pic>
      <p:sp>
        <p:nvSpPr>
          <p:cNvPr id="6" name="Rectangle 5">
            <a:extLst>
              <a:ext uri="{FF2B5EF4-FFF2-40B4-BE49-F238E27FC236}">
                <a16:creationId xmlns:a16="http://schemas.microsoft.com/office/drawing/2014/main" id="{AD4037CC-BB9A-25B1-EE00-F15C8475C5C0}"/>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a:extLst>
              <a:ext uri="{FF2B5EF4-FFF2-40B4-BE49-F238E27FC236}">
                <a16:creationId xmlns:a16="http://schemas.microsoft.com/office/drawing/2014/main" id="{2C3F4A05-6402-6559-3F7D-DF8ADA9BF7A6}"/>
              </a:ext>
            </a:extLst>
          </p:cNvPr>
          <p:cNvSpPr txBox="1"/>
          <p:nvPr/>
        </p:nvSpPr>
        <p:spPr>
          <a:xfrm>
            <a:off x="379827" y="5064370"/>
            <a:ext cx="11627863" cy="422030"/>
          </a:xfrm>
          <a:prstGeom prst="rect">
            <a:avLst/>
          </a:prstGeom>
          <a:ln>
            <a:solidFill>
              <a:schemeClr val="tx1"/>
            </a:solidFill>
          </a:ln>
        </p:spPr>
        <p:txBody>
          <a:bodyPr vert="horz" wrap="square" lIns="90000" tIns="45720" rIns="91440" bIns="45720" rtlCol="0" anchor="t">
            <a:noAutofit/>
          </a:bodyPr>
          <a:lstStyle/>
          <a:p>
            <a:pPr algn="l"/>
            <a:r>
              <a:rPr lang="en-US" b="1" dirty="0"/>
              <a:t>Default rate is highest at 18 MOB when 60 dpd is the default definition.</a:t>
            </a:r>
          </a:p>
        </p:txBody>
      </p:sp>
    </p:spTree>
    <p:extLst>
      <p:ext uri="{BB962C8B-B14F-4D97-AF65-F5344CB8AC3E}">
        <p14:creationId xmlns:p14="http://schemas.microsoft.com/office/powerpoint/2010/main" val="4948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4DDA29-1449-4465-B9B7-C2A5224729D0}"/>
              </a:ext>
            </a:extLst>
          </p:cNvPr>
          <p:cNvPicPr>
            <a:picLocks noChangeAspect="1"/>
          </p:cNvPicPr>
          <p:nvPr/>
        </p:nvPicPr>
        <p:blipFill>
          <a:blip r:embed="rId2"/>
          <a:stretch>
            <a:fillRect/>
          </a:stretch>
        </p:blipFill>
        <p:spPr>
          <a:xfrm>
            <a:off x="379827" y="928468"/>
            <a:ext cx="11627863" cy="3812345"/>
          </a:xfrm>
          <a:prstGeom prst="rect">
            <a:avLst/>
          </a:prstGeom>
          <a:ln>
            <a:solidFill>
              <a:schemeClr val="tx1"/>
            </a:solidFill>
          </a:ln>
        </p:spPr>
      </p:pic>
      <p:sp>
        <p:nvSpPr>
          <p:cNvPr id="6" name="Rectangle 5">
            <a:extLst>
              <a:ext uri="{FF2B5EF4-FFF2-40B4-BE49-F238E27FC236}">
                <a16:creationId xmlns:a16="http://schemas.microsoft.com/office/drawing/2014/main" id="{DBECE24F-6157-9A78-D715-3F74414470CB}"/>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a:extLst>
              <a:ext uri="{FF2B5EF4-FFF2-40B4-BE49-F238E27FC236}">
                <a16:creationId xmlns:a16="http://schemas.microsoft.com/office/drawing/2014/main" id="{2DE148E1-524C-7DA9-0285-51D14D29CEB1}"/>
              </a:ext>
            </a:extLst>
          </p:cNvPr>
          <p:cNvSpPr txBox="1"/>
          <p:nvPr/>
        </p:nvSpPr>
        <p:spPr>
          <a:xfrm>
            <a:off x="379827" y="5064370"/>
            <a:ext cx="11627863" cy="422030"/>
          </a:xfrm>
          <a:prstGeom prst="rect">
            <a:avLst/>
          </a:prstGeom>
          <a:ln>
            <a:solidFill>
              <a:schemeClr val="tx1"/>
            </a:solidFill>
          </a:ln>
        </p:spPr>
        <p:txBody>
          <a:bodyPr vert="horz" wrap="square" lIns="90000" tIns="45720" rIns="91440" bIns="45720" rtlCol="0" anchor="t">
            <a:noAutofit/>
          </a:bodyPr>
          <a:lstStyle/>
          <a:p>
            <a:pPr algn="l"/>
            <a:r>
              <a:rPr lang="en-US" b="1" dirty="0"/>
              <a:t>Default rate is highest at 15 MOB when 90 dpd is the default definition.</a:t>
            </a:r>
          </a:p>
        </p:txBody>
      </p:sp>
    </p:spTree>
    <p:extLst>
      <p:ext uri="{BB962C8B-B14F-4D97-AF65-F5344CB8AC3E}">
        <p14:creationId xmlns:p14="http://schemas.microsoft.com/office/powerpoint/2010/main" val="169631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7C0A3-F1D6-146C-3081-046FE8D8DDB6}"/>
              </a:ext>
            </a:extLst>
          </p:cNvPr>
          <p:cNvSpPr>
            <a:spLocks noGrp="1"/>
          </p:cNvSpPr>
          <p:nvPr>
            <p:ph idx="1"/>
          </p:nvPr>
        </p:nvSpPr>
        <p:spPr>
          <a:xfrm>
            <a:off x="525194" y="2627312"/>
            <a:ext cx="11141612" cy="1603375"/>
          </a:xfrm>
        </p:spPr>
        <p:txBody>
          <a:bodyPr>
            <a:normAutofit fontScale="92500"/>
          </a:bodyPr>
          <a:lstStyle/>
          <a:p>
            <a:pPr marL="0" indent="0" algn="ctr">
              <a:buNone/>
            </a:pPr>
            <a:r>
              <a:rPr lang="en-US" sz="8800" dirty="0"/>
              <a:t>ROLL RATE ANALYSIS</a:t>
            </a:r>
          </a:p>
        </p:txBody>
      </p:sp>
      <p:sp>
        <p:nvSpPr>
          <p:cNvPr id="2" name="Rectangle 1">
            <a:extLst>
              <a:ext uri="{FF2B5EF4-FFF2-40B4-BE49-F238E27FC236}">
                <a16:creationId xmlns:a16="http://schemas.microsoft.com/office/drawing/2014/main" id="{9648559C-9673-F0C4-BC23-35B1CAAA233A}"/>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453903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1CC4A8-C131-8C7A-75A2-C4B901DE0545}"/>
              </a:ext>
            </a:extLst>
          </p:cNvPr>
          <p:cNvSpPr txBox="1"/>
          <p:nvPr/>
        </p:nvSpPr>
        <p:spPr>
          <a:xfrm>
            <a:off x="615461" y="477189"/>
            <a:ext cx="11032587" cy="646331"/>
          </a:xfrm>
          <a:prstGeom prst="rect">
            <a:avLst/>
          </a:prstGeom>
          <a:noFill/>
        </p:spPr>
        <p:txBody>
          <a:bodyPr wrap="square">
            <a:spAutoFit/>
          </a:bodyPr>
          <a:lstStyle/>
          <a:p>
            <a:r>
              <a:rPr lang="en-US" b="1" dirty="0"/>
              <a:t>Roll Rate analysis helps us to decide default definition. Definition of default is the dpd bucket beyond which the chances of cure is very low and chances of turning out worst in more.</a:t>
            </a:r>
          </a:p>
        </p:txBody>
      </p:sp>
      <p:sp>
        <p:nvSpPr>
          <p:cNvPr id="6" name="TextBox 5">
            <a:extLst>
              <a:ext uri="{FF2B5EF4-FFF2-40B4-BE49-F238E27FC236}">
                <a16:creationId xmlns:a16="http://schemas.microsoft.com/office/drawing/2014/main" id="{AE22228D-35E3-669B-51FB-AA57952E2A31}"/>
              </a:ext>
            </a:extLst>
          </p:cNvPr>
          <p:cNvSpPr txBox="1"/>
          <p:nvPr/>
        </p:nvSpPr>
        <p:spPr>
          <a:xfrm>
            <a:off x="615461" y="1717147"/>
            <a:ext cx="11183815" cy="2308324"/>
          </a:xfrm>
          <a:prstGeom prst="rect">
            <a:avLst/>
          </a:prstGeom>
          <a:noFill/>
        </p:spPr>
        <p:txBody>
          <a:bodyPr wrap="square" rtlCol="0">
            <a:spAutoFit/>
          </a:bodyPr>
          <a:lstStyle/>
          <a:p>
            <a:r>
              <a:rPr lang="en-US" b="1" dirty="0"/>
              <a:t>Must have variables in data for roll rate analysis:</a:t>
            </a:r>
          </a:p>
          <a:p>
            <a:pPr marL="285750" indent="-285750">
              <a:buFont typeface="Arial" panose="020B0604020202020204" pitchFamily="34" charset="0"/>
              <a:buChar char="•"/>
            </a:pPr>
            <a:r>
              <a:rPr lang="en-US" dirty="0"/>
              <a:t>Loan Id </a:t>
            </a:r>
          </a:p>
          <a:p>
            <a:pPr marL="285750" indent="-285750">
              <a:buFont typeface="Arial" panose="020B0604020202020204" pitchFamily="34" charset="0"/>
              <a:buChar char="•"/>
            </a:pPr>
            <a:r>
              <a:rPr lang="en-US" dirty="0"/>
              <a:t>Reporting Month</a:t>
            </a:r>
          </a:p>
          <a:p>
            <a:pPr marL="285750" indent="-285750">
              <a:buFont typeface="Arial" panose="020B0604020202020204" pitchFamily="34" charset="0"/>
              <a:buChar char="•"/>
            </a:pPr>
            <a:r>
              <a:rPr lang="en-US" dirty="0"/>
              <a:t>Bucket</a:t>
            </a:r>
          </a:p>
          <a:p>
            <a:endParaRPr lang="en-US" dirty="0"/>
          </a:p>
          <a:p>
            <a:r>
              <a:rPr lang="en-US" b="1" dirty="0"/>
              <a:t>Calculated columns:</a:t>
            </a:r>
          </a:p>
          <a:p>
            <a:pPr marL="285750" indent="-285750">
              <a:buFont typeface="Arial" panose="020B0604020202020204" pitchFamily="34" charset="0"/>
              <a:buChar char="•"/>
            </a:pPr>
            <a:r>
              <a:rPr lang="en-US" dirty="0"/>
              <a:t>Source Bucket</a:t>
            </a:r>
          </a:p>
          <a:p>
            <a:pPr marL="285750" indent="-285750">
              <a:buFont typeface="Arial" panose="020B0604020202020204" pitchFamily="34" charset="0"/>
              <a:buChar char="•"/>
            </a:pPr>
            <a:r>
              <a:rPr lang="en-US" dirty="0"/>
              <a:t>Destination Bucket</a:t>
            </a:r>
          </a:p>
        </p:txBody>
      </p:sp>
      <p:sp>
        <p:nvSpPr>
          <p:cNvPr id="7" name="Rectangle 6">
            <a:extLst>
              <a:ext uri="{FF2B5EF4-FFF2-40B4-BE49-F238E27FC236}">
                <a16:creationId xmlns:a16="http://schemas.microsoft.com/office/drawing/2014/main" id="{F92D034B-7DE1-A2AB-05BC-6B303C1D77AF}"/>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82310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5">
            <a:extLst>
              <a:ext uri="{FF2B5EF4-FFF2-40B4-BE49-F238E27FC236}">
                <a16:creationId xmlns:a16="http://schemas.microsoft.com/office/drawing/2014/main" id="{75739108-4CA7-023F-7C5E-F71445C4E492}"/>
              </a:ext>
            </a:extLst>
          </p:cNvPr>
          <p:cNvSpPr>
            <a:spLocks/>
          </p:cNvSpPr>
          <p:nvPr/>
        </p:nvSpPr>
        <p:spPr bwMode="auto">
          <a:xfrm>
            <a:off x="2000962" y="1881432"/>
            <a:ext cx="631825" cy="962025"/>
          </a:xfrm>
          <a:custGeom>
            <a:avLst/>
            <a:gdLst>
              <a:gd name="T0" fmla="*/ 225 w 398"/>
              <a:gd name="T1" fmla="*/ 606 h 606"/>
              <a:gd name="T2" fmla="*/ 0 w 398"/>
              <a:gd name="T3" fmla="*/ 606 h 606"/>
              <a:gd name="T4" fmla="*/ 173 w 398"/>
              <a:gd name="T5" fmla="*/ 0 h 606"/>
              <a:gd name="T6" fmla="*/ 398 w 398"/>
              <a:gd name="T7" fmla="*/ 0 h 606"/>
              <a:gd name="T8" fmla="*/ 225 w 398"/>
              <a:gd name="T9" fmla="*/ 606 h 606"/>
            </a:gdLst>
            <a:ahLst/>
            <a:cxnLst>
              <a:cxn ang="0">
                <a:pos x="T0" y="T1"/>
              </a:cxn>
              <a:cxn ang="0">
                <a:pos x="T2" y="T3"/>
              </a:cxn>
              <a:cxn ang="0">
                <a:pos x="T4" y="T5"/>
              </a:cxn>
              <a:cxn ang="0">
                <a:pos x="T6" y="T7"/>
              </a:cxn>
              <a:cxn ang="0">
                <a:pos x="T8" y="T9"/>
              </a:cxn>
            </a:cxnLst>
            <a:rect l="0" t="0" r="r" b="b"/>
            <a:pathLst>
              <a:path w="398" h="606">
                <a:moveTo>
                  <a:pt x="225" y="606"/>
                </a:moveTo>
                <a:lnTo>
                  <a:pt x="0" y="606"/>
                </a:lnTo>
                <a:lnTo>
                  <a:pt x="173" y="0"/>
                </a:lnTo>
                <a:lnTo>
                  <a:pt x="398" y="0"/>
                </a:lnTo>
                <a:lnTo>
                  <a:pt x="225" y="606"/>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5">
            <a:extLst>
              <a:ext uri="{FF2B5EF4-FFF2-40B4-BE49-F238E27FC236}">
                <a16:creationId xmlns:a16="http://schemas.microsoft.com/office/drawing/2014/main" id="{28CAC23D-0560-98F6-9A97-529A5B8604DF}"/>
              </a:ext>
            </a:extLst>
          </p:cNvPr>
          <p:cNvSpPr>
            <a:spLocks/>
          </p:cNvSpPr>
          <p:nvPr/>
        </p:nvSpPr>
        <p:spPr bwMode="auto">
          <a:xfrm>
            <a:off x="4875355" y="1881432"/>
            <a:ext cx="631825" cy="962025"/>
          </a:xfrm>
          <a:custGeom>
            <a:avLst/>
            <a:gdLst>
              <a:gd name="T0" fmla="*/ 225 w 398"/>
              <a:gd name="T1" fmla="*/ 606 h 606"/>
              <a:gd name="T2" fmla="*/ 0 w 398"/>
              <a:gd name="T3" fmla="*/ 606 h 606"/>
              <a:gd name="T4" fmla="*/ 173 w 398"/>
              <a:gd name="T5" fmla="*/ 0 h 606"/>
              <a:gd name="T6" fmla="*/ 398 w 398"/>
              <a:gd name="T7" fmla="*/ 0 h 606"/>
              <a:gd name="T8" fmla="*/ 225 w 398"/>
              <a:gd name="T9" fmla="*/ 606 h 606"/>
            </a:gdLst>
            <a:ahLst/>
            <a:cxnLst>
              <a:cxn ang="0">
                <a:pos x="T0" y="T1"/>
              </a:cxn>
              <a:cxn ang="0">
                <a:pos x="T2" y="T3"/>
              </a:cxn>
              <a:cxn ang="0">
                <a:pos x="T4" y="T5"/>
              </a:cxn>
              <a:cxn ang="0">
                <a:pos x="T6" y="T7"/>
              </a:cxn>
              <a:cxn ang="0">
                <a:pos x="T8" y="T9"/>
              </a:cxn>
            </a:cxnLst>
            <a:rect l="0" t="0" r="r" b="b"/>
            <a:pathLst>
              <a:path w="398" h="606">
                <a:moveTo>
                  <a:pt x="225" y="606"/>
                </a:moveTo>
                <a:lnTo>
                  <a:pt x="0" y="606"/>
                </a:lnTo>
                <a:lnTo>
                  <a:pt x="173" y="0"/>
                </a:lnTo>
                <a:lnTo>
                  <a:pt x="398" y="0"/>
                </a:lnTo>
                <a:lnTo>
                  <a:pt x="225" y="606"/>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DDDA8F75-873C-02CC-7188-AD3AF36B1B3F}"/>
              </a:ext>
            </a:extLst>
          </p:cNvPr>
          <p:cNvSpPr>
            <a:spLocks/>
          </p:cNvSpPr>
          <p:nvPr/>
        </p:nvSpPr>
        <p:spPr bwMode="auto">
          <a:xfrm>
            <a:off x="7762074" y="1855888"/>
            <a:ext cx="631825" cy="962025"/>
          </a:xfrm>
          <a:custGeom>
            <a:avLst/>
            <a:gdLst>
              <a:gd name="T0" fmla="*/ 225 w 398"/>
              <a:gd name="T1" fmla="*/ 606 h 606"/>
              <a:gd name="T2" fmla="*/ 0 w 398"/>
              <a:gd name="T3" fmla="*/ 606 h 606"/>
              <a:gd name="T4" fmla="*/ 173 w 398"/>
              <a:gd name="T5" fmla="*/ 0 h 606"/>
              <a:gd name="T6" fmla="*/ 398 w 398"/>
              <a:gd name="T7" fmla="*/ 0 h 606"/>
              <a:gd name="T8" fmla="*/ 225 w 398"/>
              <a:gd name="T9" fmla="*/ 606 h 606"/>
            </a:gdLst>
            <a:ahLst/>
            <a:cxnLst>
              <a:cxn ang="0">
                <a:pos x="T0" y="T1"/>
              </a:cxn>
              <a:cxn ang="0">
                <a:pos x="T2" y="T3"/>
              </a:cxn>
              <a:cxn ang="0">
                <a:pos x="T4" y="T5"/>
              </a:cxn>
              <a:cxn ang="0">
                <a:pos x="T6" y="T7"/>
              </a:cxn>
              <a:cxn ang="0">
                <a:pos x="T8" y="T9"/>
              </a:cxn>
            </a:cxnLst>
            <a:rect l="0" t="0" r="r" b="b"/>
            <a:pathLst>
              <a:path w="398" h="606">
                <a:moveTo>
                  <a:pt x="225" y="606"/>
                </a:moveTo>
                <a:lnTo>
                  <a:pt x="0" y="606"/>
                </a:lnTo>
                <a:lnTo>
                  <a:pt x="173" y="0"/>
                </a:lnTo>
                <a:lnTo>
                  <a:pt x="398" y="0"/>
                </a:lnTo>
                <a:lnTo>
                  <a:pt x="225" y="606"/>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5">
            <a:extLst>
              <a:ext uri="{FF2B5EF4-FFF2-40B4-BE49-F238E27FC236}">
                <a16:creationId xmlns:a16="http://schemas.microsoft.com/office/drawing/2014/main" id="{1D2E504E-4829-2B19-6CB5-1CC0B81E482C}"/>
              </a:ext>
            </a:extLst>
          </p:cNvPr>
          <p:cNvSpPr>
            <a:spLocks/>
          </p:cNvSpPr>
          <p:nvPr/>
        </p:nvSpPr>
        <p:spPr bwMode="auto">
          <a:xfrm>
            <a:off x="10643875" y="1830344"/>
            <a:ext cx="631825" cy="962025"/>
          </a:xfrm>
          <a:custGeom>
            <a:avLst/>
            <a:gdLst>
              <a:gd name="T0" fmla="*/ 225 w 398"/>
              <a:gd name="T1" fmla="*/ 606 h 606"/>
              <a:gd name="T2" fmla="*/ 0 w 398"/>
              <a:gd name="T3" fmla="*/ 606 h 606"/>
              <a:gd name="T4" fmla="*/ 173 w 398"/>
              <a:gd name="T5" fmla="*/ 0 h 606"/>
              <a:gd name="T6" fmla="*/ 398 w 398"/>
              <a:gd name="T7" fmla="*/ 0 h 606"/>
              <a:gd name="T8" fmla="*/ 225 w 398"/>
              <a:gd name="T9" fmla="*/ 606 h 606"/>
            </a:gdLst>
            <a:ahLst/>
            <a:cxnLst>
              <a:cxn ang="0">
                <a:pos x="T0" y="T1"/>
              </a:cxn>
              <a:cxn ang="0">
                <a:pos x="T2" y="T3"/>
              </a:cxn>
              <a:cxn ang="0">
                <a:pos x="T4" y="T5"/>
              </a:cxn>
              <a:cxn ang="0">
                <a:pos x="T6" y="T7"/>
              </a:cxn>
              <a:cxn ang="0">
                <a:pos x="T8" y="T9"/>
              </a:cxn>
            </a:cxnLst>
            <a:rect l="0" t="0" r="r" b="b"/>
            <a:pathLst>
              <a:path w="398" h="606">
                <a:moveTo>
                  <a:pt x="225" y="606"/>
                </a:moveTo>
                <a:lnTo>
                  <a:pt x="0" y="606"/>
                </a:lnTo>
                <a:lnTo>
                  <a:pt x="173" y="0"/>
                </a:lnTo>
                <a:lnTo>
                  <a:pt x="398" y="0"/>
                </a:lnTo>
                <a:lnTo>
                  <a:pt x="225" y="606"/>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Rectangle 6">
            <a:extLst>
              <a:ext uri="{FF2B5EF4-FFF2-40B4-BE49-F238E27FC236}">
                <a16:creationId xmlns:a16="http://schemas.microsoft.com/office/drawing/2014/main" id="{1FA74081-9355-32EF-2C12-B4EDEA1EE6D5}"/>
              </a:ext>
            </a:extLst>
          </p:cNvPr>
          <p:cNvSpPr>
            <a:spLocks noChangeArrowheads="1"/>
          </p:cNvSpPr>
          <p:nvPr/>
        </p:nvSpPr>
        <p:spPr bwMode="auto">
          <a:xfrm>
            <a:off x="45719" y="2067994"/>
            <a:ext cx="12184381" cy="481013"/>
          </a:xfrm>
          <a:prstGeom prst="rect">
            <a:avLst/>
          </a:prstGeom>
          <a:solidFill>
            <a:schemeClr val="accent1"/>
          </a:solidFill>
          <a:ln>
            <a:noFill/>
          </a:ln>
          <a:effectLst>
            <a:innerShdw blurRad="279400" dist="50800" dir="5400000">
              <a:prstClr val="black">
                <a:alpha val="12000"/>
              </a:prstClr>
            </a:innerShdw>
          </a:effectLst>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D2486A40-0053-F284-278B-DEDA593C80DD}"/>
              </a:ext>
            </a:extLst>
          </p:cNvPr>
          <p:cNvGrpSpPr/>
          <p:nvPr/>
        </p:nvGrpSpPr>
        <p:grpSpPr>
          <a:xfrm>
            <a:off x="2000371" y="1881432"/>
            <a:ext cx="850900" cy="962026"/>
            <a:chOff x="1470312" y="1604963"/>
            <a:chExt cx="850900" cy="962026"/>
          </a:xfrm>
        </p:grpSpPr>
        <p:sp>
          <p:nvSpPr>
            <p:cNvPr id="53" name="Freeform 7">
              <a:extLst>
                <a:ext uri="{FF2B5EF4-FFF2-40B4-BE49-F238E27FC236}">
                  <a16:creationId xmlns:a16="http://schemas.microsoft.com/office/drawing/2014/main" id="{C40DFFD3-3DD7-4534-4C60-851600F74B0A}"/>
                </a:ext>
              </a:extLst>
            </p:cNvPr>
            <p:cNvSpPr>
              <a:spLocks/>
            </p:cNvSpPr>
            <p:nvPr/>
          </p:nvSpPr>
          <p:spPr bwMode="auto">
            <a:xfrm>
              <a:off x="1744949" y="1604963"/>
              <a:ext cx="576263" cy="481013"/>
            </a:xfrm>
            <a:custGeom>
              <a:avLst/>
              <a:gdLst>
                <a:gd name="T0" fmla="*/ 363 w 363"/>
                <a:gd name="T1" fmla="*/ 303 h 303"/>
                <a:gd name="T2" fmla="*/ 138 w 363"/>
                <a:gd name="T3" fmla="*/ 303 h 303"/>
                <a:gd name="T4" fmla="*/ 0 w 363"/>
                <a:gd name="T5" fmla="*/ 0 h 303"/>
                <a:gd name="T6" fmla="*/ 225 w 363"/>
                <a:gd name="T7" fmla="*/ 0 h 303"/>
                <a:gd name="T8" fmla="*/ 363 w 363"/>
                <a:gd name="T9" fmla="*/ 303 h 303"/>
              </a:gdLst>
              <a:ahLst/>
              <a:cxnLst>
                <a:cxn ang="0">
                  <a:pos x="T0" y="T1"/>
                </a:cxn>
                <a:cxn ang="0">
                  <a:pos x="T2" y="T3"/>
                </a:cxn>
                <a:cxn ang="0">
                  <a:pos x="T4" y="T5"/>
                </a:cxn>
                <a:cxn ang="0">
                  <a:pos x="T6" y="T7"/>
                </a:cxn>
                <a:cxn ang="0">
                  <a:pos x="T8" y="T9"/>
                </a:cxn>
              </a:cxnLst>
              <a:rect l="0" t="0" r="r" b="b"/>
              <a:pathLst>
                <a:path w="363" h="303">
                  <a:moveTo>
                    <a:pt x="363" y="303"/>
                  </a:moveTo>
                  <a:lnTo>
                    <a:pt x="138" y="303"/>
                  </a:lnTo>
                  <a:lnTo>
                    <a:pt x="0" y="0"/>
                  </a:lnTo>
                  <a:lnTo>
                    <a:pt x="225" y="0"/>
                  </a:lnTo>
                  <a:lnTo>
                    <a:pt x="363" y="30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54" name="Freeform 8">
              <a:extLst>
                <a:ext uri="{FF2B5EF4-FFF2-40B4-BE49-F238E27FC236}">
                  <a16:creationId xmlns:a16="http://schemas.microsoft.com/office/drawing/2014/main" id="{C9F46871-2EEF-9596-D856-DAEC1E948179}"/>
                </a:ext>
              </a:extLst>
            </p:cNvPr>
            <p:cNvSpPr>
              <a:spLocks/>
            </p:cNvSpPr>
            <p:nvPr/>
          </p:nvSpPr>
          <p:spPr bwMode="auto">
            <a:xfrm>
              <a:off x="1470312" y="2085976"/>
              <a:ext cx="850900" cy="481013"/>
            </a:xfrm>
            <a:custGeom>
              <a:avLst/>
              <a:gdLst>
                <a:gd name="T0" fmla="*/ 536 w 536"/>
                <a:gd name="T1" fmla="*/ 0 h 303"/>
                <a:gd name="T2" fmla="*/ 311 w 536"/>
                <a:gd name="T3" fmla="*/ 0 h 303"/>
                <a:gd name="T4" fmla="*/ 0 w 536"/>
                <a:gd name="T5" fmla="*/ 303 h 303"/>
                <a:gd name="T6" fmla="*/ 225 w 536"/>
                <a:gd name="T7" fmla="*/ 303 h 303"/>
                <a:gd name="T8" fmla="*/ 536 w 536"/>
                <a:gd name="T9" fmla="*/ 0 h 303"/>
              </a:gdLst>
              <a:ahLst/>
              <a:cxnLst>
                <a:cxn ang="0">
                  <a:pos x="T0" y="T1"/>
                </a:cxn>
                <a:cxn ang="0">
                  <a:pos x="T2" y="T3"/>
                </a:cxn>
                <a:cxn ang="0">
                  <a:pos x="T4" y="T5"/>
                </a:cxn>
                <a:cxn ang="0">
                  <a:pos x="T6" y="T7"/>
                </a:cxn>
                <a:cxn ang="0">
                  <a:pos x="T8" y="T9"/>
                </a:cxn>
              </a:cxnLst>
              <a:rect l="0" t="0" r="r" b="b"/>
              <a:pathLst>
                <a:path w="536" h="303">
                  <a:moveTo>
                    <a:pt x="536" y="0"/>
                  </a:moveTo>
                  <a:lnTo>
                    <a:pt x="311" y="0"/>
                  </a:lnTo>
                  <a:lnTo>
                    <a:pt x="0" y="303"/>
                  </a:lnTo>
                  <a:lnTo>
                    <a:pt x="225" y="303"/>
                  </a:lnTo>
                  <a:lnTo>
                    <a:pt x="53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55" name="TextBox 54">
            <a:extLst>
              <a:ext uri="{FF2B5EF4-FFF2-40B4-BE49-F238E27FC236}">
                <a16:creationId xmlns:a16="http://schemas.microsoft.com/office/drawing/2014/main" id="{C3CA564B-2BD1-AB07-E051-60D531B551A7}"/>
              </a:ext>
            </a:extLst>
          </p:cNvPr>
          <p:cNvSpPr txBox="1"/>
          <p:nvPr/>
        </p:nvSpPr>
        <p:spPr>
          <a:xfrm>
            <a:off x="442799" y="2216166"/>
            <a:ext cx="1613725" cy="184666"/>
          </a:xfrm>
          <a:prstGeom prst="rect">
            <a:avLst/>
          </a:prstGeom>
          <a:noFill/>
        </p:spPr>
        <p:txBody>
          <a:bodyPr wrap="square" lIns="0" tIns="0" rIns="0" bIns="0" rtlCol="0" anchor="ctr">
            <a:spAutoFit/>
          </a:bodyPr>
          <a:lstStyle/>
          <a:p>
            <a:pPr algn="ctr"/>
            <a:r>
              <a:rPr lang="en-US" sz="1200" b="1" dirty="0">
                <a:solidFill>
                  <a:schemeClr val="bg1"/>
                </a:solidFill>
                <a:latin typeface="+mj-lt"/>
                <a:ea typeface="Cambria" panose="02040503050406030204" pitchFamily="18" charset="0"/>
                <a:cs typeface="Segoe UI" panose="020B0502040204020203" pitchFamily="34" charset="0"/>
              </a:rPr>
              <a:t>Filter A/Cs</a:t>
            </a:r>
          </a:p>
        </p:txBody>
      </p:sp>
      <p:grpSp>
        <p:nvGrpSpPr>
          <p:cNvPr id="56" name="Group 55">
            <a:extLst>
              <a:ext uri="{FF2B5EF4-FFF2-40B4-BE49-F238E27FC236}">
                <a16:creationId xmlns:a16="http://schemas.microsoft.com/office/drawing/2014/main" id="{FBB4486D-F184-DE4B-944E-3A289C1FAF4F}"/>
              </a:ext>
            </a:extLst>
          </p:cNvPr>
          <p:cNvGrpSpPr/>
          <p:nvPr/>
        </p:nvGrpSpPr>
        <p:grpSpPr>
          <a:xfrm>
            <a:off x="4882172" y="1881432"/>
            <a:ext cx="850900" cy="962026"/>
            <a:chOff x="1470312" y="1604963"/>
            <a:chExt cx="850900" cy="962026"/>
          </a:xfrm>
        </p:grpSpPr>
        <p:sp>
          <p:nvSpPr>
            <p:cNvPr id="57" name="Freeform 7">
              <a:extLst>
                <a:ext uri="{FF2B5EF4-FFF2-40B4-BE49-F238E27FC236}">
                  <a16:creationId xmlns:a16="http://schemas.microsoft.com/office/drawing/2014/main" id="{49E07285-57A6-7693-0189-BCE6D6F1B313}"/>
                </a:ext>
              </a:extLst>
            </p:cNvPr>
            <p:cNvSpPr>
              <a:spLocks/>
            </p:cNvSpPr>
            <p:nvPr/>
          </p:nvSpPr>
          <p:spPr bwMode="auto">
            <a:xfrm>
              <a:off x="1744949" y="1604963"/>
              <a:ext cx="576263" cy="481013"/>
            </a:xfrm>
            <a:custGeom>
              <a:avLst/>
              <a:gdLst>
                <a:gd name="T0" fmla="*/ 363 w 363"/>
                <a:gd name="T1" fmla="*/ 303 h 303"/>
                <a:gd name="T2" fmla="*/ 138 w 363"/>
                <a:gd name="T3" fmla="*/ 303 h 303"/>
                <a:gd name="T4" fmla="*/ 0 w 363"/>
                <a:gd name="T5" fmla="*/ 0 h 303"/>
                <a:gd name="T6" fmla="*/ 225 w 363"/>
                <a:gd name="T7" fmla="*/ 0 h 303"/>
                <a:gd name="T8" fmla="*/ 363 w 363"/>
                <a:gd name="T9" fmla="*/ 303 h 303"/>
              </a:gdLst>
              <a:ahLst/>
              <a:cxnLst>
                <a:cxn ang="0">
                  <a:pos x="T0" y="T1"/>
                </a:cxn>
                <a:cxn ang="0">
                  <a:pos x="T2" y="T3"/>
                </a:cxn>
                <a:cxn ang="0">
                  <a:pos x="T4" y="T5"/>
                </a:cxn>
                <a:cxn ang="0">
                  <a:pos x="T6" y="T7"/>
                </a:cxn>
                <a:cxn ang="0">
                  <a:pos x="T8" y="T9"/>
                </a:cxn>
              </a:cxnLst>
              <a:rect l="0" t="0" r="r" b="b"/>
              <a:pathLst>
                <a:path w="363" h="303">
                  <a:moveTo>
                    <a:pt x="363" y="303"/>
                  </a:moveTo>
                  <a:lnTo>
                    <a:pt x="138" y="303"/>
                  </a:lnTo>
                  <a:lnTo>
                    <a:pt x="0" y="0"/>
                  </a:lnTo>
                  <a:lnTo>
                    <a:pt x="225" y="0"/>
                  </a:lnTo>
                  <a:lnTo>
                    <a:pt x="363" y="30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8">
              <a:extLst>
                <a:ext uri="{FF2B5EF4-FFF2-40B4-BE49-F238E27FC236}">
                  <a16:creationId xmlns:a16="http://schemas.microsoft.com/office/drawing/2014/main" id="{C68F469E-52C1-BF42-A918-FD703B0ACF2F}"/>
                </a:ext>
              </a:extLst>
            </p:cNvPr>
            <p:cNvSpPr>
              <a:spLocks/>
            </p:cNvSpPr>
            <p:nvPr/>
          </p:nvSpPr>
          <p:spPr bwMode="auto">
            <a:xfrm>
              <a:off x="1470312" y="2085976"/>
              <a:ext cx="850900" cy="481013"/>
            </a:xfrm>
            <a:custGeom>
              <a:avLst/>
              <a:gdLst>
                <a:gd name="T0" fmla="*/ 536 w 536"/>
                <a:gd name="T1" fmla="*/ 0 h 303"/>
                <a:gd name="T2" fmla="*/ 311 w 536"/>
                <a:gd name="T3" fmla="*/ 0 h 303"/>
                <a:gd name="T4" fmla="*/ 0 w 536"/>
                <a:gd name="T5" fmla="*/ 303 h 303"/>
                <a:gd name="T6" fmla="*/ 225 w 536"/>
                <a:gd name="T7" fmla="*/ 303 h 303"/>
                <a:gd name="T8" fmla="*/ 536 w 536"/>
                <a:gd name="T9" fmla="*/ 0 h 303"/>
              </a:gdLst>
              <a:ahLst/>
              <a:cxnLst>
                <a:cxn ang="0">
                  <a:pos x="T0" y="T1"/>
                </a:cxn>
                <a:cxn ang="0">
                  <a:pos x="T2" y="T3"/>
                </a:cxn>
                <a:cxn ang="0">
                  <a:pos x="T4" y="T5"/>
                </a:cxn>
                <a:cxn ang="0">
                  <a:pos x="T6" y="T7"/>
                </a:cxn>
                <a:cxn ang="0">
                  <a:pos x="T8" y="T9"/>
                </a:cxn>
              </a:cxnLst>
              <a:rect l="0" t="0" r="r" b="b"/>
              <a:pathLst>
                <a:path w="536" h="303">
                  <a:moveTo>
                    <a:pt x="536" y="0"/>
                  </a:moveTo>
                  <a:lnTo>
                    <a:pt x="311" y="0"/>
                  </a:lnTo>
                  <a:lnTo>
                    <a:pt x="0" y="303"/>
                  </a:lnTo>
                  <a:lnTo>
                    <a:pt x="225" y="303"/>
                  </a:lnTo>
                  <a:lnTo>
                    <a:pt x="53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59" name="TextBox 58">
            <a:extLst>
              <a:ext uri="{FF2B5EF4-FFF2-40B4-BE49-F238E27FC236}">
                <a16:creationId xmlns:a16="http://schemas.microsoft.com/office/drawing/2014/main" id="{48E5134E-022E-B71E-CB28-5E95804F70A5}"/>
              </a:ext>
            </a:extLst>
          </p:cNvPr>
          <p:cNvSpPr txBox="1"/>
          <p:nvPr/>
        </p:nvSpPr>
        <p:spPr>
          <a:xfrm>
            <a:off x="2914240" y="2123834"/>
            <a:ext cx="2260765" cy="369332"/>
          </a:xfrm>
          <a:prstGeom prst="rect">
            <a:avLst/>
          </a:prstGeom>
          <a:noFill/>
        </p:spPr>
        <p:txBody>
          <a:bodyPr wrap="square" lIns="0" tIns="0" rIns="0" bIns="0" rtlCol="0" anchor="ctr">
            <a:spAutoFit/>
          </a:bodyPr>
          <a:lstStyle/>
          <a:p>
            <a:pPr algn="ctr"/>
            <a:r>
              <a:rPr lang="en-US" sz="1200" b="1" dirty="0">
                <a:solidFill>
                  <a:schemeClr val="bg1"/>
                </a:solidFill>
                <a:latin typeface="+mj-lt"/>
                <a:ea typeface="Cambria" panose="02040503050406030204" pitchFamily="18" charset="0"/>
                <a:cs typeface="Segoe UI" panose="020B0502040204020203" pitchFamily="34" charset="0"/>
              </a:rPr>
              <a:t>Source and Destination Bucket</a:t>
            </a:r>
          </a:p>
        </p:txBody>
      </p:sp>
      <p:grpSp>
        <p:nvGrpSpPr>
          <p:cNvPr id="60" name="Group 59">
            <a:extLst>
              <a:ext uri="{FF2B5EF4-FFF2-40B4-BE49-F238E27FC236}">
                <a16:creationId xmlns:a16="http://schemas.microsoft.com/office/drawing/2014/main" id="{88929C7B-4A4C-5D95-FC1D-06D50938687C}"/>
              </a:ext>
            </a:extLst>
          </p:cNvPr>
          <p:cNvGrpSpPr/>
          <p:nvPr/>
        </p:nvGrpSpPr>
        <p:grpSpPr>
          <a:xfrm>
            <a:off x="7763973" y="1855888"/>
            <a:ext cx="850900" cy="962026"/>
            <a:chOff x="1470312" y="1604963"/>
            <a:chExt cx="850900" cy="962026"/>
          </a:xfrm>
        </p:grpSpPr>
        <p:sp>
          <p:nvSpPr>
            <p:cNvPr id="61" name="Freeform 7">
              <a:extLst>
                <a:ext uri="{FF2B5EF4-FFF2-40B4-BE49-F238E27FC236}">
                  <a16:creationId xmlns:a16="http://schemas.microsoft.com/office/drawing/2014/main" id="{9EF78642-90BA-8AA9-D84A-12596569E4EF}"/>
                </a:ext>
              </a:extLst>
            </p:cNvPr>
            <p:cNvSpPr>
              <a:spLocks/>
            </p:cNvSpPr>
            <p:nvPr/>
          </p:nvSpPr>
          <p:spPr bwMode="auto">
            <a:xfrm>
              <a:off x="1744949" y="1604963"/>
              <a:ext cx="576263" cy="481013"/>
            </a:xfrm>
            <a:custGeom>
              <a:avLst/>
              <a:gdLst>
                <a:gd name="T0" fmla="*/ 363 w 363"/>
                <a:gd name="T1" fmla="*/ 303 h 303"/>
                <a:gd name="T2" fmla="*/ 138 w 363"/>
                <a:gd name="T3" fmla="*/ 303 h 303"/>
                <a:gd name="T4" fmla="*/ 0 w 363"/>
                <a:gd name="T5" fmla="*/ 0 h 303"/>
                <a:gd name="T6" fmla="*/ 225 w 363"/>
                <a:gd name="T7" fmla="*/ 0 h 303"/>
                <a:gd name="T8" fmla="*/ 363 w 363"/>
                <a:gd name="T9" fmla="*/ 303 h 303"/>
              </a:gdLst>
              <a:ahLst/>
              <a:cxnLst>
                <a:cxn ang="0">
                  <a:pos x="T0" y="T1"/>
                </a:cxn>
                <a:cxn ang="0">
                  <a:pos x="T2" y="T3"/>
                </a:cxn>
                <a:cxn ang="0">
                  <a:pos x="T4" y="T5"/>
                </a:cxn>
                <a:cxn ang="0">
                  <a:pos x="T6" y="T7"/>
                </a:cxn>
                <a:cxn ang="0">
                  <a:pos x="T8" y="T9"/>
                </a:cxn>
              </a:cxnLst>
              <a:rect l="0" t="0" r="r" b="b"/>
              <a:pathLst>
                <a:path w="363" h="303">
                  <a:moveTo>
                    <a:pt x="363" y="303"/>
                  </a:moveTo>
                  <a:lnTo>
                    <a:pt x="138" y="303"/>
                  </a:lnTo>
                  <a:lnTo>
                    <a:pt x="0" y="0"/>
                  </a:lnTo>
                  <a:lnTo>
                    <a:pt x="225" y="0"/>
                  </a:lnTo>
                  <a:lnTo>
                    <a:pt x="363" y="30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62" name="Freeform 8">
              <a:extLst>
                <a:ext uri="{FF2B5EF4-FFF2-40B4-BE49-F238E27FC236}">
                  <a16:creationId xmlns:a16="http://schemas.microsoft.com/office/drawing/2014/main" id="{6358F41D-0FD7-6AE3-792B-6226FE4B8255}"/>
                </a:ext>
              </a:extLst>
            </p:cNvPr>
            <p:cNvSpPr>
              <a:spLocks/>
            </p:cNvSpPr>
            <p:nvPr/>
          </p:nvSpPr>
          <p:spPr bwMode="auto">
            <a:xfrm>
              <a:off x="1470312" y="2085976"/>
              <a:ext cx="850900" cy="481013"/>
            </a:xfrm>
            <a:custGeom>
              <a:avLst/>
              <a:gdLst>
                <a:gd name="T0" fmla="*/ 536 w 536"/>
                <a:gd name="T1" fmla="*/ 0 h 303"/>
                <a:gd name="T2" fmla="*/ 311 w 536"/>
                <a:gd name="T3" fmla="*/ 0 h 303"/>
                <a:gd name="T4" fmla="*/ 0 w 536"/>
                <a:gd name="T5" fmla="*/ 303 h 303"/>
                <a:gd name="T6" fmla="*/ 225 w 536"/>
                <a:gd name="T7" fmla="*/ 303 h 303"/>
                <a:gd name="T8" fmla="*/ 536 w 536"/>
                <a:gd name="T9" fmla="*/ 0 h 303"/>
              </a:gdLst>
              <a:ahLst/>
              <a:cxnLst>
                <a:cxn ang="0">
                  <a:pos x="T0" y="T1"/>
                </a:cxn>
                <a:cxn ang="0">
                  <a:pos x="T2" y="T3"/>
                </a:cxn>
                <a:cxn ang="0">
                  <a:pos x="T4" y="T5"/>
                </a:cxn>
                <a:cxn ang="0">
                  <a:pos x="T6" y="T7"/>
                </a:cxn>
                <a:cxn ang="0">
                  <a:pos x="T8" y="T9"/>
                </a:cxn>
              </a:cxnLst>
              <a:rect l="0" t="0" r="r" b="b"/>
              <a:pathLst>
                <a:path w="536" h="303">
                  <a:moveTo>
                    <a:pt x="536" y="0"/>
                  </a:moveTo>
                  <a:lnTo>
                    <a:pt x="311" y="0"/>
                  </a:lnTo>
                  <a:lnTo>
                    <a:pt x="0" y="303"/>
                  </a:lnTo>
                  <a:lnTo>
                    <a:pt x="225" y="303"/>
                  </a:lnTo>
                  <a:lnTo>
                    <a:pt x="53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63" name="TextBox 62">
            <a:extLst>
              <a:ext uri="{FF2B5EF4-FFF2-40B4-BE49-F238E27FC236}">
                <a16:creationId xmlns:a16="http://schemas.microsoft.com/office/drawing/2014/main" id="{792151A3-070F-D1BA-F405-FD480324A3D8}"/>
              </a:ext>
            </a:extLst>
          </p:cNvPr>
          <p:cNvSpPr txBox="1"/>
          <p:nvPr/>
        </p:nvSpPr>
        <p:spPr>
          <a:xfrm>
            <a:off x="5866285" y="2216166"/>
            <a:ext cx="2191924" cy="184666"/>
          </a:xfrm>
          <a:prstGeom prst="rect">
            <a:avLst/>
          </a:prstGeom>
          <a:noFill/>
        </p:spPr>
        <p:txBody>
          <a:bodyPr wrap="square" lIns="0" tIns="0" rIns="0" bIns="0" rtlCol="0" anchor="ctr">
            <a:spAutoFit/>
          </a:bodyPr>
          <a:lstStyle/>
          <a:p>
            <a:pPr algn="ctr"/>
            <a:r>
              <a:rPr lang="en-US" sz="1200" b="1" dirty="0">
                <a:solidFill>
                  <a:schemeClr val="bg1"/>
                </a:solidFill>
                <a:latin typeface="+mj-lt"/>
                <a:ea typeface="Cambria" panose="02040503050406030204" pitchFamily="18" charset="0"/>
                <a:cs typeface="Segoe UI" panose="020B0502040204020203" pitchFamily="34" charset="0"/>
              </a:rPr>
              <a:t>Transition Matrix</a:t>
            </a:r>
          </a:p>
        </p:txBody>
      </p:sp>
      <p:grpSp>
        <p:nvGrpSpPr>
          <p:cNvPr id="64" name="Group 63">
            <a:extLst>
              <a:ext uri="{FF2B5EF4-FFF2-40B4-BE49-F238E27FC236}">
                <a16:creationId xmlns:a16="http://schemas.microsoft.com/office/drawing/2014/main" id="{D7EED996-5CFB-D29D-F284-212DB0A18E92}"/>
              </a:ext>
            </a:extLst>
          </p:cNvPr>
          <p:cNvGrpSpPr/>
          <p:nvPr/>
        </p:nvGrpSpPr>
        <p:grpSpPr>
          <a:xfrm>
            <a:off x="10645775" y="1830344"/>
            <a:ext cx="850900" cy="962026"/>
            <a:chOff x="1470312" y="1604963"/>
            <a:chExt cx="850900" cy="962026"/>
          </a:xfrm>
        </p:grpSpPr>
        <p:sp>
          <p:nvSpPr>
            <p:cNvPr id="65" name="Freeform 7">
              <a:extLst>
                <a:ext uri="{FF2B5EF4-FFF2-40B4-BE49-F238E27FC236}">
                  <a16:creationId xmlns:a16="http://schemas.microsoft.com/office/drawing/2014/main" id="{769E1A81-7B3A-3B34-3B03-56454ADE6820}"/>
                </a:ext>
              </a:extLst>
            </p:cNvPr>
            <p:cNvSpPr>
              <a:spLocks/>
            </p:cNvSpPr>
            <p:nvPr/>
          </p:nvSpPr>
          <p:spPr bwMode="auto">
            <a:xfrm>
              <a:off x="1744949" y="1604963"/>
              <a:ext cx="576263" cy="481013"/>
            </a:xfrm>
            <a:custGeom>
              <a:avLst/>
              <a:gdLst>
                <a:gd name="T0" fmla="*/ 363 w 363"/>
                <a:gd name="T1" fmla="*/ 303 h 303"/>
                <a:gd name="T2" fmla="*/ 138 w 363"/>
                <a:gd name="T3" fmla="*/ 303 h 303"/>
                <a:gd name="T4" fmla="*/ 0 w 363"/>
                <a:gd name="T5" fmla="*/ 0 h 303"/>
                <a:gd name="T6" fmla="*/ 225 w 363"/>
                <a:gd name="T7" fmla="*/ 0 h 303"/>
                <a:gd name="T8" fmla="*/ 363 w 363"/>
                <a:gd name="T9" fmla="*/ 303 h 303"/>
              </a:gdLst>
              <a:ahLst/>
              <a:cxnLst>
                <a:cxn ang="0">
                  <a:pos x="T0" y="T1"/>
                </a:cxn>
                <a:cxn ang="0">
                  <a:pos x="T2" y="T3"/>
                </a:cxn>
                <a:cxn ang="0">
                  <a:pos x="T4" y="T5"/>
                </a:cxn>
                <a:cxn ang="0">
                  <a:pos x="T6" y="T7"/>
                </a:cxn>
                <a:cxn ang="0">
                  <a:pos x="T8" y="T9"/>
                </a:cxn>
              </a:cxnLst>
              <a:rect l="0" t="0" r="r" b="b"/>
              <a:pathLst>
                <a:path w="363" h="303">
                  <a:moveTo>
                    <a:pt x="363" y="303"/>
                  </a:moveTo>
                  <a:lnTo>
                    <a:pt x="138" y="303"/>
                  </a:lnTo>
                  <a:lnTo>
                    <a:pt x="0" y="0"/>
                  </a:lnTo>
                  <a:lnTo>
                    <a:pt x="225" y="0"/>
                  </a:lnTo>
                  <a:lnTo>
                    <a:pt x="363" y="30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66" name="Freeform 8">
              <a:extLst>
                <a:ext uri="{FF2B5EF4-FFF2-40B4-BE49-F238E27FC236}">
                  <a16:creationId xmlns:a16="http://schemas.microsoft.com/office/drawing/2014/main" id="{FB782E6F-78F0-F3DB-05A8-D8A914E9333F}"/>
                </a:ext>
              </a:extLst>
            </p:cNvPr>
            <p:cNvSpPr>
              <a:spLocks/>
            </p:cNvSpPr>
            <p:nvPr/>
          </p:nvSpPr>
          <p:spPr bwMode="auto">
            <a:xfrm>
              <a:off x="1470312" y="2085976"/>
              <a:ext cx="850900" cy="481013"/>
            </a:xfrm>
            <a:custGeom>
              <a:avLst/>
              <a:gdLst>
                <a:gd name="T0" fmla="*/ 536 w 536"/>
                <a:gd name="T1" fmla="*/ 0 h 303"/>
                <a:gd name="T2" fmla="*/ 311 w 536"/>
                <a:gd name="T3" fmla="*/ 0 h 303"/>
                <a:gd name="T4" fmla="*/ 0 w 536"/>
                <a:gd name="T5" fmla="*/ 303 h 303"/>
                <a:gd name="T6" fmla="*/ 225 w 536"/>
                <a:gd name="T7" fmla="*/ 303 h 303"/>
                <a:gd name="T8" fmla="*/ 536 w 536"/>
                <a:gd name="T9" fmla="*/ 0 h 303"/>
              </a:gdLst>
              <a:ahLst/>
              <a:cxnLst>
                <a:cxn ang="0">
                  <a:pos x="T0" y="T1"/>
                </a:cxn>
                <a:cxn ang="0">
                  <a:pos x="T2" y="T3"/>
                </a:cxn>
                <a:cxn ang="0">
                  <a:pos x="T4" y="T5"/>
                </a:cxn>
                <a:cxn ang="0">
                  <a:pos x="T6" y="T7"/>
                </a:cxn>
                <a:cxn ang="0">
                  <a:pos x="T8" y="T9"/>
                </a:cxn>
              </a:cxnLst>
              <a:rect l="0" t="0" r="r" b="b"/>
              <a:pathLst>
                <a:path w="536" h="303">
                  <a:moveTo>
                    <a:pt x="536" y="0"/>
                  </a:moveTo>
                  <a:lnTo>
                    <a:pt x="311" y="0"/>
                  </a:lnTo>
                  <a:lnTo>
                    <a:pt x="0" y="303"/>
                  </a:lnTo>
                  <a:lnTo>
                    <a:pt x="225" y="303"/>
                  </a:lnTo>
                  <a:lnTo>
                    <a:pt x="53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67" name="TextBox 66">
            <a:extLst>
              <a:ext uri="{FF2B5EF4-FFF2-40B4-BE49-F238E27FC236}">
                <a16:creationId xmlns:a16="http://schemas.microsoft.com/office/drawing/2014/main" id="{FF2B0C2F-109B-B3CB-03B2-B1B123ABE936}"/>
              </a:ext>
            </a:extLst>
          </p:cNvPr>
          <p:cNvSpPr txBox="1"/>
          <p:nvPr/>
        </p:nvSpPr>
        <p:spPr>
          <a:xfrm>
            <a:off x="9073660" y="2216167"/>
            <a:ext cx="1113328" cy="184666"/>
          </a:xfrm>
          <a:prstGeom prst="rect">
            <a:avLst/>
          </a:prstGeom>
          <a:noFill/>
        </p:spPr>
        <p:txBody>
          <a:bodyPr wrap="square" lIns="0" tIns="0" rIns="0" bIns="0" rtlCol="0" anchor="ctr">
            <a:spAutoFit/>
          </a:bodyPr>
          <a:lstStyle/>
          <a:p>
            <a:pPr algn="ctr"/>
            <a:r>
              <a:rPr lang="en-US" sz="1200" b="1" dirty="0">
                <a:solidFill>
                  <a:schemeClr val="bg1"/>
                </a:solidFill>
                <a:latin typeface="+mj-lt"/>
                <a:ea typeface="Cambria" panose="02040503050406030204" pitchFamily="18" charset="0"/>
                <a:cs typeface="Segoe UI" panose="020B0502040204020203" pitchFamily="34" charset="0"/>
              </a:rPr>
              <a:t>Plotting</a:t>
            </a:r>
          </a:p>
        </p:txBody>
      </p:sp>
      <p:sp>
        <p:nvSpPr>
          <p:cNvPr id="69" name="Title 1">
            <a:extLst>
              <a:ext uri="{FF2B5EF4-FFF2-40B4-BE49-F238E27FC236}">
                <a16:creationId xmlns:a16="http://schemas.microsoft.com/office/drawing/2014/main" id="{C3FD55F5-9C02-1BFB-0F11-F7D9E4E8EF8C}"/>
              </a:ext>
            </a:extLst>
          </p:cNvPr>
          <p:cNvSpPr txBox="1">
            <a:spLocks/>
          </p:cNvSpPr>
          <p:nvPr/>
        </p:nvSpPr>
        <p:spPr>
          <a:xfrm>
            <a:off x="363850" y="3276732"/>
            <a:ext cx="2487421" cy="3039661"/>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lnSpc>
                <a:spcPct val="150000"/>
              </a:lnSpc>
              <a:buFont typeface="Arial" panose="020B0604020202020204" pitchFamily="34" charset="0"/>
              <a:buChar char="•"/>
            </a:pPr>
            <a:r>
              <a:rPr lang="en-US" sz="2000" b="1" dirty="0">
                <a:solidFill>
                  <a:schemeClr val="tx2"/>
                </a:solidFill>
                <a:latin typeface="+mn-lt"/>
              </a:rPr>
              <a:t>Filter all the rows where we have 12 reporting months.</a:t>
            </a:r>
          </a:p>
        </p:txBody>
      </p:sp>
      <p:sp>
        <p:nvSpPr>
          <p:cNvPr id="71" name="Title 1">
            <a:extLst>
              <a:ext uri="{FF2B5EF4-FFF2-40B4-BE49-F238E27FC236}">
                <a16:creationId xmlns:a16="http://schemas.microsoft.com/office/drawing/2014/main" id="{7AC227AF-303B-0C3A-E87A-46DA58F5DD01}"/>
              </a:ext>
            </a:extLst>
          </p:cNvPr>
          <p:cNvSpPr txBox="1">
            <a:spLocks/>
          </p:cNvSpPr>
          <p:nvPr/>
        </p:nvSpPr>
        <p:spPr>
          <a:xfrm>
            <a:off x="3066931" y="3276733"/>
            <a:ext cx="2331014" cy="3039660"/>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lnSpc>
                <a:spcPct val="150000"/>
              </a:lnSpc>
              <a:buFont typeface="Arial" panose="020B0604020202020204" pitchFamily="34" charset="0"/>
              <a:buChar char="•"/>
            </a:pPr>
            <a:r>
              <a:rPr lang="en-US" sz="2000" b="1" dirty="0">
                <a:solidFill>
                  <a:schemeClr val="tx2"/>
                </a:solidFill>
                <a:latin typeface="+mn-lt"/>
              </a:rPr>
              <a:t>Take snapshot and performance date and bucket corresponding to that.</a:t>
            </a:r>
          </a:p>
        </p:txBody>
      </p:sp>
      <p:sp>
        <p:nvSpPr>
          <p:cNvPr id="73" name="Title 1">
            <a:extLst>
              <a:ext uri="{FF2B5EF4-FFF2-40B4-BE49-F238E27FC236}">
                <a16:creationId xmlns:a16="http://schemas.microsoft.com/office/drawing/2014/main" id="{651061FB-64AC-44A8-0791-52E2C96407FC}"/>
              </a:ext>
            </a:extLst>
          </p:cNvPr>
          <p:cNvSpPr txBox="1">
            <a:spLocks/>
          </p:cNvSpPr>
          <p:nvPr/>
        </p:nvSpPr>
        <p:spPr>
          <a:xfrm>
            <a:off x="5733072" y="3294955"/>
            <a:ext cx="2571559" cy="3021438"/>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lnSpc>
                <a:spcPct val="150000"/>
              </a:lnSpc>
              <a:buFont typeface="Arial" panose="020B0604020202020204" pitchFamily="34" charset="0"/>
              <a:buChar char="•"/>
            </a:pPr>
            <a:r>
              <a:rPr lang="en-US" sz="2000" b="1" dirty="0">
                <a:solidFill>
                  <a:schemeClr val="tx2"/>
                </a:solidFill>
                <a:latin typeface="+mn-lt"/>
              </a:rPr>
              <a:t>Create transition matrix and calculate roll forward and roll backward rate.</a:t>
            </a:r>
          </a:p>
        </p:txBody>
      </p:sp>
      <p:sp>
        <p:nvSpPr>
          <p:cNvPr id="75" name="Title 1">
            <a:extLst>
              <a:ext uri="{FF2B5EF4-FFF2-40B4-BE49-F238E27FC236}">
                <a16:creationId xmlns:a16="http://schemas.microsoft.com/office/drawing/2014/main" id="{A5B5B18A-862B-9E94-31A2-95B128667A95}"/>
              </a:ext>
            </a:extLst>
          </p:cNvPr>
          <p:cNvSpPr txBox="1">
            <a:spLocks/>
          </p:cNvSpPr>
          <p:nvPr/>
        </p:nvSpPr>
        <p:spPr>
          <a:xfrm>
            <a:off x="8696614" y="3276733"/>
            <a:ext cx="2487421" cy="3039660"/>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lnSpc>
                <a:spcPct val="150000"/>
              </a:lnSpc>
              <a:buFont typeface="Arial" panose="020B0604020202020204" pitchFamily="34" charset="0"/>
              <a:buChar char="•"/>
            </a:pPr>
            <a:r>
              <a:rPr lang="en-US" sz="2000" b="1" dirty="0">
                <a:solidFill>
                  <a:schemeClr val="tx2"/>
                </a:solidFill>
                <a:latin typeface="+mn-lt"/>
              </a:rPr>
              <a:t>Plot roll backward rates against each bucket and select default definition.</a:t>
            </a:r>
          </a:p>
        </p:txBody>
      </p:sp>
      <p:sp>
        <p:nvSpPr>
          <p:cNvPr id="80" name="Title 68">
            <a:extLst>
              <a:ext uri="{FF2B5EF4-FFF2-40B4-BE49-F238E27FC236}">
                <a16:creationId xmlns:a16="http://schemas.microsoft.com/office/drawing/2014/main" id="{840523E6-5EA0-3F67-D07D-CD01CEF9B952}"/>
              </a:ext>
            </a:extLst>
          </p:cNvPr>
          <p:cNvSpPr>
            <a:spLocks noGrp="1"/>
          </p:cNvSpPr>
          <p:nvPr>
            <p:ph type="title"/>
          </p:nvPr>
        </p:nvSpPr>
        <p:spPr>
          <a:xfrm>
            <a:off x="442799" y="388845"/>
            <a:ext cx="11303999" cy="990001"/>
          </a:xfrm>
        </p:spPr>
        <p:txBody>
          <a:bodyPr/>
          <a:lstStyle/>
          <a:p>
            <a:r>
              <a:rPr lang="en-US" dirty="0"/>
              <a:t>Data to destiny</a:t>
            </a:r>
          </a:p>
        </p:txBody>
      </p:sp>
      <p:sp>
        <p:nvSpPr>
          <p:cNvPr id="81" name="Text Placeholder 2">
            <a:extLst>
              <a:ext uri="{FF2B5EF4-FFF2-40B4-BE49-F238E27FC236}">
                <a16:creationId xmlns:a16="http://schemas.microsoft.com/office/drawing/2014/main" id="{88BB67AF-E9C6-75D2-3EB3-94D2B5A7C61C}"/>
              </a:ext>
            </a:extLst>
          </p:cNvPr>
          <p:cNvSpPr txBox="1">
            <a:spLocks/>
          </p:cNvSpPr>
          <p:nvPr/>
        </p:nvSpPr>
        <p:spPr>
          <a:xfrm>
            <a:off x="442800" y="98303"/>
            <a:ext cx="5846011" cy="228600"/>
          </a:xfrm>
          <a:prstGeom prst="rect">
            <a:avLst/>
          </a:prstGeom>
        </p:spPr>
        <p:txBody>
          <a:bodyPr/>
          <a:lstStyle>
            <a:lvl1pPr marL="0" indent="0" algn="l" defTabSz="914400" rtl="0" eaLnBrk="1" latinLnBrk="0" hangingPunct="1">
              <a:lnSpc>
                <a:spcPct val="105000"/>
              </a:lnSpc>
              <a:spcBef>
                <a:spcPts val="1200"/>
              </a:spcBef>
              <a:spcAft>
                <a:spcPts val="0"/>
              </a:spcAft>
              <a:buClr>
                <a:schemeClr val="accent1"/>
              </a:buClr>
              <a:buSzPct val="100000"/>
              <a:buFont typeface="Arial" panose="020B0604020202020204" pitchFamily="34" charset="0"/>
              <a:buNone/>
              <a:defRPr lang="en-US" sz="1400" b="0" kern="1200" dirty="0">
                <a:solidFill>
                  <a:schemeClr val="tx2"/>
                </a:solidFill>
                <a:latin typeface="+mn-lt"/>
                <a:ea typeface="Cambria" panose="02040503050406030204" pitchFamily="18" charset="0"/>
                <a:cs typeface="Calibri" panose="020F0502020204030204" pitchFamily="34" charset="0"/>
              </a:defRPr>
            </a:lvl1pPr>
            <a:lvl2pPr marL="252000" indent="-252000" algn="l" defTabSz="914400" rtl="0" eaLnBrk="1" latinLnBrk="0" hangingPunct="1">
              <a:lnSpc>
                <a:spcPct val="105000"/>
              </a:lnSpc>
              <a:spcBef>
                <a:spcPts val="1200"/>
              </a:spcBef>
              <a:spcAft>
                <a:spcPts val="0"/>
              </a:spcAft>
              <a:buClr>
                <a:schemeClr val="accent1"/>
              </a:buClr>
              <a:buFont typeface="Arial" panose="020B0604020202020204" pitchFamily="34" charset="0"/>
              <a:buChar char="■"/>
              <a:defRPr lang="en-US" sz="1400" b="0" kern="1200" dirty="0">
                <a:solidFill>
                  <a:schemeClr val="tx2"/>
                </a:solidFill>
                <a:latin typeface="+mn-lt"/>
                <a:ea typeface="Cambria" panose="02040503050406030204" pitchFamily="18" charset="0"/>
                <a:cs typeface="Calibri" panose="020F0502020204030204" pitchFamily="34" charset="0"/>
              </a:defRPr>
            </a:lvl2pPr>
            <a:lvl3pPr marL="504000" indent="-252000" algn="l" defTabSz="914400" rtl="0" eaLnBrk="1" latinLnBrk="0" hangingPunct="1">
              <a:lnSpc>
                <a:spcPct val="105000"/>
              </a:lnSpc>
              <a:spcBef>
                <a:spcPts val="600"/>
              </a:spcBef>
              <a:spcAft>
                <a:spcPts val="0"/>
              </a:spcAft>
              <a:buClr>
                <a:schemeClr val="accent1"/>
              </a:buClr>
              <a:buSzPct val="80000"/>
              <a:buFont typeface="Arial" panose="020B0604020202020204" pitchFamily="34" charset="0"/>
              <a:buChar char="►"/>
              <a:defRPr lang="en-US" sz="1200" kern="1200" dirty="0">
                <a:solidFill>
                  <a:schemeClr val="tx2"/>
                </a:solidFill>
                <a:latin typeface="+mn-lt"/>
                <a:ea typeface="Cambria" panose="02040503050406030204" pitchFamily="18" charset="0"/>
                <a:cs typeface="Calibri" panose="020F0502020204030204" pitchFamily="34" charset="0"/>
              </a:defRPr>
            </a:lvl3pPr>
            <a:lvl4pPr marL="756000" indent="-252000" algn="l" defTabSz="914400" rtl="0" eaLnBrk="1" latinLnBrk="0" hangingPunct="1">
              <a:lnSpc>
                <a:spcPct val="105000"/>
              </a:lnSpc>
              <a:spcBef>
                <a:spcPts val="300"/>
              </a:spcBef>
              <a:spcAft>
                <a:spcPts val="0"/>
              </a:spcAft>
              <a:buClr>
                <a:schemeClr val="accent1"/>
              </a:buClr>
              <a:buSzPct val="100000"/>
              <a:buFont typeface="Arial" panose="020B0604020202020204" pitchFamily="34" charset="0"/>
              <a:buChar char="•"/>
              <a:defRPr lang="en-US" sz="1100" kern="1200" dirty="0">
                <a:solidFill>
                  <a:schemeClr val="tx2"/>
                </a:solidFill>
                <a:latin typeface="+mn-lt"/>
                <a:ea typeface="+mn-ea"/>
                <a:cs typeface="+mn-cs"/>
              </a:defRPr>
            </a:lvl4pPr>
            <a:lvl5pPr marL="0" indent="0" algn="l" defTabSz="914400" rtl="0" eaLnBrk="1" latinLnBrk="0" hangingPunct="1">
              <a:lnSpc>
                <a:spcPct val="105000"/>
              </a:lnSpc>
              <a:spcBef>
                <a:spcPts val="1800"/>
              </a:spcBef>
              <a:spcAft>
                <a:spcPts val="0"/>
              </a:spcAft>
              <a:buFontTx/>
              <a:buNone/>
              <a:defRPr lang="en-GB" sz="1600" b="1" kern="1200" dirty="0">
                <a:solidFill>
                  <a:schemeClr val="accent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p>
        </p:txBody>
      </p:sp>
      <p:sp>
        <p:nvSpPr>
          <p:cNvPr id="88" name="Rectangle 87">
            <a:extLst>
              <a:ext uri="{FF2B5EF4-FFF2-40B4-BE49-F238E27FC236}">
                <a16:creationId xmlns:a16="http://schemas.microsoft.com/office/drawing/2014/main" id="{6200E223-96C6-52B7-EB55-B90E2CEA36BD}"/>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428363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0F5B17C-331F-3024-148D-ED529DD6703A}"/>
              </a:ext>
            </a:extLst>
          </p:cNvPr>
          <p:cNvPicPr>
            <a:picLocks noChangeAspect="1"/>
          </p:cNvPicPr>
          <p:nvPr/>
        </p:nvPicPr>
        <p:blipFill rotWithShape="1">
          <a:blip r:embed="rId2"/>
          <a:srcRect t="15888"/>
          <a:stretch/>
        </p:blipFill>
        <p:spPr>
          <a:xfrm>
            <a:off x="805081" y="1308296"/>
            <a:ext cx="4588147" cy="3643532"/>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58F3CC33-16B3-C7DF-7452-0E26AEB72954}"/>
              </a:ext>
            </a:extLst>
          </p:cNvPr>
          <p:cNvSpPr txBox="1"/>
          <p:nvPr/>
        </p:nvSpPr>
        <p:spPr>
          <a:xfrm>
            <a:off x="805081" y="451265"/>
            <a:ext cx="4588147"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Importing necessary libraries</a:t>
            </a:r>
          </a:p>
        </p:txBody>
      </p:sp>
      <p:sp>
        <p:nvSpPr>
          <p:cNvPr id="11" name="TextBox 10">
            <a:extLst>
              <a:ext uri="{FF2B5EF4-FFF2-40B4-BE49-F238E27FC236}">
                <a16:creationId xmlns:a16="http://schemas.microsoft.com/office/drawing/2014/main" id="{9B51D67C-F919-8E9C-1BB6-2B63A5442DB6}"/>
              </a:ext>
            </a:extLst>
          </p:cNvPr>
          <p:cNvSpPr txBox="1"/>
          <p:nvPr/>
        </p:nvSpPr>
        <p:spPr>
          <a:xfrm>
            <a:off x="5781821" y="451265"/>
            <a:ext cx="5922500"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Reading datasets and checking data type</a:t>
            </a:r>
          </a:p>
        </p:txBody>
      </p:sp>
      <p:pic>
        <p:nvPicPr>
          <p:cNvPr id="13" name="Picture 12">
            <a:extLst>
              <a:ext uri="{FF2B5EF4-FFF2-40B4-BE49-F238E27FC236}">
                <a16:creationId xmlns:a16="http://schemas.microsoft.com/office/drawing/2014/main" id="{92938818-7074-5115-0E41-C2113621C16E}"/>
              </a:ext>
            </a:extLst>
          </p:cNvPr>
          <p:cNvPicPr>
            <a:picLocks noChangeAspect="1"/>
          </p:cNvPicPr>
          <p:nvPr/>
        </p:nvPicPr>
        <p:blipFill rotWithShape="1">
          <a:blip r:embed="rId3"/>
          <a:srcRect l="1865" t="15888"/>
          <a:stretch/>
        </p:blipFill>
        <p:spPr>
          <a:xfrm>
            <a:off x="5781821" y="1308296"/>
            <a:ext cx="5922500" cy="3643532"/>
          </a:xfrm>
          <a:prstGeom prst="rect">
            <a:avLst/>
          </a:prstGeom>
          <a:ln>
            <a:noFill/>
          </a:ln>
          <a:effectLst>
            <a:outerShdw blurRad="190500" algn="tl" rotWithShape="0">
              <a:srgbClr val="000000">
                <a:alpha val="70000"/>
              </a:srgbClr>
            </a:outerShdw>
          </a:effectLst>
        </p:spPr>
      </p:pic>
      <p:sp>
        <p:nvSpPr>
          <p:cNvPr id="14" name="Rectangle 13">
            <a:extLst>
              <a:ext uri="{FF2B5EF4-FFF2-40B4-BE49-F238E27FC236}">
                <a16:creationId xmlns:a16="http://schemas.microsoft.com/office/drawing/2014/main" id="{8E7C2068-A868-8F20-C35D-F6D987207FFA}"/>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103081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FB0A9F-5491-5B80-8563-078577EBEB42}"/>
              </a:ext>
            </a:extLst>
          </p:cNvPr>
          <p:cNvPicPr>
            <a:picLocks noChangeAspect="1"/>
          </p:cNvPicPr>
          <p:nvPr/>
        </p:nvPicPr>
        <p:blipFill rotWithShape="1">
          <a:blip r:embed="rId2"/>
          <a:srcRect t="18318"/>
          <a:stretch/>
        </p:blipFill>
        <p:spPr>
          <a:xfrm>
            <a:off x="805081" y="1167619"/>
            <a:ext cx="8224170" cy="3822840"/>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287F3122-771F-3B06-1D3A-9F0157663BB7}"/>
              </a:ext>
            </a:extLst>
          </p:cNvPr>
          <p:cNvSpPr txBox="1"/>
          <p:nvPr/>
        </p:nvSpPr>
        <p:spPr>
          <a:xfrm>
            <a:off x="805081" y="451265"/>
            <a:ext cx="8224170"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Keep all the Loan Id for which there are 12 reporting month</a:t>
            </a:r>
          </a:p>
        </p:txBody>
      </p:sp>
      <p:sp>
        <p:nvSpPr>
          <p:cNvPr id="7" name="Rectangle 6">
            <a:extLst>
              <a:ext uri="{FF2B5EF4-FFF2-40B4-BE49-F238E27FC236}">
                <a16:creationId xmlns:a16="http://schemas.microsoft.com/office/drawing/2014/main" id="{538449A6-572D-8B9D-F037-79A6C54606DC}"/>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407018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2EFEEA-7476-A505-9CF8-32566DAEDA36}"/>
              </a:ext>
            </a:extLst>
          </p:cNvPr>
          <p:cNvSpPr txBox="1"/>
          <p:nvPr/>
        </p:nvSpPr>
        <p:spPr>
          <a:xfrm>
            <a:off x="548345" y="507536"/>
            <a:ext cx="11155975"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Converting Reporting column to data time data type and taking snapshot date and performance date</a:t>
            </a:r>
          </a:p>
        </p:txBody>
      </p:sp>
      <p:pic>
        <p:nvPicPr>
          <p:cNvPr id="8" name="Picture 7">
            <a:extLst>
              <a:ext uri="{FF2B5EF4-FFF2-40B4-BE49-F238E27FC236}">
                <a16:creationId xmlns:a16="http://schemas.microsoft.com/office/drawing/2014/main" id="{ADC1CC66-9172-0A6A-2E70-89E8052EBD6B}"/>
              </a:ext>
            </a:extLst>
          </p:cNvPr>
          <p:cNvPicPr>
            <a:picLocks noChangeAspect="1"/>
          </p:cNvPicPr>
          <p:nvPr/>
        </p:nvPicPr>
        <p:blipFill rotWithShape="1">
          <a:blip r:embed="rId3"/>
          <a:srcRect t="16147"/>
          <a:stretch/>
        </p:blipFill>
        <p:spPr>
          <a:xfrm>
            <a:off x="548345" y="1163068"/>
            <a:ext cx="8954381" cy="5187396"/>
          </a:xfrm>
          <a:prstGeom prst="rect">
            <a:avLst/>
          </a:prstGeom>
          <a:ln>
            <a:noFill/>
          </a:ln>
          <a:effectLst>
            <a:outerShdw blurRad="190500" algn="tl" rotWithShape="0">
              <a:srgbClr val="000000">
                <a:alpha val="70000"/>
              </a:srgbClr>
            </a:outerShdw>
          </a:effectLst>
        </p:spPr>
      </p:pic>
      <p:sp>
        <p:nvSpPr>
          <p:cNvPr id="9" name="Rectangle 8">
            <a:extLst>
              <a:ext uri="{FF2B5EF4-FFF2-40B4-BE49-F238E27FC236}">
                <a16:creationId xmlns:a16="http://schemas.microsoft.com/office/drawing/2014/main" id="{395021A7-0034-3ACA-4182-93491DBEBF2D}"/>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78971603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C1C70F-5E79-30D2-D80E-5F31820BE035}"/>
              </a:ext>
            </a:extLst>
          </p:cNvPr>
          <p:cNvPicPr>
            <a:picLocks noChangeAspect="1"/>
          </p:cNvPicPr>
          <p:nvPr/>
        </p:nvPicPr>
        <p:blipFill rotWithShape="1">
          <a:blip r:embed="rId2"/>
          <a:srcRect t="18096"/>
          <a:stretch/>
        </p:blipFill>
        <p:spPr>
          <a:xfrm>
            <a:off x="655758" y="1336430"/>
            <a:ext cx="10587286" cy="3376247"/>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EF7E25B4-0221-7810-32DB-4B6B9579AE40}"/>
              </a:ext>
            </a:extLst>
          </p:cNvPr>
          <p:cNvSpPr txBox="1"/>
          <p:nvPr/>
        </p:nvSpPr>
        <p:spPr>
          <a:xfrm>
            <a:off x="655758" y="690416"/>
            <a:ext cx="10589750"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Preparing final data – Combining Loan Id, Source Bucket and Destination Bucket</a:t>
            </a:r>
          </a:p>
        </p:txBody>
      </p:sp>
      <p:sp>
        <p:nvSpPr>
          <p:cNvPr id="7" name="Rectangle 6">
            <a:extLst>
              <a:ext uri="{FF2B5EF4-FFF2-40B4-BE49-F238E27FC236}">
                <a16:creationId xmlns:a16="http://schemas.microsoft.com/office/drawing/2014/main" id="{FC757A98-53AD-3F3D-7485-CB629EDD7DBC}"/>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257923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BE4FCE-0927-97F8-D01F-A9F81E2F884A}"/>
              </a:ext>
            </a:extLst>
          </p:cNvPr>
          <p:cNvSpPr txBox="1"/>
          <p:nvPr/>
        </p:nvSpPr>
        <p:spPr>
          <a:xfrm>
            <a:off x="422031" y="407963"/>
            <a:ext cx="11183815" cy="2031325"/>
          </a:xfrm>
          <a:prstGeom prst="rect">
            <a:avLst/>
          </a:prstGeom>
          <a:noFill/>
        </p:spPr>
        <p:txBody>
          <a:bodyPr wrap="square" rtlCol="0">
            <a:spAutoFit/>
          </a:bodyPr>
          <a:lstStyle/>
          <a:p>
            <a:r>
              <a:rPr lang="en-US" b="1" dirty="0"/>
              <a:t>Vintage? - </a:t>
            </a:r>
            <a:r>
              <a:rPr lang="en-US" dirty="0"/>
              <a:t>You might recognize the term if you're a fan of aged wines or spirits.</a:t>
            </a:r>
          </a:p>
          <a:p>
            <a:endParaRPr lang="en-US" dirty="0"/>
          </a:p>
          <a:p>
            <a:r>
              <a:rPr lang="en-US" dirty="0"/>
              <a:t>When it comes to deciding y (dependent variable) for statistical models in credit risk, Vintage analysis and roll rate analysis comes into picture.</a:t>
            </a:r>
          </a:p>
          <a:p>
            <a:endParaRPr lang="en-US" dirty="0"/>
          </a:p>
          <a:p>
            <a:r>
              <a:rPr lang="en-US" dirty="0"/>
              <a:t>Vintage analysis helps us to decide the time period for which the loan should be tracked to evaluate the loan. As per BASEL, 90+ dpd is the definition of default, and that can be well supported by Vintage analysis.</a:t>
            </a:r>
          </a:p>
        </p:txBody>
      </p:sp>
      <p:sp>
        <p:nvSpPr>
          <p:cNvPr id="5" name="TextBox 4">
            <a:extLst>
              <a:ext uri="{FF2B5EF4-FFF2-40B4-BE49-F238E27FC236}">
                <a16:creationId xmlns:a16="http://schemas.microsoft.com/office/drawing/2014/main" id="{B36E9956-4AC3-EAAD-4379-255194DDAEE9}"/>
              </a:ext>
            </a:extLst>
          </p:cNvPr>
          <p:cNvSpPr txBox="1"/>
          <p:nvPr/>
        </p:nvSpPr>
        <p:spPr>
          <a:xfrm>
            <a:off x="422031" y="2928215"/>
            <a:ext cx="11183815" cy="2585323"/>
          </a:xfrm>
          <a:prstGeom prst="rect">
            <a:avLst/>
          </a:prstGeom>
          <a:noFill/>
        </p:spPr>
        <p:txBody>
          <a:bodyPr wrap="square" rtlCol="0">
            <a:spAutoFit/>
          </a:bodyPr>
          <a:lstStyle/>
          <a:p>
            <a:r>
              <a:rPr lang="en-US" b="1" dirty="0"/>
              <a:t>Must have variables in data for vintage analysis:</a:t>
            </a:r>
          </a:p>
          <a:p>
            <a:pPr marL="285750" indent="-285750">
              <a:buFont typeface="Arial" panose="020B0604020202020204" pitchFamily="34" charset="0"/>
              <a:buChar char="•"/>
            </a:pPr>
            <a:r>
              <a:rPr lang="en-US" dirty="0"/>
              <a:t>Loan Id </a:t>
            </a:r>
          </a:p>
          <a:p>
            <a:pPr marL="285750" indent="-285750">
              <a:buFont typeface="Arial" panose="020B0604020202020204" pitchFamily="34" charset="0"/>
              <a:buChar char="•"/>
            </a:pPr>
            <a:r>
              <a:rPr lang="en-US" dirty="0"/>
              <a:t>Reporting Month</a:t>
            </a:r>
          </a:p>
          <a:p>
            <a:pPr marL="285750" indent="-285750">
              <a:buFont typeface="Arial" panose="020B0604020202020204" pitchFamily="34" charset="0"/>
              <a:buChar char="•"/>
            </a:pPr>
            <a:r>
              <a:rPr lang="en-US" dirty="0"/>
              <a:t>Origination Date</a:t>
            </a:r>
          </a:p>
          <a:p>
            <a:pPr marL="285750" indent="-285750">
              <a:buFont typeface="Arial" panose="020B0604020202020204" pitchFamily="34" charset="0"/>
              <a:buChar char="•"/>
            </a:pPr>
            <a:r>
              <a:rPr lang="en-US" dirty="0"/>
              <a:t>Bucket</a:t>
            </a:r>
          </a:p>
          <a:p>
            <a:endParaRPr lang="en-US" dirty="0"/>
          </a:p>
          <a:p>
            <a:r>
              <a:rPr lang="en-US" b="1" dirty="0"/>
              <a:t>Calculated columns:</a:t>
            </a:r>
          </a:p>
          <a:p>
            <a:pPr marL="285750" indent="-285750">
              <a:buFont typeface="Arial" panose="020B0604020202020204" pitchFamily="34" charset="0"/>
              <a:buChar char="•"/>
            </a:pPr>
            <a:r>
              <a:rPr lang="en-US" dirty="0"/>
              <a:t>Months on Books (MOB)</a:t>
            </a:r>
          </a:p>
          <a:p>
            <a:pPr marL="285750" indent="-285750">
              <a:buFont typeface="Arial" panose="020B0604020202020204" pitchFamily="34" charset="0"/>
              <a:buChar char="•"/>
            </a:pPr>
            <a:r>
              <a:rPr lang="en-US" dirty="0"/>
              <a:t>Delinquency Status</a:t>
            </a:r>
          </a:p>
        </p:txBody>
      </p:sp>
      <p:sp>
        <p:nvSpPr>
          <p:cNvPr id="6" name="Rectangle 5">
            <a:extLst>
              <a:ext uri="{FF2B5EF4-FFF2-40B4-BE49-F238E27FC236}">
                <a16:creationId xmlns:a16="http://schemas.microsoft.com/office/drawing/2014/main" id="{1CAF919C-7A44-ED01-4EDB-EA995398F418}"/>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396295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DC5EE0-ABE4-5BA1-C15E-5A54A391265D}"/>
              </a:ext>
            </a:extLst>
          </p:cNvPr>
          <p:cNvPicPr>
            <a:picLocks noChangeAspect="1"/>
          </p:cNvPicPr>
          <p:nvPr/>
        </p:nvPicPr>
        <p:blipFill rotWithShape="1">
          <a:blip r:embed="rId2"/>
          <a:srcRect t="19481"/>
          <a:stretch/>
        </p:blipFill>
        <p:spPr>
          <a:xfrm>
            <a:off x="654219" y="1026941"/>
            <a:ext cx="8489781" cy="5316855"/>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777F8F5C-91E9-C1B5-C548-D105097C802A}"/>
              </a:ext>
            </a:extLst>
          </p:cNvPr>
          <p:cNvSpPr txBox="1"/>
          <p:nvPr/>
        </p:nvSpPr>
        <p:spPr>
          <a:xfrm>
            <a:off x="654219" y="443820"/>
            <a:ext cx="8489781"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Preparing Transition Matrix</a:t>
            </a:r>
          </a:p>
        </p:txBody>
      </p:sp>
      <p:sp>
        <p:nvSpPr>
          <p:cNvPr id="7" name="Rectangle 6">
            <a:extLst>
              <a:ext uri="{FF2B5EF4-FFF2-40B4-BE49-F238E27FC236}">
                <a16:creationId xmlns:a16="http://schemas.microsoft.com/office/drawing/2014/main" id="{7EEFF832-0881-DAD9-BB7A-3F1B5C4F0138}"/>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11443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26BB70-1D24-D022-BCC0-09594EA64B32}"/>
              </a:ext>
            </a:extLst>
          </p:cNvPr>
          <p:cNvPicPr>
            <a:picLocks noChangeAspect="1"/>
          </p:cNvPicPr>
          <p:nvPr/>
        </p:nvPicPr>
        <p:blipFill rotWithShape="1">
          <a:blip r:embed="rId3"/>
          <a:srcRect t="12216"/>
          <a:stretch/>
        </p:blipFill>
        <p:spPr>
          <a:xfrm>
            <a:off x="571573" y="928467"/>
            <a:ext cx="7179725" cy="3903076"/>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E62F2D2A-1284-6B9A-3FBC-7927DCDE9E97}"/>
              </a:ext>
            </a:extLst>
          </p:cNvPr>
          <p:cNvSpPr txBox="1"/>
          <p:nvPr/>
        </p:nvSpPr>
        <p:spPr>
          <a:xfrm>
            <a:off x="571573" y="451265"/>
            <a:ext cx="7179725"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Calculating and Plotting Roll forward and Roll Backward rate</a:t>
            </a:r>
          </a:p>
        </p:txBody>
      </p:sp>
      <p:sp>
        <p:nvSpPr>
          <p:cNvPr id="7" name="Rectangle 6">
            <a:extLst>
              <a:ext uri="{FF2B5EF4-FFF2-40B4-BE49-F238E27FC236}">
                <a16:creationId xmlns:a16="http://schemas.microsoft.com/office/drawing/2014/main" id="{F1F6FD00-FAE8-135D-2F6D-5C2B093AD445}"/>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10" name="Picture 9">
            <a:extLst>
              <a:ext uri="{FF2B5EF4-FFF2-40B4-BE49-F238E27FC236}">
                <a16:creationId xmlns:a16="http://schemas.microsoft.com/office/drawing/2014/main" id="{100A8E09-6B22-70E1-2833-23340A3ED551}"/>
              </a:ext>
            </a:extLst>
          </p:cNvPr>
          <p:cNvPicPr>
            <a:picLocks noChangeAspect="1"/>
          </p:cNvPicPr>
          <p:nvPr/>
        </p:nvPicPr>
        <p:blipFill rotWithShape="1">
          <a:blip r:embed="rId4"/>
          <a:srcRect t="33992"/>
          <a:stretch/>
        </p:blipFill>
        <p:spPr>
          <a:xfrm>
            <a:off x="571573" y="5148775"/>
            <a:ext cx="7179725" cy="12043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9404934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FEB1B5-E03B-FA3F-014B-0477D99187FF}"/>
              </a:ext>
            </a:extLst>
          </p:cNvPr>
          <p:cNvPicPr>
            <a:picLocks noChangeAspect="1"/>
          </p:cNvPicPr>
          <p:nvPr/>
        </p:nvPicPr>
        <p:blipFill rotWithShape="1">
          <a:blip r:embed="rId2"/>
          <a:srcRect r="2449" b="3401"/>
          <a:stretch/>
        </p:blipFill>
        <p:spPr>
          <a:xfrm>
            <a:off x="4680467" y="1280966"/>
            <a:ext cx="7313951" cy="3297001"/>
          </a:xfrm>
          <a:prstGeom prst="rect">
            <a:avLst/>
          </a:prstGeom>
          <a:ln>
            <a:solidFill>
              <a:schemeClr val="tx1"/>
            </a:solidFill>
          </a:ln>
          <a:effectLst/>
        </p:spPr>
      </p:pic>
      <p:sp>
        <p:nvSpPr>
          <p:cNvPr id="6" name="Rectangle 5">
            <a:extLst>
              <a:ext uri="{FF2B5EF4-FFF2-40B4-BE49-F238E27FC236}">
                <a16:creationId xmlns:a16="http://schemas.microsoft.com/office/drawing/2014/main" id="{20CC0461-E8FF-A396-1F45-67A63C258AF7}"/>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a:extLst>
              <a:ext uri="{FF2B5EF4-FFF2-40B4-BE49-F238E27FC236}">
                <a16:creationId xmlns:a16="http://schemas.microsoft.com/office/drawing/2014/main" id="{C9776F23-3134-D84D-AAAB-BE1A282ECAFD}"/>
              </a:ext>
            </a:extLst>
          </p:cNvPr>
          <p:cNvSpPr txBox="1"/>
          <p:nvPr/>
        </p:nvSpPr>
        <p:spPr>
          <a:xfrm>
            <a:off x="197582" y="496784"/>
            <a:ext cx="11796836"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Result of roll rate analysis</a:t>
            </a:r>
          </a:p>
        </p:txBody>
      </p:sp>
      <p:pic>
        <p:nvPicPr>
          <p:cNvPr id="10" name="Picture 9">
            <a:extLst>
              <a:ext uri="{FF2B5EF4-FFF2-40B4-BE49-F238E27FC236}">
                <a16:creationId xmlns:a16="http://schemas.microsoft.com/office/drawing/2014/main" id="{AC935952-AF32-43AD-6C4A-0B4A46CA0AE7}"/>
              </a:ext>
            </a:extLst>
          </p:cNvPr>
          <p:cNvPicPr>
            <a:picLocks noChangeAspect="1"/>
          </p:cNvPicPr>
          <p:nvPr/>
        </p:nvPicPr>
        <p:blipFill>
          <a:blip r:embed="rId3"/>
          <a:stretch>
            <a:fillRect/>
          </a:stretch>
        </p:blipFill>
        <p:spPr>
          <a:xfrm>
            <a:off x="197582" y="1280966"/>
            <a:ext cx="4331022" cy="3297001"/>
          </a:xfrm>
          <a:prstGeom prst="rect">
            <a:avLst/>
          </a:prstGeom>
          <a:ln>
            <a:solidFill>
              <a:schemeClr val="tx1"/>
            </a:solidFill>
          </a:ln>
        </p:spPr>
      </p:pic>
      <p:sp>
        <p:nvSpPr>
          <p:cNvPr id="11" name="TextBox 10">
            <a:extLst>
              <a:ext uri="{FF2B5EF4-FFF2-40B4-BE49-F238E27FC236}">
                <a16:creationId xmlns:a16="http://schemas.microsoft.com/office/drawing/2014/main" id="{7CBA144C-DD3B-4550-30A6-DB69897312DD}"/>
              </a:ext>
            </a:extLst>
          </p:cNvPr>
          <p:cNvSpPr txBox="1"/>
          <p:nvPr/>
        </p:nvSpPr>
        <p:spPr>
          <a:xfrm>
            <a:off x="197582" y="5038335"/>
            <a:ext cx="11796836" cy="687215"/>
          </a:xfrm>
          <a:prstGeom prst="rect">
            <a:avLst/>
          </a:prstGeom>
          <a:ln>
            <a:solidFill>
              <a:schemeClr val="tx1"/>
            </a:solidFill>
          </a:ln>
        </p:spPr>
        <p:txBody>
          <a:bodyPr vert="horz" wrap="square" lIns="90000" tIns="45720" rIns="91440" bIns="45720" rtlCol="0" anchor="t">
            <a:noAutofit/>
          </a:bodyPr>
          <a:lstStyle/>
          <a:p>
            <a:pPr algn="l"/>
            <a:r>
              <a:rPr lang="en-US" b="1" dirty="0"/>
              <a:t>We will take 150+ dpd (bucket 6) as definition of default as chances of curing of accounts after that is very low.</a:t>
            </a:r>
          </a:p>
        </p:txBody>
      </p:sp>
    </p:spTree>
    <p:extLst>
      <p:ext uri="{BB962C8B-B14F-4D97-AF65-F5344CB8AC3E}">
        <p14:creationId xmlns:p14="http://schemas.microsoft.com/office/powerpoint/2010/main" val="185642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5">
            <a:extLst>
              <a:ext uri="{FF2B5EF4-FFF2-40B4-BE49-F238E27FC236}">
                <a16:creationId xmlns:a16="http://schemas.microsoft.com/office/drawing/2014/main" id="{75739108-4CA7-023F-7C5E-F71445C4E492}"/>
              </a:ext>
            </a:extLst>
          </p:cNvPr>
          <p:cNvSpPr>
            <a:spLocks/>
          </p:cNvSpPr>
          <p:nvPr/>
        </p:nvSpPr>
        <p:spPr bwMode="auto">
          <a:xfrm>
            <a:off x="2000962" y="1881432"/>
            <a:ext cx="631825" cy="962025"/>
          </a:xfrm>
          <a:custGeom>
            <a:avLst/>
            <a:gdLst>
              <a:gd name="T0" fmla="*/ 225 w 398"/>
              <a:gd name="T1" fmla="*/ 606 h 606"/>
              <a:gd name="T2" fmla="*/ 0 w 398"/>
              <a:gd name="T3" fmla="*/ 606 h 606"/>
              <a:gd name="T4" fmla="*/ 173 w 398"/>
              <a:gd name="T5" fmla="*/ 0 h 606"/>
              <a:gd name="T6" fmla="*/ 398 w 398"/>
              <a:gd name="T7" fmla="*/ 0 h 606"/>
              <a:gd name="T8" fmla="*/ 225 w 398"/>
              <a:gd name="T9" fmla="*/ 606 h 606"/>
            </a:gdLst>
            <a:ahLst/>
            <a:cxnLst>
              <a:cxn ang="0">
                <a:pos x="T0" y="T1"/>
              </a:cxn>
              <a:cxn ang="0">
                <a:pos x="T2" y="T3"/>
              </a:cxn>
              <a:cxn ang="0">
                <a:pos x="T4" y="T5"/>
              </a:cxn>
              <a:cxn ang="0">
                <a:pos x="T6" y="T7"/>
              </a:cxn>
              <a:cxn ang="0">
                <a:pos x="T8" y="T9"/>
              </a:cxn>
            </a:cxnLst>
            <a:rect l="0" t="0" r="r" b="b"/>
            <a:pathLst>
              <a:path w="398" h="606">
                <a:moveTo>
                  <a:pt x="225" y="606"/>
                </a:moveTo>
                <a:lnTo>
                  <a:pt x="0" y="606"/>
                </a:lnTo>
                <a:lnTo>
                  <a:pt x="173" y="0"/>
                </a:lnTo>
                <a:lnTo>
                  <a:pt x="398" y="0"/>
                </a:lnTo>
                <a:lnTo>
                  <a:pt x="225" y="606"/>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5">
            <a:extLst>
              <a:ext uri="{FF2B5EF4-FFF2-40B4-BE49-F238E27FC236}">
                <a16:creationId xmlns:a16="http://schemas.microsoft.com/office/drawing/2014/main" id="{28CAC23D-0560-98F6-9A97-529A5B8604DF}"/>
              </a:ext>
            </a:extLst>
          </p:cNvPr>
          <p:cNvSpPr>
            <a:spLocks/>
          </p:cNvSpPr>
          <p:nvPr/>
        </p:nvSpPr>
        <p:spPr bwMode="auto">
          <a:xfrm>
            <a:off x="4875355" y="1881432"/>
            <a:ext cx="631825" cy="962025"/>
          </a:xfrm>
          <a:custGeom>
            <a:avLst/>
            <a:gdLst>
              <a:gd name="T0" fmla="*/ 225 w 398"/>
              <a:gd name="T1" fmla="*/ 606 h 606"/>
              <a:gd name="T2" fmla="*/ 0 w 398"/>
              <a:gd name="T3" fmla="*/ 606 h 606"/>
              <a:gd name="T4" fmla="*/ 173 w 398"/>
              <a:gd name="T5" fmla="*/ 0 h 606"/>
              <a:gd name="T6" fmla="*/ 398 w 398"/>
              <a:gd name="T7" fmla="*/ 0 h 606"/>
              <a:gd name="T8" fmla="*/ 225 w 398"/>
              <a:gd name="T9" fmla="*/ 606 h 606"/>
            </a:gdLst>
            <a:ahLst/>
            <a:cxnLst>
              <a:cxn ang="0">
                <a:pos x="T0" y="T1"/>
              </a:cxn>
              <a:cxn ang="0">
                <a:pos x="T2" y="T3"/>
              </a:cxn>
              <a:cxn ang="0">
                <a:pos x="T4" y="T5"/>
              </a:cxn>
              <a:cxn ang="0">
                <a:pos x="T6" y="T7"/>
              </a:cxn>
              <a:cxn ang="0">
                <a:pos x="T8" y="T9"/>
              </a:cxn>
            </a:cxnLst>
            <a:rect l="0" t="0" r="r" b="b"/>
            <a:pathLst>
              <a:path w="398" h="606">
                <a:moveTo>
                  <a:pt x="225" y="606"/>
                </a:moveTo>
                <a:lnTo>
                  <a:pt x="0" y="606"/>
                </a:lnTo>
                <a:lnTo>
                  <a:pt x="173" y="0"/>
                </a:lnTo>
                <a:lnTo>
                  <a:pt x="398" y="0"/>
                </a:lnTo>
                <a:lnTo>
                  <a:pt x="225" y="606"/>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DDDA8F75-873C-02CC-7188-AD3AF36B1B3F}"/>
              </a:ext>
            </a:extLst>
          </p:cNvPr>
          <p:cNvSpPr>
            <a:spLocks/>
          </p:cNvSpPr>
          <p:nvPr/>
        </p:nvSpPr>
        <p:spPr bwMode="auto">
          <a:xfrm>
            <a:off x="7762074" y="1855888"/>
            <a:ext cx="631825" cy="962025"/>
          </a:xfrm>
          <a:custGeom>
            <a:avLst/>
            <a:gdLst>
              <a:gd name="T0" fmla="*/ 225 w 398"/>
              <a:gd name="T1" fmla="*/ 606 h 606"/>
              <a:gd name="T2" fmla="*/ 0 w 398"/>
              <a:gd name="T3" fmla="*/ 606 h 606"/>
              <a:gd name="T4" fmla="*/ 173 w 398"/>
              <a:gd name="T5" fmla="*/ 0 h 606"/>
              <a:gd name="T6" fmla="*/ 398 w 398"/>
              <a:gd name="T7" fmla="*/ 0 h 606"/>
              <a:gd name="T8" fmla="*/ 225 w 398"/>
              <a:gd name="T9" fmla="*/ 606 h 606"/>
            </a:gdLst>
            <a:ahLst/>
            <a:cxnLst>
              <a:cxn ang="0">
                <a:pos x="T0" y="T1"/>
              </a:cxn>
              <a:cxn ang="0">
                <a:pos x="T2" y="T3"/>
              </a:cxn>
              <a:cxn ang="0">
                <a:pos x="T4" y="T5"/>
              </a:cxn>
              <a:cxn ang="0">
                <a:pos x="T6" y="T7"/>
              </a:cxn>
              <a:cxn ang="0">
                <a:pos x="T8" y="T9"/>
              </a:cxn>
            </a:cxnLst>
            <a:rect l="0" t="0" r="r" b="b"/>
            <a:pathLst>
              <a:path w="398" h="606">
                <a:moveTo>
                  <a:pt x="225" y="606"/>
                </a:moveTo>
                <a:lnTo>
                  <a:pt x="0" y="606"/>
                </a:lnTo>
                <a:lnTo>
                  <a:pt x="173" y="0"/>
                </a:lnTo>
                <a:lnTo>
                  <a:pt x="398" y="0"/>
                </a:lnTo>
                <a:lnTo>
                  <a:pt x="225" y="606"/>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5">
            <a:extLst>
              <a:ext uri="{FF2B5EF4-FFF2-40B4-BE49-F238E27FC236}">
                <a16:creationId xmlns:a16="http://schemas.microsoft.com/office/drawing/2014/main" id="{1D2E504E-4829-2B19-6CB5-1CC0B81E482C}"/>
              </a:ext>
            </a:extLst>
          </p:cNvPr>
          <p:cNvSpPr>
            <a:spLocks/>
          </p:cNvSpPr>
          <p:nvPr/>
        </p:nvSpPr>
        <p:spPr bwMode="auto">
          <a:xfrm>
            <a:off x="10643875" y="1830344"/>
            <a:ext cx="631825" cy="962025"/>
          </a:xfrm>
          <a:custGeom>
            <a:avLst/>
            <a:gdLst>
              <a:gd name="T0" fmla="*/ 225 w 398"/>
              <a:gd name="T1" fmla="*/ 606 h 606"/>
              <a:gd name="T2" fmla="*/ 0 w 398"/>
              <a:gd name="T3" fmla="*/ 606 h 606"/>
              <a:gd name="T4" fmla="*/ 173 w 398"/>
              <a:gd name="T5" fmla="*/ 0 h 606"/>
              <a:gd name="T6" fmla="*/ 398 w 398"/>
              <a:gd name="T7" fmla="*/ 0 h 606"/>
              <a:gd name="T8" fmla="*/ 225 w 398"/>
              <a:gd name="T9" fmla="*/ 606 h 606"/>
            </a:gdLst>
            <a:ahLst/>
            <a:cxnLst>
              <a:cxn ang="0">
                <a:pos x="T0" y="T1"/>
              </a:cxn>
              <a:cxn ang="0">
                <a:pos x="T2" y="T3"/>
              </a:cxn>
              <a:cxn ang="0">
                <a:pos x="T4" y="T5"/>
              </a:cxn>
              <a:cxn ang="0">
                <a:pos x="T6" y="T7"/>
              </a:cxn>
              <a:cxn ang="0">
                <a:pos x="T8" y="T9"/>
              </a:cxn>
            </a:cxnLst>
            <a:rect l="0" t="0" r="r" b="b"/>
            <a:pathLst>
              <a:path w="398" h="606">
                <a:moveTo>
                  <a:pt x="225" y="606"/>
                </a:moveTo>
                <a:lnTo>
                  <a:pt x="0" y="606"/>
                </a:lnTo>
                <a:lnTo>
                  <a:pt x="173" y="0"/>
                </a:lnTo>
                <a:lnTo>
                  <a:pt x="398" y="0"/>
                </a:lnTo>
                <a:lnTo>
                  <a:pt x="225" y="606"/>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Rectangle 6">
            <a:extLst>
              <a:ext uri="{FF2B5EF4-FFF2-40B4-BE49-F238E27FC236}">
                <a16:creationId xmlns:a16="http://schemas.microsoft.com/office/drawing/2014/main" id="{1FA74081-9355-32EF-2C12-B4EDEA1EE6D5}"/>
              </a:ext>
            </a:extLst>
          </p:cNvPr>
          <p:cNvSpPr>
            <a:spLocks noChangeArrowheads="1"/>
          </p:cNvSpPr>
          <p:nvPr/>
        </p:nvSpPr>
        <p:spPr bwMode="auto">
          <a:xfrm>
            <a:off x="45719" y="2067994"/>
            <a:ext cx="12184381" cy="481013"/>
          </a:xfrm>
          <a:prstGeom prst="rect">
            <a:avLst/>
          </a:prstGeom>
          <a:solidFill>
            <a:schemeClr val="accent1"/>
          </a:solidFill>
          <a:ln>
            <a:noFill/>
          </a:ln>
          <a:effectLst>
            <a:innerShdw blurRad="279400" dist="50800" dir="5400000">
              <a:prstClr val="black">
                <a:alpha val="12000"/>
              </a:prstClr>
            </a:innerShdw>
          </a:effectLst>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D2486A40-0053-F284-278B-DEDA593C80DD}"/>
              </a:ext>
            </a:extLst>
          </p:cNvPr>
          <p:cNvGrpSpPr/>
          <p:nvPr/>
        </p:nvGrpSpPr>
        <p:grpSpPr>
          <a:xfrm>
            <a:off x="2000371" y="1881432"/>
            <a:ext cx="850900" cy="962026"/>
            <a:chOff x="1470312" y="1604963"/>
            <a:chExt cx="850900" cy="962026"/>
          </a:xfrm>
        </p:grpSpPr>
        <p:sp>
          <p:nvSpPr>
            <p:cNvPr id="53" name="Freeform 7">
              <a:extLst>
                <a:ext uri="{FF2B5EF4-FFF2-40B4-BE49-F238E27FC236}">
                  <a16:creationId xmlns:a16="http://schemas.microsoft.com/office/drawing/2014/main" id="{C40DFFD3-3DD7-4534-4C60-851600F74B0A}"/>
                </a:ext>
              </a:extLst>
            </p:cNvPr>
            <p:cNvSpPr>
              <a:spLocks/>
            </p:cNvSpPr>
            <p:nvPr/>
          </p:nvSpPr>
          <p:spPr bwMode="auto">
            <a:xfrm>
              <a:off x="1744949" y="1604963"/>
              <a:ext cx="576263" cy="481013"/>
            </a:xfrm>
            <a:custGeom>
              <a:avLst/>
              <a:gdLst>
                <a:gd name="T0" fmla="*/ 363 w 363"/>
                <a:gd name="T1" fmla="*/ 303 h 303"/>
                <a:gd name="T2" fmla="*/ 138 w 363"/>
                <a:gd name="T3" fmla="*/ 303 h 303"/>
                <a:gd name="T4" fmla="*/ 0 w 363"/>
                <a:gd name="T5" fmla="*/ 0 h 303"/>
                <a:gd name="T6" fmla="*/ 225 w 363"/>
                <a:gd name="T7" fmla="*/ 0 h 303"/>
                <a:gd name="T8" fmla="*/ 363 w 363"/>
                <a:gd name="T9" fmla="*/ 303 h 303"/>
              </a:gdLst>
              <a:ahLst/>
              <a:cxnLst>
                <a:cxn ang="0">
                  <a:pos x="T0" y="T1"/>
                </a:cxn>
                <a:cxn ang="0">
                  <a:pos x="T2" y="T3"/>
                </a:cxn>
                <a:cxn ang="0">
                  <a:pos x="T4" y="T5"/>
                </a:cxn>
                <a:cxn ang="0">
                  <a:pos x="T6" y="T7"/>
                </a:cxn>
                <a:cxn ang="0">
                  <a:pos x="T8" y="T9"/>
                </a:cxn>
              </a:cxnLst>
              <a:rect l="0" t="0" r="r" b="b"/>
              <a:pathLst>
                <a:path w="363" h="303">
                  <a:moveTo>
                    <a:pt x="363" y="303"/>
                  </a:moveTo>
                  <a:lnTo>
                    <a:pt x="138" y="303"/>
                  </a:lnTo>
                  <a:lnTo>
                    <a:pt x="0" y="0"/>
                  </a:lnTo>
                  <a:lnTo>
                    <a:pt x="225" y="0"/>
                  </a:lnTo>
                  <a:lnTo>
                    <a:pt x="363" y="30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54" name="Freeform 8">
              <a:extLst>
                <a:ext uri="{FF2B5EF4-FFF2-40B4-BE49-F238E27FC236}">
                  <a16:creationId xmlns:a16="http://schemas.microsoft.com/office/drawing/2014/main" id="{C9F46871-2EEF-9596-D856-DAEC1E948179}"/>
                </a:ext>
              </a:extLst>
            </p:cNvPr>
            <p:cNvSpPr>
              <a:spLocks/>
            </p:cNvSpPr>
            <p:nvPr/>
          </p:nvSpPr>
          <p:spPr bwMode="auto">
            <a:xfrm>
              <a:off x="1470312" y="2085976"/>
              <a:ext cx="850900" cy="481013"/>
            </a:xfrm>
            <a:custGeom>
              <a:avLst/>
              <a:gdLst>
                <a:gd name="T0" fmla="*/ 536 w 536"/>
                <a:gd name="T1" fmla="*/ 0 h 303"/>
                <a:gd name="T2" fmla="*/ 311 w 536"/>
                <a:gd name="T3" fmla="*/ 0 h 303"/>
                <a:gd name="T4" fmla="*/ 0 w 536"/>
                <a:gd name="T5" fmla="*/ 303 h 303"/>
                <a:gd name="T6" fmla="*/ 225 w 536"/>
                <a:gd name="T7" fmla="*/ 303 h 303"/>
                <a:gd name="T8" fmla="*/ 536 w 536"/>
                <a:gd name="T9" fmla="*/ 0 h 303"/>
              </a:gdLst>
              <a:ahLst/>
              <a:cxnLst>
                <a:cxn ang="0">
                  <a:pos x="T0" y="T1"/>
                </a:cxn>
                <a:cxn ang="0">
                  <a:pos x="T2" y="T3"/>
                </a:cxn>
                <a:cxn ang="0">
                  <a:pos x="T4" y="T5"/>
                </a:cxn>
                <a:cxn ang="0">
                  <a:pos x="T6" y="T7"/>
                </a:cxn>
                <a:cxn ang="0">
                  <a:pos x="T8" y="T9"/>
                </a:cxn>
              </a:cxnLst>
              <a:rect l="0" t="0" r="r" b="b"/>
              <a:pathLst>
                <a:path w="536" h="303">
                  <a:moveTo>
                    <a:pt x="536" y="0"/>
                  </a:moveTo>
                  <a:lnTo>
                    <a:pt x="311" y="0"/>
                  </a:lnTo>
                  <a:lnTo>
                    <a:pt x="0" y="303"/>
                  </a:lnTo>
                  <a:lnTo>
                    <a:pt x="225" y="303"/>
                  </a:lnTo>
                  <a:lnTo>
                    <a:pt x="53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55" name="TextBox 54">
            <a:extLst>
              <a:ext uri="{FF2B5EF4-FFF2-40B4-BE49-F238E27FC236}">
                <a16:creationId xmlns:a16="http://schemas.microsoft.com/office/drawing/2014/main" id="{C3CA564B-2BD1-AB07-E051-60D531B551A7}"/>
              </a:ext>
            </a:extLst>
          </p:cNvPr>
          <p:cNvSpPr txBox="1"/>
          <p:nvPr/>
        </p:nvSpPr>
        <p:spPr>
          <a:xfrm>
            <a:off x="442799" y="2216166"/>
            <a:ext cx="1613725" cy="184666"/>
          </a:xfrm>
          <a:prstGeom prst="rect">
            <a:avLst/>
          </a:prstGeom>
          <a:noFill/>
        </p:spPr>
        <p:txBody>
          <a:bodyPr wrap="square" lIns="0" tIns="0" rIns="0" bIns="0" rtlCol="0" anchor="ctr">
            <a:spAutoFit/>
          </a:bodyPr>
          <a:lstStyle/>
          <a:p>
            <a:r>
              <a:rPr lang="en-US" sz="1200" b="1" dirty="0">
                <a:solidFill>
                  <a:schemeClr val="bg1"/>
                </a:solidFill>
                <a:latin typeface="+mj-lt"/>
                <a:ea typeface="Cambria" panose="02040503050406030204" pitchFamily="18" charset="0"/>
                <a:cs typeface="Segoe UI" panose="020B0502040204020203" pitchFamily="34" charset="0"/>
              </a:rPr>
              <a:t>Calculated Columns</a:t>
            </a:r>
          </a:p>
        </p:txBody>
      </p:sp>
      <p:grpSp>
        <p:nvGrpSpPr>
          <p:cNvPr id="56" name="Group 55">
            <a:extLst>
              <a:ext uri="{FF2B5EF4-FFF2-40B4-BE49-F238E27FC236}">
                <a16:creationId xmlns:a16="http://schemas.microsoft.com/office/drawing/2014/main" id="{FBB4486D-F184-DE4B-944E-3A289C1FAF4F}"/>
              </a:ext>
            </a:extLst>
          </p:cNvPr>
          <p:cNvGrpSpPr/>
          <p:nvPr/>
        </p:nvGrpSpPr>
        <p:grpSpPr>
          <a:xfrm>
            <a:off x="4882172" y="1881432"/>
            <a:ext cx="850900" cy="962026"/>
            <a:chOff x="1470312" y="1604963"/>
            <a:chExt cx="850900" cy="962026"/>
          </a:xfrm>
        </p:grpSpPr>
        <p:sp>
          <p:nvSpPr>
            <p:cNvPr id="57" name="Freeform 7">
              <a:extLst>
                <a:ext uri="{FF2B5EF4-FFF2-40B4-BE49-F238E27FC236}">
                  <a16:creationId xmlns:a16="http://schemas.microsoft.com/office/drawing/2014/main" id="{49E07285-57A6-7693-0189-BCE6D6F1B313}"/>
                </a:ext>
              </a:extLst>
            </p:cNvPr>
            <p:cNvSpPr>
              <a:spLocks/>
            </p:cNvSpPr>
            <p:nvPr/>
          </p:nvSpPr>
          <p:spPr bwMode="auto">
            <a:xfrm>
              <a:off x="1744949" y="1604963"/>
              <a:ext cx="576263" cy="481013"/>
            </a:xfrm>
            <a:custGeom>
              <a:avLst/>
              <a:gdLst>
                <a:gd name="T0" fmla="*/ 363 w 363"/>
                <a:gd name="T1" fmla="*/ 303 h 303"/>
                <a:gd name="T2" fmla="*/ 138 w 363"/>
                <a:gd name="T3" fmla="*/ 303 h 303"/>
                <a:gd name="T4" fmla="*/ 0 w 363"/>
                <a:gd name="T5" fmla="*/ 0 h 303"/>
                <a:gd name="T6" fmla="*/ 225 w 363"/>
                <a:gd name="T7" fmla="*/ 0 h 303"/>
                <a:gd name="T8" fmla="*/ 363 w 363"/>
                <a:gd name="T9" fmla="*/ 303 h 303"/>
              </a:gdLst>
              <a:ahLst/>
              <a:cxnLst>
                <a:cxn ang="0">
                  <a:pos x="T0" y="T1"/>
                </a:cxn>
                <a:cxn ang="0">
                  <a:pos x="T2" y="T3"/>
                </a:cxn>
                <a:cxn ang="0">
                  <a:pos x="T4" y="T5"/>
                </a:cxn>
                <a:cxn ang="0">
                  <a:pos x="T6" y="T7"/>
                </a:cxn>
                <a:cxn ang="0">
                  <a:pos x="T8" y="T9"/>
                </a:cxn>
              </a:cxnLst>
              <a:rect l="0" t="0" r="r" b="b"/>
              <a:pathLst>
                <a:path w="363" h="303">
                  <a:moveTo>
                    <a:pt x="363" y="303"/>
                  </a:moveTo>
                  <a:lnTo>
                    <a:pt x="138" y="303"/>
                  </a:lnTo>
                  <a:lnTo>
                    <a:pt x="0" y="0"/>
                  </a:lnTo>
                  <a:lnTo>
                    <a:pt x="225" y="0"/>
                  </a:lnTo>
                  <a:lnTo>
                    <a:pt x="363" y="30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8">
              <a:extLst>
                <a:ext uri="{FF2B5EF4-FFF2-40B4-BE49-F238E27FC236}">
                  <a16:creationId xmlns:a16="http://schemas.microsoft.com/office/drawing/2014/main" id="{C68F469E-52C1-BF42-A918-FD703B0ACF2F}"/>
                </a:ext>
              </a:extLst>
            </p:cNvPr>
            <p:cNvSpPr>
              <a:spLocks/>
            </p:cNvSpPr>
            <p:nvPr/>
          </p:nvSpPr>
          <p:spPr bwMode="auto">
            <a:xfrm>
              <a:off x="1470312" y="2085976"/>
              <a:ext cx="850900" cy="481013"/>
            </a:xfrm>
            <a:custGeom>
              <a:avLst/>
              <a:gdLst>
                <a:gd name="T0" fmla="*/ 536 w 536"/>
                <a:gd name="T1" fmla="*/ 0 h 303"/>
                <a:gd name="T2" fmla="*/ 311 w 536"/>
                <a:gd name="T3" fmla="*/ 0 h 303"/>
                <a:gd name="T4" fmla="*/ 0 w 536"/>
                <a:gd name="T5" fmla="*/ 303 h 303"/>
                <a:gd name="T6" fmla="*/ 225 w 536"/>
                <a:gd name="T7" fmla="*/ 303 h 303"/>
                <a:gd name="T8" fmla="*/ 536 w 536"/>
                <a:gd name="T9" fmla="*/ 0 h 303"/>
              </a:gdLst>
              <a:ahLst/>
              <a:cxnLst>
                <a:cxn ang="0">
                  <a:pos x="T0" y="T1"/>
                </a:cxn>
                <a:cxn ang="0">
                  <a:pos x="T2" y="T3"/>
                </a:cxn>
                <a:cxn ang="0">
                  <a:pos x="T4" y="T5"/>
                </a:cxn>
                <a:cxn ang="0">
                  <a:pos x="T6" y="T7"/>
                </a:cxn>
                <a:cxn ang="0">
                  <a:pos x="T8" y="T9"/>
                </a:cxn>
              </a:cxnLst>
              <a:rect l="0" t="0" r="r" b="b"/>
              <a:pathLst>
                <a:path w="536" h="303">
                  <a:moveTo>
                    <a:pt x="536" y="0"/>
                  </a:moveTo>
                  <a:lnTo>
                    <a:pt x="311" y="0"/>
                  </a:lnTo>
                  <a:lnTo>
                    <a:pt x="0" y="303"/>
                  </a:lnTo>
                  <a:lnTo>
                    <a:pt x="225" y="303"/>
                  </a:lnTo>
                  <a:lnTo>
                    <a:pt x="53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59" name="TextBox 58">
            <a:extLst>
              <a:ext uri="{FF2B5EF4-FFF2-40B4-BE49-F238E27FC236}">
                <a16:creationId xmlns:a16="http://schemas.microsoft.com/office/drawing/2014/main" id="{48E5134E-022E-B71E-CB28-5E95804F70A5}"/>
              </a:ext>
            </a:extLst>
          </p:cNvPr>
          <p:cNvSpPr txBox="1"/>
          <p:nvPr/>
        </p:nvSpPr>
        <p:spPr>
          <a:xfrm>
            <a:off x="3469177" y="2216167"/>
            <a:ext cx="1228845" cy="184666"/>
          </a:xfrm>
          <a:prstGeom prst="rect">
            <a:avLst/>
          </a:prstGeom>
          <a:noFill/>
        </p:spPr>
        <p:txBody>
          <a:bodyPr wrap="square" lIns="0" tIns="0" rIns="0" bIns="0" rtlCol="0" anchor="ctr">
            <a:spAutoFit/>
          </a:bodyPr>
          <a:lstStyle/>
          <a:p>
            <a:r>
              <a:rPr lang="en-US" sz="1200" b="1" dirty="0">
                <a:solidFill>
                  <a:schemeClr val="bg1"/>
                </a:solidFill>
                <a:latin typeface="+mj-lt"/>
                <a:ea typeface="Cambria" panose="02040503050406030204" pitchFamily="18" charset="0"/>
                <a:cs typeface="Segoe UI" panose="020B0502040204020203" pitchFamily="34" charset="0"/>
              </a:rPr>
              <a:t>Pivot table</a:t>
            </a:r>
          </a:p>
        </p:txBody>
      </p:sp>
      <p:grpSp>
        <p:nvGrpSpPr>
          <p:cNvPr id="60" name="Group 59">
            <a:extLst>
              <a:ext uri="{FF2B5EF4-FFF2-40B4-BE49-F238E27FC236}">
                <a16:creationId xmlns:a16="http://schemas.microsoft.com/office/drawing/2014/main" id="{88929C7B-4A4C-5D95-FC1D-06D50938687C}"/>
              </a:ext>
            </a:extLst>
          </p:cNvPr>
          <p:cNvGrpSpPr/>
          <p:nvPr/>
        </p:nvGrpSpPr>
        <p:grpSpPr>
          <a:xfrm>
            <a:off x="7763973" y="1855888"/>
            <a:ext cx="850900" cy="962026"/>
            <a:chOff x="1470312" y="1604963"/>
            <a:chExt cx="850900" cy="962026"/>
          </a:xfrm>
        </p:grpSpPr>
        <p:sp>
          <p:nvSpPr>
            <p:cNvPr id="61" name="Freeform 7">
              <a:extLst>
                <a:ext uri="{FF2B5EF4-FFF2-40B4-BE49-F238E27FC236}">
                  <a16:creationId xmlns:a16="http://schemas.microsoft.com/office/drawing/2014/main" id="{9EF78642-90BA-8AA9-D84A-12596569E4EF}"/>
                </a:ext>
              </a:extLst>
            </p:cNvPr>
            <p:cNvSpPr>
              <a:spLocks/>
            </p:cNvSpPr>
            <p:nvPr/>
          </p:nvSpPr>
          <p:spPr bwMode="auto">
            <a:xfrm>
              <a:off x="1744949" y="1604963"/>
              <a:ext cx="576263" cy="481013"/>
            </a:xfrm>
            <a:custGeom>
              <a:avLst/>
              <a:gdLst>
                <a:gd name="T0" fmla="*/ 363 w 363"/>
                <a:gd name="T1" fmla="*/ 303 h 303"/>
                <a:gd name="T2" fmla="*/ 138 w 363"/>
                <a:gd name="T3" fmla="*/ 303 h 303"/>
                <a:gd name="T4" fmla="*/ 0 w 363"/>
                <a:gd name="T5" fmla="*/ 0 h 303"/>
                <a:gd name="T6" fmla="*/ 225 w 363"/>
                <a:gd name="T7" fmla="*/ 0 h 303"/>
                <a:gd name="T8" fmla="*/ 363 w 363"/>
                <a:gd name="T9" fmla="*/ 303 h 303"/>
              </a:gdLst>
              <a:ahLst/>
              <a:cxnLst>
                <a:cxn ang="0">
                  <a:pos x="T0" y="T1"/>
                </a:cxn>
                <a:cxn ang="0">
                  <a:pos x="T2" y="T3"/>
                </a:cxn>
                <a:cxn ang="0">
                  <a:pos x="T4" y="T5"/>
                </a:cxn>
                <a:cxn ang="0">
                  <a:pos x="T6" y="T7"/>
                </a:cxn>
                <a:cxn ang="0">
                  <a:pos x="T8" y="T9"/>
                </a:cxn>
              </a:cxnLst>
              <a:rect l="0" t="0" r="r" b="b"/>
              <a:pathLst>
                <a:path w="363" h="303">
                  <a:moveTo>
                    <a:pt x="363" y="303"/>
                  </a:moveTo>
                  <a:lnTo>
                    <a:pt x="138" y="303"/>
                  </a:lnTo>
                  <a:lnTo>
                    <a:pt x="0" y="0"/>
                  </a:lnTo>
                  <a:lnTo>
                    <a:pt x="225" y="0"/>
                  </a:lnTo>
                  <a:lnTo>
                    <a:pt x="363" y="30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62" name="Freeform 8">
              <a:extLst>
                <a:ext uri="{FF2B5EF4-FFF2-40B4-BE49-F238E27FC236}">
                  <a16:creationId xmlns:a16="http://schemas.microsoft.com/office/drawing/2014/main" id="{6358F41D-0FD7-6AE3-792B-6226FE4B8255}"/>
                </a:ext>
              </a:extLst>
            </p:cNvPr>
            <p:cNvSpPr>
              <a:spLocks/>
            </p:cNvSpPr>
            <p:nvPr/>
          </p:nvSpPr>
          <p:spPr bwMode="auto">
            <a:xfrm>
              <a:off x="1470312" y="2085976"/>
              <a:ext cx="850900" cy="481013"/>
            </a:xfrm>
            <a:custGeom>
              <a:avLst/>
              <a:gdLst>
                <a:gd name="T0" fmla="*/ 536 w 536"/>
                <a:gd name="T1" fmla="*/ 0 h 303"/>
                <a:gd name="T2" fmla="*/ 311 w 536"/>
                <a:gd name="T3" fmla="*/ 0 h 303"/>
                <a:gd name="T4" fmla="*/ 0 w 536"/>
                <a:gd name="T5" fmla="*/ 303 h 303"/>
                <a:gd name="T6" fmla="*/ 225 w 536"/>
                <a:gd name="T7" fmla="*/ 303 h 303"/>
                <a:gd name="T8" fmla="*/ 536 w 536"/>
                <a:gd name="T9" fmla="*/ 0 h 303"/>
              </a:gdLst>
              <a:ahLst/>
              <a:cxnLst>
                <a:cxn ang="0">
                  <a:pos x="T0" y="T1"/>
                </a:cxn>
                <a:cxn ang="0">
                  <a:pos x="T2" y="T3"/>
                </a:cxn>
                <a:cxn ang="0">
                  <a:pos x="T4" y="T5"/>
                </a:cxn>
                <a:cxn ang="0">
                  <a:pos x="T6" y="T7"/>
                </a:cxn>
                <a:cxn ang="0">
                  <a:pos x="T8" y="T9"/>
                </a:cxn>
              </a:cxnLst>
              <a:rect l="0" t="0" r="r" b="b"/>
              <a:pathLst>
                <a:path w="536" h="303">
                  <a:moveTo>
                    <a:pt x="536" y="0"/>
                  </a:moveTo>
                  <a:lnTo>
                    <a:pt x="311" y="0"/>
                  </a:lnTo>
                  <a:lnTo>
                    <a:pt x="0" y="303"/>
                  </a:lnTo>
                  <a:lnTo>
                    <a:pt x="225" y="303"/>
                  </a:lnTo>
                  <a:lnTo>
                    <a:pt x="53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63" name="TextBox 62">
            <a:extLst>
              <a:ext uri="{FF2B5EF4-FFF2-40B4-BE49-F238E27FC236}">
                <a16:creationId xmlns:a16="http://schemas.microsoft.com/office/drawing/2014/main" id="{792151A3-070F-D1BA-F405-FD480324A3D8}"/>
              </a:ext>
            </a:extLst>
          </p:cNvPr>
          <p:cNvSpPr txBox="1"/>
          <p:nvPr/>
        </p:nvSpPr>
        <p:spPr>
          <a:xfrm>
            <a:off x="5788634" y="2216167"/>
            <a:ext cx="2191924" cy="184666"/>
          </a:xfrm>
          <a:prstGeom prst="rect">
            <a:avLst/>
          </a:prstGeom>
          <a:noFill/>
        </p:spPr>
        <p:txBody>
          <a:bodyPr wrap="square" lIns="0" tIns="0" rIns="0" bIns="0" rtlCol="0" anchor="ctr">
            <a:spAutoFit/>
          </a:bodyPr>
          <a:lstStyle/>
          <a:p>
            <a:r>
              <a:rPr lang="en-US" sz="1200" b="1" dirty="0">
                <a:solidFill>
                  <a:schemeClr val="bg1"/>
                </a:solidFill>
                <a:latin typeface="+mj-lt"/>
                <a:ea typeface="Cambria" panose="02040503050406030204" pitchFamily="18" charset="0"/>
                <a:cs typeface="Segoe UI" panose="020B0502040204020203" pitchFamily="34" charset="0"/>
              </a:rPr>
              <a:t>Calculation of default rate</a:t>
            </a:r>
          </a:p>
        </p:txBody>
      </p:sp>
      <p:grpSp>
        <p:nvGrpSpPr>
          <p:cNvPr id="64" name="Group 63">
            <a:extLst>
              <a:ext uri="{FF2B5EF4-FFF2-40B4-BE49-F238E27FC236}">
                <a16:creationId xmlns:a16="http://schemas.microsoft.com/office/drawing/2014/main" id="{D7EED996-5CFB-D29D-F284-212DB0A18E92}"/>
              </a:ext>
            </a:extLst>
          </p:cNvPr>
          <p:cNvGrpSpPr/>
          <p:nvPr/>
        </p:nvGrpSpPr>
        <p:grpSpPr>
          <a:xfrm>
            <a:off x="10645775" y="1830344"/>
            <a:ext cx="850900" cy="962026"/>
            <a:chOff x="1470312" y="1604963"/>
            <a:chExt cx="850900" cy="962026"/>
          </a:xfrm>
        </p:grpSpPr>
        <p:sp>
          <p:nvSpPr>
            <p:cNvPr id="65" name="Freeform 7">
              <a:extLst>
                <a:ext uri="{FF2B5EF4-FFF2-40B4-BE49-F238E27FC236}">
                  <a16:creationId xmlns:a16="http://schemas.microsoft.com/office/drawing/2014/main" id="{769E1A81-7B3A-3B34-3B03-56454ADE6820}"/>
                </a:ext>
              </a:extLst>
            </p:cNvPr>
            <p:cNvSpPr>
              <a:spLocks/>
            </p:cNvSpPr>
            <p:nvPr/>
          </p:nvSpPr>
          <p:spPr bwMode="auto">
            <a:xfrm>
              <a:off x="1744949" y="1604963"/>
              <a:ext cx="576263" cy="481013"/>
            </a:xfrm>
            <a:custGeom>
              <a:avLst/>
              <a:gdLst>
                <a:gd name="T0" fmla="*/ 363 w 363"/>
                <a:gd name="T1" fmla="*/ 303 h 303"/>
                <a:gd name="T2" fmla="*/ 138 w 363"/>
                <a:gd name="T3" fmla="*/ 303 h 303"/>
                <a:gd name="T4" fmla="*/ 0 w 363"/>
                <a:gd name="T5" fmla="*/ 0 h 303"/>
                <a:gd name="T6" fmla="*/ 225 w 363"/>
                <a:gd name="T7" fmla="*/ 0 h 303"/>
                <a:gd name="T8" fmla="*/ 363 w 363"/>
                <a:gd name="T9" fmla="*/ 303 h 303"/>
              </a:gdLst>
              <a:ahLst/>
              <a:cxnLst>
                <a:cxn ang="0">
                  <a:pos x="T0" y="T1"/>
                </a:cxn>
                <a:cxn ang="0">
                  <a:pos x="T2" y="T3"/>
                </a:cxn>
                <a:cxn ang="0">
                  <a:pos x="T4" y="T5"/>
                </a:cxn>
                <a:cxn ang="0">
                  <a:pos x="T6" y="T7"/>
                </a:cxn>
                <a:cxn ang="0">
                  <a:pos x="T8" y="T9"/>
                </a:cxn>
              </a:cxnLst>
              <a:rect l="0" t="0" r="r" b="b"/>
              <a:pathLst>
                <a:path w="363" h="303">
                  <a:moveTo>
                    <a:pt x="363" y="303"/>
                  </a:moveTo>
                  <a:lnTo>
                    <a:pt x="138" y="303"/>
                  </a:lnTo>
                  <a:lnTo>
                    <a:pt x="0" y="0"/>
                  </a:lnTo>
                  <a:lnTo>
                    <a:pt x="225" y="0"/>
                  </a:lnTo>
                  <a:lnTo>
                    <a:pt x="363" y="30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66" name="Freeform 8">
              <a:extLst>
                <a:ext uri="{FF2B5EF4-FFF2-40B4-BE49-F238E27FC236}">
                  <a16:creationId xmlns:a16="http://schemas.microsoft.com/office/drawing/2014/main" id="{FB782E6F-78F0-F3DB-05A8-D8A914E9333F}"/>
                </a:ext>
              </a:extLst>
            </p:cNvPr>
            <p:cNvSpPr>
              <a:spLocks/>
            </p:cNvSpPr>
            <p:nvPr/>
          </p:nvSpPr>
          <p:spPr bwMode="auto">
            <a:xfrm>
              <a:off x="1470312" y="2085976"/>
              <a:ext cx="850900" cy="481013"/>
            </a:xfrm>
            <a:custGeom>
              <a:avLst/>
              <a:gdLst>
                <a:gd name="T0" fmla="*/ 536 w 536"/>
                <a:gd name="T1" fmla="*/ 0 h 303"/>
                <a:gd name="T2" fmla="*/ 311 w 536"/>
                <a:gd name="T3" fmla="*/ 0 h 303"/>
                <a:gd name="T4" fmla="*/ 0 w 536"/>
                <a:gd name="T5" fmla="*/ 303 h 303"/>
                <a:gd name="T6" fmla="*/ 225 w 536"/>
                <a:gd name="T7" fmla="*/ 303 h 303"/>
                <a:gd name="T8" fmla="*/ 536 w 536"/>
                <a:gd name="T9" fmla="*/ 0 h 303"/>
              </a:gdLst>
              <a:ahLst/>
              <a:cxnLst>
                <a:cxn ang="0">
                  <a:pos x="T0" y="T1"/>
                </a:cxn>
                <a:cxn ang="0">
                  <a:pos x="T2" y="T3"/>
                </a:cxn>
                <a:cxn ang="0">
                  <a:pos x="T4" y="T5"/>
                </a:cxn>
                <a:cxn ang="0">
                  <a:pos x="T6" y="T7"/>
                </a:cxn>
                <a:cxn ang="0">
                  <a:pos x="T8" y="T9"/>
                </a:cxn>
              </a:cxnLst>
              <a:rect l="0" t="0" r="r" b="b"/>
              <a:pathLst>
                <a:path w="536" h="303">
                  <a:moveTo>
                    <a:pt x="536" y="0"/>
                  </a:moveTo>
                  <a:lnTo>
                    <a:pt x="311" y="0"/>
                  </a:lnTo>
                  <a:lnTo>
                    <a:pt x="0" y="303"/>
                  </a:lnTo>
                  <a:lnTo>
                    <a:pt x="225" y="303"/>
                  </a:lnTo>
                  <a:lnTo>
                    <a:pt x="53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67" name="TextBox 66">
            <a:extLst>
              <a:ext uri="{FF2B5EF4-FFF2-40B4-BE49-F238E27FC236}">
                <a16:creationId xmlns:a16="http://schemas.microsoft.com/office/drawing/2014/main" id="{FF2B0C2F-109B-B3CB-03B2-B1B123ABE936}"/>
              </a:ext>
            </a:extLst>
          </p:cNvPr>
          <p:cNvSpPr txBox="1"/>
          <p:nvPr/>
        </p:nvSpPr>
        <p:spPr>
          <a:xfrm>
            <a:off x="9073660" y="2216167"/>
            <a:ext cx="1113328" cy="184666"/>
          </a:xfrm>
          <a:prstGeom prst="rect">
            <a:avLst/>
          </a:prstGeom>
          <a:noFill/>
        </p:spPr>
        <p:txBody>
          <a:bodyPr wrap="square" lIns="0" tIns="0" rIns="0" bIns="0" rtlCol="0" anchor="ctr">
            <a:spAutoFit/>
          </a:bodyPr>
          <a:lstStyle/>
          <a:p>
            <a:pPr algn="ctr"/>
            <a:r>
              <a:rPr lang="en-US" sz="1200" b="1" dirty="0">
                <a:solidFill>
                  <a:schemeClr val="bg1"/>
                </a:solidFill>
                <a:latin typeface="+mj-lt"/>
                <a:ea typeface="Cambria" panose="02040503050406030204" pitchFamily="18" charset="0"/>
                <a:cs typeface="Segoe UI" panose="020B0502040204020203" pitchFamily="34" charset="0"/>
              </a:rPr>
              <a:t>Plotting</a:t>
            </a:r>
          </a:p>
        </p:txBody>
      </p:sp>
      <p:sp>
        <p:nvSpPr>
          <p:cNvPr id="69" name="Title 1">
            <a:extLst>
              <a:ext uri="{FF2B5EF4-FFF2-40B4-BE49-F238E27FC236}">
                <a16:creationId xmlns:a16="http://schemas.microsoft.com/office/drawing/2014/main" id="{C3FD55F5-9C02-1BFB-0F11-F7D9E4E8EF8C}"/>
              </a:ext>
            </a:extLst>
          </p:cNvPr>
          <p:cNvSpPr txBox="1">
            <a:spLocks/>
          </p:cNvSpPr>
          <p:nvPr/>
        </p:nvSpPr>
        <p:spPr>
          <a:xfrm>
            <a:off x="363850" y="3276732"/>
            <a:ext cx="2487421" cy="3039661"/>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lnSpc>
                <a:spcPct val="150000"/>
              </a:lnSpc>
              <a:buFont typeface="Arial" panose="020B0604020202020204" pitchFamily="34" charset="0"/>
              <a:buChar char="•"/>
            </a:pPr>
            <a:r>
              <a:rPr lang="en-US" sz="1600" b="1" dirty="0">
                <a:solidFill>
                  <a:schemeClr val="tx2"/>
                </a:solidFill>
                <a:latin typeface="+mn-lt"/>
              </a:rPr>
              <a:t>Creating MOB (= Reporting Date – Origination Date) column.</a:t>
            </a:r>
          </a:p>
          <a:p>
            <a:pPr marL="171450" indent="-171450">
              <a:lnSpc>
                <a:spcPct val="150000"/>
              </a:lnSpc>
              <a:buFont typeface="Arial" panose="020B0604020202020204" pitchFamily="34" charset="0"/>
              <a:buChar char="•"/>
            </a:pPr>
            <a:r>
              <a:rPr lang="en-US" sz="1600" b="1" dirty="0">
                <a:solidFill>
                  <a:schemeClr val="tx2"/>
                </a:solidFill>
                <a:latin typeface="+mn-lt"/>
              </a:rPr>
              <a:t>Creating Delinquency status column to capture the days past due (dpd).</a:t>
            </a:r>
          </a:p>
        </p:txBody>
      </p:sp>
      <p:sp>
        <p:nvSpPr>
          <p:cNvPr id="71" name="Title 1">
            <a:extLst>
              <a:ext uri="{FF2B5EF4-FFF2-40B4-BE49-F238E27FC236}">
                <a16:creationId xmlns:a16="http://schemas.microsoft.com/office/drawing/2014/main" id="{7AC227AF-303B-0C3A-E87A-46DA58F5DD01}"/>
              </a:ext>
            </a:extLst>
          </p:cNvPr>
          <p:cNvSpPr txBox="1">
            <a:spLocks/>
          </p:cNvSpPr>
          <p:nvPr/>
        </p:nvSpPr>
        <p:spPr>
          <a:xfrm>
            <a:off x="3066931" y="3276733"/>
            <a:ext cx="2331014" cy="3039660"/>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lnSpc>
                <a:spcPct val="150000"/>
              </a:lnSpc>
              <a:buFont typeface="Arial" panose="020B0604020202020204" pitchFamily="34" charset="0"/>
              <a:buChar char="•"/>
            </a:pPr>
            <a:r>
              <a:rPr lang="en-US" sz="2000" b="1" dirty="0">
                <a:solidFill>
                  <a:schemeClr val="tx2"/>
                </a:solidFill>
                <a:latin typeface="+mn-lt"/>
              </a:rPr>
              <a:t>Create pivot table to capture 30 dpd, 60 dpd, 90 dpd.</a:t>
            </a:r>
          </a:p>
        </p:txBody>
      </p:sp>
      <p:sp>
        <p:nvSpPr>
          <p:cNvPr id="73" name="Title 1">
            <a:extLst>
              <a:ext uri="{FF2B5EF4-FFF2-40B4-BE49-F238E27FC236}">
                <a16:creationId xmlns:a16="http://schemas.microsoft.com/office/drawing/2014/main" id="{651061FB-64AC-44A8-0791-52E2C96407FC}"/>
              </a:ext>
            </a:extLst>
          </p:cNvPr>
          <p:cNvSpPr txBox="1">
            <a:spLocks/>
          </p:cNvSpPr>
          <p:nvPr/>
        </p:nvSpPr>
        <p:spPr>
          <a:xfrm>
            <a:off x="5733072" y="3294955"/>
            <a:ext cx="2571559" cy="3021438"/>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lnSpc>
                <a:spcPct val="150000"/>
              </a:lnSpc>
              <a:buFont typeface="Arial" panose="020B0604020202020204" pitchFamily="34" charset="0"/>
              <a:buChar char="•"/>
            </a:pPr>
            <a:r>
              <a:rPr lang="en-US" sz="2000" b="1" dirty="0">
                <a:solidFill>
                  <a:schemeClr val="tx2"/>
                </a:solidFill>
                <a:latin typeface="+mn-lt"/>
              </a:rPr>
              <a:t>Calculate default rate for each MOB for every default definition.</a:t>
            </a:r>
          </a:p>
        </p:txBody>
      </p:sp>
      <p:sp>
        <p:nvSpPr>
          <p:cNvPr id="75" name="Title 1">
            <a:extLst>
              <a:ext uri="{FF2B5EF4-FFF2-40B4-BE49-F238E27FC236}">
                <a16:creationId xmlns:a16="http://schemas.microsoft.com/office/drawing/2014/main" id="{A5B5B18A-862B-9E94-31A2-95B128667A95}"/>
              </a:ext>
            </a:extLst>
          </p:cNvPr>
          <p:cNvSpPr txBox="1">
            <a:spLocks/>
          </p:cNvSpPr>
          <p:nvPr/>
        </p:nvSpPr>
        <p:spPr>
          <a:xfrm>
            <a:off x="8696614" y="3276733"/>
            <a:ext cx="2487421" cy="3039660"/>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lnSpc>
                <a:spcPct val="150000"/>
              </a:lnSpc>
              <a:buFont typeface="Arial" panose="020B0604020202020204" pitchFamily="34" charset="0"/>
              <a:buChar char="•"/>
            </a:pPr>
            <a:r>
              <a:rPr lang="en-US" sz="2000" b="1" dirty="0">
                <a:solidFill>
                  <a:schemeClr val="tx2"/>
                </a:solidFill>
                <a:latin typeface="+mn-lt"/>
              </a:rPr>
              <a:t>Plot default rate against Month on Books for every default definition.</a:t>
            </a:r>
          </a:p>
        </p:txBody>
      </p:sp>
      <p:sp>
        <p:nvSpPr>
          <p:cNvPr id="80" name="Title 68">
            <a:extLst>
              <a:ext uri="{FF2B5EF4-FFF2-40B4-BE49-F238E27FC236}">
                <a16:creationId xmlns:a16="http://schemas.microsoft.com/office/drawing/2014/main" id="{840523E6-5EA0-3F67-D07D-CD01CEF9B952}"/>
              </a:ext>
            </a:extLst>
          </p:cNvPr>
          <p:cNvSpPr>
            <a:spLocks noGrp="1"/>
          </p:cNvSpPr>
          <p:nvPr>
            <p:ph type="title"/>
          </p:nvPr>
        </p:nvSpPr>
        <p:spPr>
          <a:xfrm>
            <a:off x="442799" y="388845"/>
            <a:ext cx="11303999" cy="990001"/>
          </a:xfrm>
        </p:spPr>
        <p:txBody>
          <a:bodyPr/>
          <a:lstStyle/>
          <a:p>
            <a:r>
              <a:rPr lang="en-US" dirty="0"/>
              <a:t>Data to destiny</a:t>
            </a:r>
          </a:p>
        </p:txBody>
      </p:sp>
      <p:sp>
        <p:nvSpPr>
          <p:cNvPr id="81" name="Text Placeholder 2">
            <a:extLst>
              <a:ext uri="{FF2B5EF4-FFF2-40B4-BE49-F238E27FC236}">
                <a16:creationId xmlns:a16="http://schemas.microsoft.com/office/drawing/2014/main" id="{88BB67AF-E9C6-75D2-3EB3-94D2B5A7C61C}"/>
              </a:ext>
            </a:extLst>
          </p:cNvPr>
          <p:cNvSpPr txBox="1">
            <a:spLocks/>
          </p:cNvSpPr>
          <p:nvPr/>
        </p:nvSpPr>
        <p:spPr>
          <a:xfrm>
            <a:off x="442800" y="98303"/>
            <a:ext cx="5846011" cy="228600"/>
          </a:xfrm>
          <a:prstGeom prst="rect">
            <a:avLst/>
          </a:prstGeom>
        </p:spPr>
        <p:txBody>
          <a:bodyPr/>
          <a:lstStyle>
            <a:lvl1pPr marL="0" indent="0" algn="l" defTabSz="914400" rtl="0" eaLnBrk="1" latinLnBrk="0" hangingPunct="1">
              <a:lnSpc>
                <a:spcPct val="105000"/>
              </a:lnSpc>
              <a:spcBef>
                <a:spcPts val="1200"/>
              </a:spcBef>
              <a:spcAft>
                <a:spcPts val="0"/>
              </a:spcAft>
              <a:buClr>
                <a:schemeClr val="accent1"/>
              </a:buClr>
              <a:buSzPct val="100000"/>
              <a:buFont typeface="Arial" panose="020B0604020202020204" pitchFamily="34" charset="0"/>
              <a:buNone/>
              <a:defRPr lang="en-US" sz="1400" b="0" kern="1200" dirty="0">
                <a:solidFill>
                  <a:schemeClr val="tx2"/>
                </a:solidFill>
                <a:latin typeface="+mn-lt"/>
                <a:ea typeface="Cambria" panose="02040503050406030204" pitchFamily="18" charset="0"/>
                <a:cs typeface="Calibri" panose="020F0502020204030204" pitchFamily="34" charset="0"/>
              </a:defRPr>
            </a:lvl1pPr>
            <a:lvl2pPr marL="252000" indent="-252000" algn="l" defTabSz="914400" rtl="0" eaLnBrk="1" latinLnBrk="0" hangingPunct="1">
              <a:lnSpc>
                <a:spcPct val="105000"/>
              </a:lnSpc>
              <a:spcBef>
                <a:spcPts val="1200"/>
              </a:spcBef>
              <a:spcAft>
                <a:spcPts val="0"/>
              </a:spcAft>
              <a:buClr>
                <a:schemeClr val="accent1"/>
              </a:buClr>
              <a:buFont typeface="Arial" panose="020B0604020202020204" pitchFamily="34" charset="0"/>
              <a:buChar char="■"/>
              <a:defRPr lang="en-US" sz="1400" b="0" kern="1200" dirty="0">
                <a:solidFill>
                  <a:schemeClr val="tx2"/>
                </a:solidFill>
                <a:latin typeface="+mn-lt"/>
                <a:ea typeface="Cambria" panose="02040503050406030204" pitchFamily="18" charset="0"/>
                <a:cs typeface="Calibri" panose="020F0502020204030204" pitchFamily="34" charset="0"/>
              </a:defRPr>
            </a:lvl2pPr>
            <a:lvl3pPr marL="504000" indent="-252000" algn="l" defTabSz="914400" rtl="0" eaLnBrk="1" latinLnBrk="0" hangingPunct="1">
              <a:lnSpc>
                <a:spcPct val="105000"/>
              </a:lnSpc>
              <a:spcBef>
                <a:spcPts val="600"/>
              </a:spcBef>
              <a:spcAft>
                <a:spcPts val="0"/>
              </a:spcAft>
              <a:buClr>
                <a:schemeClr val="accent1"/>
              </a:buClr>
              <a:buSzPct val="80000"/>
              <a:buFont typeface="Arial" panose="020B0604020202020204" pitchFamily="34" charset="0"/>
              <a:buChar char="►"/>
              <a:defRPr lang="en-US" sz="1200" kern="1200" dirty="0">
                <a:solidFill>
                  <a:schemeClr val="tx2"/>
                </a:solidFill>
                <a:latin typeface="+mn-lt"/>
                <a:ea typeface="Cambria" panose="02040503050406030204" pitchFamily="18" charset="0"/>
                <a:cs typeface="Calibri" panose="020F0502020204030204" pitchFamily="34" charset="0"/>
              </a:defRPr>
            </a:lvl3pPr>
            <a:lvl4pPr marL="756000" indent="-252000" algn="l" defTabSz="914400" rtl="0" eaLnBrk="1" latinLnBrk="0" hangingPunct="1">
              <a:lnSpc>
                <a:spcPct val="105000"/>
              </a:lnSpc>
              <a:spcBef>
                <a:spcPts val="300"/>
              </a:spcBef>
              <a:spcAft>
                <a:spcPts val="0"/>
              </a:spcAft>
              <a:buClr>
                <a:schemeClr val="accent1"/>
              </a:buClr>
              <a:buSzPct val="100000"/>
              <a:buFont typeface="Arial" panose="020B0604020202020204" pitchFamily="34" charset="0"/>
              <a:buChar char="•"/>
              <a:defRPr lang="en-US" sz="1100" kern="1200" dirty="0">
                <a:solidFill>
                  <a:schemeClr val="tx2"/>
                </a:solidFill>
                <a:latin typeface="+mn-lt"/>
                <a:ea typeface="+mn-ea"/>
                <a:cs typeface="+mn-cs"/>
              </a:defRPr>
            </a:lvl4pPr>
            <a:lvl5pPr marL="0" indent="0" algn="l" defTabSz="914400" rtl="0" eaLnBrk="1" latinLnBrk="0" hangingPunct="1">
              <a:lnSpc>
                <a:spcPct val="105000"/>
              </a:lnSpc>
              <a:spcBef>
                <a:spcPts val="1800"/>
              </a:spcBef>
              <a:spcAft>
                <a:spcPts val="0"/>
              </a:spcAft>
              <a:buFontTx/>
              <a:buNone/>
              <a:defRPr lang="en-GB" sz="1600" b="1" kern="1200" dirty="0">
                <a:solidFill>
                  <a:schemeClr val="accent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p>
        </p:txBody>
      </p:sp>
      <p:sp>
        <p:nvSpPr>
          <p:cNvPr id="88" name="Rectangle 87">
            <a:extLst>
              <a:ext uri="{FF2B5EF4-FFF2-40B4-BE49-F238E27FC236}">
                <a16:creationId xmlns:a16="http://schemas.microsoft.com/office/drawing/2014/main" id="{6200E223-96C6-52B7-EB55-B90E2CEA36BD}"/>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224796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9F6F6D-3716-43B3-5078-C79E432E64ED}"/>
              </a:ext>
            </a:extLst>
          </p:cNvPr>
          <p:cNvPicPr>
            <a:picLocks noChangeAspect="1"/>
          </p:cNvPicPr>
          <p:nvPr/>
        </p:nvPicPr>
        <p:blipFill rotWithShape="1">
          <a:blip r:embed="rId2"/>
          <a:srcRect t="14914"/>
          <a:stretch/>
        </p:blipFill>
        <p:spPr>
          <a:xfrm>
            <a:off x="805080" y="1153550"/>
            <a:ext cx="4588147" cy="3685736"/>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A52EE1E7-1C15-8C02-C41F-7CDA15EC5966}"/>
              </a:ext>
            </a:extLst>
          </p:cNvPr>
          <p:cNvSpPr txBox="1"/>
          <p:nvPr/>
        </p:nvSpPr>
        <p:spPr>
          <a:xfrm>
            <a:off x="805081" y="451265"/>
            <a:ext cx="4588147"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b="1" dirty="0"/>
              <a:t>Importing necessary libraries</a:t>
            </a:r>
          </a:p>
        </p:txBody>
      </p:sp>
      <p:pic>
        <p:nvPicPr>
          <p:cNvPr id="11" name="Picture 10">
            <a:extLst>
              <a:ext uri="{FF2B5EF4-FFF2-40B4-BE49-F238E27FC236}">
                <a16:creationId xmlns:a16="http://schemas.microsoft.com/office/drawing/2014/main" id="{44B1D1C0-F7CB-1E2B-B83D-EDE9C9992098}"/>
              </a:ext>
            </a:extLst>
          </p:cNvPr>
          <p:cNvPicPr>
            <a:picLocks noChangeAspect="1"/>
          </p:cNvPicPr>
          <p:nvPr/>
        </p:nvPicPr>
        <p:blipFill rotWithShape="1">
          <a:blip r:embed="rId3"/>
          <a:srcRect l="1453" t="16851" r="2011" b="1848"/>
          <a:stretch/>
        </p:blipFill>
        <p:spPr>
          <a:xfrm>
            <a:off x="5781821" y="1153551"/>
            <a:ext cx="5001608" cy="3685735"/>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8811E7E6-6829-7B1A-DB0F-3D157E0300AD}"/>
              </a:ext>
            </a:extLst>
          </p:cNvPr>
          <p:cNvSpPr txBox="1"/>
          <p:nvPr/>
        </p:nvSpPr>
        <p:spPr>
          <a:xfrm>
            <a:off x="5781821" y="451265"/>
            <a:ext cx="5001608"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Reading datasets and checking data type</a:t>
            </a:r>
          </a:p>
        </p:txBody>
      </p:sp>
      <p:sp>
        <p:nvSpPr>
          <p:cNvPr id="13" name="Rectangle 12">
            <a:extLst>
              <a:ext uri="{FF2B5EF4-FFF2-40B4-BE49-F238E27FC236}">
                <a16:creationId xmlns:a16="http://schemas.microsoft.com/office/drawing/2014/main" id="{6D21E7CE-8451-9A28-60A2-288481ADB479}"/>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58502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EB7BF3-8AAA-E90E-FAA0-D931EFD19833}"/>
              </a:ext>
            </a:extLst>
          </p:cNvPr>
          <p:cNvPicPr>
            <a:picLocks noChangeAspect="1"/>
          </p:cNvPicPr>
          <p:nvPr/>
        </p:nvPicPr>
        <p:blipFill rotWithShape="1">
          <a:blip r:embed="rId2"/>
          <a:srcRect t="36075"/>
          <a:stretch/>
        </p:blipFill>
        <p:spPr>
          <a:xfrm>
            <a:off x="419757" y="1290386"/>
            <a:ext cx="7359675" cy="1209112"/>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A91A8AB4-36D6-37B0-A0DC-88F0A910D99C}"/>
              </a:ext>
            </a:extLst>
          </p:cNvPr>
          <p:cNvSpPr txBox="1"/>
          <p:nvPr/>
        </p:nvSpPr>
        <p:spPr>
          <a:xfrm>
            <a:off x="419759" y="507536"/>
            <a:ext cx="7359673"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Converting date columns to datatime data type</a:t>
            </a:r>
          </a:p>
        </p:txBody>
      </p:sp>
      <p:sp>
        <p:nvSpPr>
          <p:cNvPr id="9" name="TextBox 8">
            <a:extLst>
              <a:ext uri="{FF2B5EF4-FFF2-40B4-BE49-F238E27FC236}">
                <a16:creationId xmlns:a16="http://schemas.microsoft.com/office/drawing/2014/main" id="{79637EE5-54CA-00DA-70A2-3F919E18DD46}"/>
              </a:ext>
            </a:extLst>
          </p:cNvPr>
          <p:cNvSpPr txBox="1"/>
          <p:nvPr/>
        </p:nvSpPr>
        <p:spPr>
          <a:xfrm>
            <a:off x="419757" y="2887339"/>
            <a:ext cx="7359675"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Creating new columns Month on Books and Delinquency Bucket</a:t>
            </a:r>
          </a:p>
        </p:txBody>
      </p:sp>
      <p:pic>
        <p:nvPicPr>
          <p:cNvPr id="11" name="Picture 10">
            <a:extLst>
              <a:ext uri="{FF2B5EF4-FFF2-40B4-BE49-F238E27FC236}">
                <a16:creationId xmlns:a16="http://schemas.microsoft.com/office/drawing/2014/main" id="{E6860B82-2DD9-0770-7E44-2DAB1807D985}"/>
              </a:ext>
            </a:extLst>
          </p:cNvPr>
          <p:cNvPicPr>
            <a:picLocks noChangeAspect="1"/>
          </p:cNvPicPr>
          <p:nvPr/>
        </p:nvPicPr>
        <p:blipFill rotWithShape="1">
          <a:blip r:embed="rId3"/>
          <a:srcRect t="18505"/>
          <a:stretch/>
        </p:blipFill>
        <p:spPr>
          <a:xfrm>
            <a:off x="419757" y="3601329"/>
            <a:ext cx="5840366" cy="2644726"/>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38476746-DA05-0F56-313E-5A22B226366B}"/>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84344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71BA38-4468-A4F2-243B-845695237DB4}"/>
              </a:ext>
            </a:extLst>
          </p:cNvPr>
          <p:cNvPicPr>
            <a:picLocks noChangeAspect="1"/>
          </p:cNvPicPr>
          <p:nvPr/>
        </p:nvPicPr>
        <p:blipFill rotWithShape="1">
          <a:blip r:embed="rId2"/>
          <a:srcRect t="17957" b="14049"/>
          <a:stretch/>
        </p:blipFill>
        <p:spPr>
          <a:xfrm>
            <a:off x="589378" y="1167619"/>
            <a:ext cx="7254321" cy="3277772"/>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55EEE215-1A5F-40B2-EC52-E643BA3A22DE}"/>
              </a:ext>
            </a:extLst>
          </p:cNvPr>
          <p:cNvSpPr txBox="1"/>
          <p:nvPr/>
        </p:nvSpPr>
        <p:spPr>
          <a:xfrm>
            <a:off x="589378" y="436903"/>
            <a:ext cx="7254321"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Pivot tables for calculating different default definition</a:t>
            </a:r>
          </a:p>
        </p:txBody>
      </p:sp>
      <p:sp>
        <p:nvSpPr>
          <p:cNvPr id="13" name="Rectangle 12">
            <a:extLst>
              <a:ext uri="{FF2B5EF4-FFF2-40B4-BE49-F238E27FC236}">
                <a16:creationId xmlns:a16="http://schemas.microsoft.com/office/drawing/2014/main" id="{DB0CD33A-613D-AD34-0E60-FB826FC59FDF}"/>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306672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E6241F-1403-34AB-4200-2E38D23AB5CF}"/>
              </a:ext>
            </a:extLst>
          </p:cNvPr>
          <p:cNvPicPr>
            <a:picLocks noChangeAspect="1"/>
          </p:cNvPicPr>
          <p:nvPr/>
        </p:nvPicPr>
        <p:blipFill rotWithShape="1">
          <a:blip r:embed="rId2"/>
          <a:srcRect t="12874"/>
          <a:stretch/>
        </p:blipFill>
        <p:spPr>
          <a:xfrm>
            <a:off x="360850" y="1153550"/>
            <a:ext cx="8301333" cy="4274340"/>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EE555D34-959D-C123-AA45-1B6E29E24BA5}"/>
              </a:ext>
            </a:extLst>
          </p:cNvPr>
          <p:cNvSpPr txBox="1"/>
          <p:nvPr/>
        </p:nvSpPr>
        <p:spPr>
          <a:xfrm>
            <a:off x="360850" y="450970"/>
            <a:ext cx="8297821"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Find 1st occurrence of 1 in each row for 30 dpd, 2 for 60 dpd, 3 for 90 dpd</a:t>
            </a:r>
          </a:p>
        </p:txBody>
      </p:sp>
      <p:sp>
        <p:nvSpPr>
          <p:cNvPr id="7" name="Rectangle 6">
            <a:extLst>
              <a:ext uri="{FF2B5EF4-FFF2-40B4-BE49-F238E27FC236}">
                <a16:creationId xmlns:a16="http://schemas.microsoft.com/office/drawing/2014/main" id="{BF6566DD-1E78-18BD-F56F-D0F20F826D44}"/>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51501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9A6BC0-A2D5-440D-05B9-532FCAFF3EAF}"/>
              </a:ext>
            </a:extLst>
          </p:cNvPr>
          <p:cNvPicPr>
            <a:picLocks noChangeAspect="1"/>
          </p:cNvPicPr>
          <p:nvPr/>
        </p:nvPicPr>
        <p:blipFill rotWithShape="1">
          <a:blip r:embed="rId2"/>
          <a:srcRect t="11635"/>
          <a:stretch/>
        </p:blipFill>
        <p:spPr>
          <a:xfrm>
            <a:off x="451557" y="1364565"/>
            <a:ext cx="6019581" cy="3831323"/>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ADD1BEFC-5515-A8A2-E854-1BDD34C5492B}"/>
              </a:ext>
            </a:extLst>
          </p:cNvPr>
          <p:cNvSpPr txBox="1"/>
          <p:nvPr/>
        </p:nvSpPr>
        <p:spPr>
          <a:xfrm>
            <a:off x="451557" y="507241"/>
            <a:ext cx="10999544"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Preparing final data – Calculating default rate</a:t>
            </a:r>
          </a:p>
        </p:txBody>
      </p:sp>
      <p:pic>
        <p:nvPicPr>
          <p:cNvPr id="10" name="Picture 9">
            <a:extLst>
              <a:ext uri="{FF2B5EF4-FFF2-40B4-BE49-F238E27FC236}">
                <a16:creationId xmlns:a16="http://schemas.microsoft.com/office/drawing/2014/main" id="{DA7A9E38-9A0D-09FB-4308-570498006AEB}"/>
              </a:ext>
            </a:extLst>
          </p:cNvPr>
          <p:cNvPicPr>
            <a:picLocks noChangeAspect="1"/>
          </p:cNvPicPr>
          <p:nvPr/>
        </p:nvPicPr>
        <p:blipFill rotWithShape="1">
          <a:blip r:embed="rId3"/>
          <a:srcRect t="11658"/>
          <a:stretch/>
        </p:blipFill>
        <p:spPr>
          <a:xfrm>
            <a:off x="6722304" y="1373267"/>
            <a:ext cx="4728797" cy="3822621"/>
          </a:xfrm>
          <a:prstGeom prst="rect">
            <a:avLst/>
          </a:prstGeom>
          <a:ln>
            <a:noFill/>
          </a:ln>
          <a:effectLst>
            <a:outerShdw blurRad="190500" algn="tl" rotWithShape="0">
              <a:srgbClr val="000000">
                <a:alpha val="70000"/>
              </a:srgbClr>
            </a:outerShdw>
          </a:effectLst>
        </p:spPr>
      </p:pic>
      <p:sp>
        <p:nvSpPr>
          <p:cNvPr id="11" name="Rectangle 10">
            <a:extLst>
              <a:ext uri="{FF2B5EF4-FFF2-40B4-BE49-F238E27FC236}">
                <a16:creationId xmlns:a16="http://schemas.microsoft.com/office/drawing/2014/main" id="{F1FC4496-99F8-1D81-BC2D-47DFCA89F2AA}"/>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257927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A61EB2-01B4-83CC-1795-ACBAD0B10B27}"/>
              </a:ext>
            </a:extLst>
          </p:cNvPr>
          <p:cNvSpPr txBox="1"/>
          <p:nvPr/>
        </p:nvSpPr>
        <p:spPr>
          <a:xfrm>
            <a:off x="451557" y="507241"/>
            <a:ext cx="6315003" cy="369332"/>
          </a:xfrm>
          <a:prstGeom prst="rect">
            <a:avLst/>
          </a:prstGeom>
          <a:solidFill>
            <a:schemeClr val="tx1">
              <a:lumMod val="85000"/>
              <a:lumOff val="15000"/>
            </a:schemeClr>
          </a:solidFill>
          <a:ln>
            <a:noFill/>
          </a:ln>
          <a:effectLst/>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Plotting graphs for 30 dpd, 60 dpd, 90 dpd</a:t>
            </a:r>
          </a:p>
        </p:txBody>
      </p:sp>
      <p:pic>
        <p:nvPicPr>
          <p:cNvPr id="8" name="Picture 7">
            <a:extLst>
              <a:ext uri="{FF2B5EF4-FFF2-40B4-BE49-F238E27FC236}">
                <a16:creationId xmlns:a16="http://schemas.microsoft.com/office/drawing/2014/main" id="{03226A25-7D57-962C-6D77-92ADEBBCE5F1}"/>
              </a:ext>
            </a:extLst>
          </p:cNvPr>
          <p:cNvPicPr>
            <a:picLocks noChangeAspect="1"/>
          </p:cNvPicPr>
          <p:nvPr/>
        </p:nvPicPr>
        <p:blipFill rotWithShape="1">
          <a:blip r:embed="rId2"/>
          <a:srcRect t="7217"/>
          <a:stretch/>
        </p:blipFill>
        <p:spPr>
          <a:xfrm>
            <a:off x="451557" y="1139482"/>
            <a:ext cx="6315003" cy="4840285"/>
          </a:xfrm>
          <a:prstGeom prst="rect">
            <a:avLst/>
          </a:prstGeom>
          <a:ln>
            <a:noFill/>
          </a:ln>
          <a:effectLst>
            <a:outerShdw blurRad="190500" algn="tl" rotWithShape="0">
              <a:srgbClr val="000000">
                <a:alpha val="70000"/>
              </a:srgbClr>
            </a:outerShdw>
          </a:effectLst>
        </p:spPr>
      </p:pic>
      <p:sp>
        <p:nvSpPr>
          <p:cNvPr id="9" name="Rectangle 8">
            <a:extLst>
              <a:ext uri="{FF2B5EF4-FFF2-40B4-BE49-F238E27FC236}">
                <a16:creationId xmlns:a16="http://schemas.microsoft.com/office/drawing/2014/main" id="{3E99597E-D552-38EB-B59D-3087816B5C3D}"/>
              </a:ext>
            </a:extLst>
          </p:cNvPr>
          <p:cNvSpPr/>
          <p:nvPr/>
        </p:nvSpPr>
        <p:spPr>
          <a:xfrm>
            <a:off x="0"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19668367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HDS" val="True"/>
  <p:tag name="MIO_SKIPVERSION" val="01.01.0001 00:00:00"/>
  <p:tag name="MIO_EKGUID" val="60cf1f57-96f0-41c5-80b0-6bdd055b943f"/>
  <p:tag name="MIO_UPDATE" val="True"/>
  <p:tag name="MIO_VERSION" val="28.12.2020 13:34:11"/>
  <p:tag name="MIO_DBID" val="B8FCB12D-AF03-49EB-9F79-BB019BE99E1E"/>
  <p:tag name="MIO_LASTDOWNLOADED" val="28.12.2020 18:24:09.936"/>
  <p:tag name="MIO_OBJECTNAME" val="G"/>
  <p:tag name="MIO_CDID" val="3d435a17-43bc-49ce-8c2a-a6b042be0530"/>
  <p:tag name="MIO_FALLBACK_LAYOUT" val="16"/>
  <p:tag name="MIO_SHOW_DATE" val="False"/>
  <p:tag name="MIO_SHOW_FOOTER" val="False"/>
  <p:tag name="MIO_SHOW_PAGENUMBER" val="False"/>
  <p:tag name="MIO_AVOID_BLANK_LAYOUT" val="False"/>
  <p:tag name="MIO_CD_LAYOUT_VALID_AREA" val="False"/>
  <p:tag name="MIO_NUMBER_OF_VALID_LAYOUTS" val="95"/>
</p:tagLst>
</file>

<file path=ppt/tags/tag10.xml><?xml version="1.0" encoding="utf-8"?>
<p:tagLst xmlns:a="http://schemas.openxmlformats.org/drawingml/2006/main" xmlns:r="http://schemas.openxmlformats.org/officeDocument/2006/relationships" xmlns:p="http://schemas.openxmlformats.org/presentationml/2006/main">
  <p:tag name="RNRSTYLE" val="1"/>
</p:tagLst>
</file>

<file path=ppt/tags/tag11.xml><?xml version="1.0" encoding="utf-8"?>
<p:tagLst xmlns:a="http://schemas.openxmlformats.org/drawingml/2006/main" xmlns:r="http://schemas.openxmlformats.org/officeDocument/2006/relationships" xmlns:p="http://schemas.openxmlformats.org/presentationml/2006/main">
  <p:tag name="RNRSTYLE" val="1"/>
</p:tagLst>
</file>

<file path=ppt/tags/tag12.xml><?xml version="1.0" encoding="utf-8"?>
<p:tagLst xmlns:a="http://schemas.openxmlformats.org/drawingml/2006/main" xmlns:r="http://schemas.openxmlformats.org/officeDocument/2006/relationships" xmlns:p="http://schemas.openxmlformats.org/presentationml/2006/main">
  <p:tag name="RNRSTYLE" val="1"/>
</p:tagLst>
</file>

<file path=ppt/tags/tag13.xml><?xml version="1.0" encoding="utf-8"?>
<p:tagLst xmlns:a="http://schemas.openxmlformats.org/drawingml/2006/main" xmlns:r="http://schemas.openxmlformats.org/officeDocument/2006/relationships" xmlns:p="http://schemas.openxmlformats.org/presentationml/2006/main">
  <p:tag name="RNRSTYLE" val="1"/>
</p:tagLst>
</file>

<file path=ppt/tags/tag14.xml><?xml version="1.0" encoding="utf-8"?>
<p:tagLst xmlns:a="http://schemas.openxmlformats.org/drawingml/2006/main" xmlns:r="http://schemas.openxmlformats.org/officeDocument/2006/relationships" xmlns:p="http://schemas.openxmlformats.org/presentationml/2006/main">
  <p:tag name="RNRSTYLE" val="1"/>
</p:tagLst>
</file>

<file path=ppt/tags/tag15.xml><?xml version="1.0" encoding="utf-8"?>
<p:tagLst xmlns:a="http://schemas.openxmlformats.org/drawingml/2006/main" xmlns:r="http://schemas.openxmlformats.org/officeDocument/2006/relationships" xmlns:p="http://schemas.openxmlformats.org/presentationml/2006/main">
  <p:tag name="RNRSTYLE" val="1"/>
</p:tagLst>
</file>

<file path=ppt/tags/tag16.xml><?xml version="1.0" encoding="utf-8"?>
<p:tagLst xmlns:a="http://schemas.openxmlformats.org/drawingml/2006/main" xmlns:r="http://schemas.openxmlformats.org/officeDocument/2006/relationships" xmlns:p="http://schemas.openxmlformats.org/presentationml/2006/main">
  <p:tag name="RNRSTYLE" val="1"/>
</p:tagLst>
</file>

<file path=ppt/tags/tag17.xml><?xml version="1.0" encoding="utf-8"?>
<p:tagLst xmlns:a="http://schemas.openxmlformats.org/drawingml/2006/main" xmlns:r="http://schemas.openxmlformats.org/officeDocument/2006/relationships" xmlns:p="http://schemas.openxmlformats.org/presentationml/2006/main">
  <p:tag name="RNRSTYLE" val="1"/>
</p:tagLst>
</file>

<file path=ppt/tags/tag18.xml><?xml version="1.0" encoding="utf-8"?>
<p:tagLst xmlns:a="http://schemas.openxmlformats.org/drawingml/2006/main" xmlns:r="http://schemas.openxmlformats.org/officeDocument/2006/relationships" xmlns:p="http://schemas.openxmlformats.org/presentationml/2006/main">
  <p:tag name="RNRSTYLE" val="1"/>
</p:tagLst>
</file>

<file path=ppt/tags/tag19.xml><?xml version="1.0" encoding="utf-8"?>
<p:tagLst xmlns:a="http://schemas.openxmlformats.org/drawingml/2006/main" xmlns:r="http://schemas.openxmlformats.org/officeDocument/2006/relationships" xmlns:p="http://schemas.openxmlformats.org/presentationml/2006/main">
  <p:tag name="RNRSTYLE" val="1"/>
</p:tagLst>
</file>

<file path=ppt/tags/tag2.xml><?xml version="1.0" encoding="utf-8"?>
<p:tagLst xmlns:a="http://schemas.openxmlformats.org/drawingml/2006/main" xmlns:r="http://schemas.openxmlformats.org/officeDocument/2006/relationships" xmlns:p="http://schemas.openxmlformats.org/presentationml/2006/main">
  <p:tag name="RNRSTYLE" val="1"/>
</p:tagLst>
</file>

<file path=ppt/tags/tag20.xml><?xml version="1.0" encoding="utf-8"?>
<p:tagLst xmlns:a="http://schemas.openxmlformats.org/drawingml/2006/main" xmlns:r="http://schemas.openxmlformats.org/officeDocument/2006/relationships" xmlns:p="http://schemas.openxmlformats.org/presentationml/2006/main">
  <p:tag name="RNRSTYLE" val="1"/>
</p:tagLst>
</file>

<file path=ppt/tags/tag21.xml><?xml version="1.0" encoding="utf-8"?>
<p:tagLst xmlns:a="http://schemas.openxmlformats.org/drawingml/2006/main" xmlns:r="http://schemas.openxmlformats.org/officeDocument/2006/relationships" xmlns:p="http://schemas.openxmlformats.org/presentationml/2006/main">
  <p:tag name="RNRSTYLE" val="1"/>
</p:tagLst>
</file>

<file path=ppt/tags/tag22.xml><?xml version="1.0" encoding="utf-8"?>
<p:tagLst xmlns:a="http://schemas.openxmlformats.org/drawingml/2006/main" xmlns:r="http://schemas.openxmlformats.org/officeDocument/2006/relationships" xmlns:p="http://schemas.openxmlformats.org/presentationml/2006/main">
  <p:tag name="RNRSTYLE" val="1"/>
</p:tagLst>
</file>

<file path=ppt/tags/tag23.xml><?xml version="1.0" encoding="utf-8"?>
<p:tagLst xmlns:a="http://schemas.openxmlformats.org/drawingml/2006/main" xmlns:r="http://schemas.openxmlformats.org/officeDocument/2006/relationships" xmlns:p="http://schemas.openxmlformats.org/presentationml/2006/main">
  <p:tag name="RNRSTYLE" val="1"/>
</p:tagLst>
</file>

<file path=ppt/tags/tag24.xml><?xml version="1.0" encoding="utf-8"?>
<p:tagLst xmlns:a="http://schemas.openxmlformats.org/drawingml/2006/main" xmlns:r="http://schemas.openxmlformats.org/officeDocument/2006/relationships" xmlns:p="http://schemas.openxmlformats.org/presentationml/2006/main">
  <p:tag name="RNRSTYLE" val="1"/>
</p:tagLst>
</file>

<file path=ppt/tags/tag25.xml><?xml version="1.0" encoding="utf-8"?>
<p:tagLst xmlns:a="http://schemas.openxmlformats.org/drawingml/2006/main" xmlns:r="http://schemas.openxmlformats.org/officeDocument/2006/relationships" xmlns:p="http://schemas.openxmlformats.org/presentationml/2006/main">
  <p:tag name="RNRSTYLE" val="1"/>
</p:tagLst>
</file>

<file path=ppt/tags/tag26.xml><?xml version="1.0" encoding="utf-8"?>
<p:tagLst xmlns:a="http://schemas.openxmlformats.org/drawingml/2006/main" xmlns:r="http://schemas.openxmlformats.org/officeDocument/2006/relationships" xmlns:p="http://schemas.openxmlformats.org/presentationml/2006/main">
  <p:tag name="RNRSTYLE" val="1"/>
</p:tagLst>
</file>

<file path=ppt/tags/tag27.xml><?xml version="1.0" encoding="utf-8"?>
<p:tagLst xmlns:a="http://schemas.openxmlformats.org/drawingml/2006/main" xmlns:r="http://schemas.openxmlformats.org/officeDocument/2006/relationships" xmlns:p="http://schemas.openxmlformats.org/presentationml/2006/main">
  <p:tag name="RNRSTYLE" val="1"/>
</p:tagLst>
</file>

<file path=ppt/tags/tag28.xml><?xml version="1.0" encoding="utf-8"?>
<p:tagLst xmlns:a="http://schemas.openxmlformats.org/drawingml/2006/main" xmlns:r="http://schemas.openxmlformats.org/officeDocument/2006/relationships" xmlns:p="http://schemas.openxmlformats.org/presentationml/2006/main">
  <p:tag name="RNRSTYLE" val="1"/>
</p:tagLst>
</file>

<file path=ppt/tags/tag29.xml><?xml version="1.0" encoding="utf-8"?>
<p:tagLst xmlns:a="http://schemas.openxmlformats.org/drawingml/2006/main" xmlns:r="http://schemas.openxmlformats.org/officeDocument/2006/relationships" xmlns:p="http://schemas.openxmlformats.org/presentationml/2006/main">
  <p:tag name="RNRSTYLE" val="1"/>
</p:tagLst>
</file>

<file path=ppt/tags/tag3.xml><?xml version="1.0" encoding="utf-8"?>
<p:tagLst xmlns:a="http://schemas.openxmlformats.org/drawingml/2006/main" xmlns:r="http://schemas.openxmlformats.org/officeDocument/2006/relationships" xmlns:p="http://schemas.openxmlformats.org/presentationml/2006/main">
  <p:tag name="RNRSTYLE" val="1"/>
</p:tagLst>
</file>

<file path=ppt/tags/tag30.xml><?xml version="1.0" encoding="utf-8"?>
<p:tagLst xmlns:a="http://schemas.openxmlformats.org/drawingml/2006/main" xmlns:r="http://schemas.openxmlformats.org/officeDocument/2006/relationships" xmlns:p="http://schemas.openxmlformats.org/presentationml/2006/main">
  <p:tag name="RNRSTYLE" val="1"/>
</p:tagLst>
</file>

<file path=ppt/tags/tag31.xml><?xml version="1.0" encoding="utf-8"?>
<p:tagLst xmlns:a="http://schemas.openxmlformats.org/drawingml/2006/main" xmlns:r="http://schemas.openxmlformats.org/officeDocument/2006/relationships" xmlns:p="http://schemas.openxmlformats.org/presentationml/2006/main">
  <p:tag name="RNRSTYLE" val="1"/>
</p:tagLst>
</file>

<file path=ppt/tags/tag32.xml><?xml version="1.0" encoding="utf-8"?>
<p:tagLst xmlns:a="http://schemas.openxmlformats.org/drawingml/2006/main" xmlns:r="http://schemas.openxmlformats.org/officeDocument/2006/relationships" xmlns:p="http://schemas.openxmlformats.org/presentationml/2006/main">
  <p:tag name="RNRSTYLE" val="1"/>
</p:tagLst>
</file>

<file path=ppt/tags/tag33.xml><?xml version="1.0" encoding="utf-8"?>
<p:tagLst xmlns:a="http://schemas.openxmlformats.org/drawingml/2006/main" xmlns:r="http://schemas.openxmlformats.org/officeDocument/2006/relationships" xmlns:p="http://schemas.openxmlformats.org/presentationml/2006/main">
  <p:tag name="RNRSTYLE" val="1"/>
</p:tagLst>
</file>

<file path=ppt/tags/tag34.xml><?xml version="1.0" encoding="utf-8"?>
<p:tagLst xmlns:a="http://schemas.openxmlformats.org/drawingml/2006/main" xmlns:r="http://schemas.openxmlformats.org/officeDocument/2006/relationships" xmlns:p="http://schemas.openxmlformats.org/presentationml/2006/main">
  <p:tag name="RNRSTYLE" val="1"/>
</p:tagLst>
</file>

<file path=ppt/tags/tag35.xml><?xml version="1.0" encoding="utf-8"?>
<p:tagLst xmlns:a="http://schemas.openxmlformats.org/drawingml/2006/main" xmlns:r="http://schemas.openxmlformats.org/officeDocument/2006/relationships" xmlns:p="http://schemas.openxmlformats.org/presentationml/2006/main">
  <p:tag name="RNRSTYLE" val="1"/>
</p:tagLst>
</file>

<file path=ppt/tags/tag36.xml><?xml version="1.0" encoding="utf-8"?>
<p:tagLst xmlns:a="http://schemas.openxmlformats.org/drawingml/2006/main" xmlns:r="http://schemas.openxmlformats.org/officeDocument/2006/relationships" xmlns:p="http://schemas.openxmlformats.org/presentationml/2006/main">
  <p:tag name="RNRSTYLE" val="1"/>
</p:tagLst>
</file>

<file path=ppt/tags/tag37.xml><?xml version="1.0" encoding="utf-8"?>
<p:tagLst xmlns:a="http://schemas.openxmlformats.org/drawingml/2006/main" xmlns:r="http://schemas.openxmlformats.org/officeDocument/2006/relationships" xmlns:p="http://schemas.openxmlformats.org/presentationml/2006/main">
  <p:tag name="RNRSTYLE" val="1"/>
</p:tagLst>
</file>

<file path=ppt/tags/tag38.xml><?xml version="1.0" encoding="utf-8"?>
<p:tagLst xmlns:a="http://schemas.openxmlformats.org/drawingml/2006/main" xmlns:r="http://schemas.openxmlformats.org/officeDocument/2006/relationships" xmlns:p="http://schemas.openxmlformats.org/presentationml/2006/main">
  <p:tag name="RNRSTYLE" val="1"/>
</p:tagLst>
</file>

<file path=ppt/tags/tag39.xml><?xml version="1.0" encoding="utf-8"?>
<p:tagLst xmlns:a="http://schemas.openxmlformats.org/drawingml/2006/main" xmlns:r="http://schemas.openxmlformats.org/officeDocument/2006/relationships" xmlns:p="http://schemas.openxmlformats.org/presentationml/2006/main">
  <p:tag name="RNRSTYLE" val="1"/>
</p:tagLst>
</file>

<file path=ppt/tags/tag4.xml><?xml version="1.0" encoding="utf-8"?>
<p:tagLst xmlns:a="http://schemas.openxmlformats.org/drawingml/2006/main" xmlns:r="http://schemas.openxmlformats.org/officeDocument/2006/relationships" xmlns:p="http://schemas.openxmlformats.org/presentationml/2006/main">
  <p:tag name="RNRSTYLE" val="1"/>
</p:tagLst>
</file>

<file path=ppt/tags/tag40.xml><?xml version="1.0" encoding="utf-8"?>
<p:tagLst xmlns:a="http://schemas.openxmlformats.org/drawingml/2006/main" xmlns:r="http://schemas.openxmlformats.org/officeDocument/2006/relationships" xmlns:p="http://schemas.openxmlformats.org/presentationml/2006/main">
  <p:tag name="RNRSTYLE" val="1"/>
</p:tagLst>
</file>

<file path=ppt/tags/tag41.xml><?xml version="1.0" encoding="utf-8"?>
<p:tagLst xmlns:a="http://schemas.openxmlformats.org/drawingml/2006/main" xmlns:r="http://schemas.openxmlformats.org/officeDocument/2006/relationships" xmlns:p="http://schemas.openxmlformats.org/presentationml/2006/main">
  <p:tag name="RNRSTYLE" val="1"/>
</p:tagLst>
</file>

<file path=ppt/tags/tag5.xml><?xml version="1.0" encoding="utf-8"?>
<p:tagLst xmlns:a="http://schemas.openxmlformats.org/drawingml/2006/main" xmlns:r="http://schemas.openxmlformats.org/officeDocument/2006/relationships" xmlns:p="http://schemas.openxmlformats.org/presentationml/2006/main">
  <p:tag name="RNRSTYLE" val="1"/>
</p:tagLst>
</file>

<file path=ppt/tags/tag6.xml><?xml version="1.0" encoding="utf-8"?>
<p:tagLst xmlns:a="http://schemas.openxmlformats.org/drawingml/2006/main" xmlns:r="http://schemas.openxmlformats.org/officeDocument/2006/relationships" xmlns:p="http://schemas.openxmlformats.org/presentationml/2006/main">
  <p:tag name="RNRSTYLE" val="1"/>
</p:tagLst>
</file>

<file path=ppt/tags/tag7.xml><?xml version="1.0" encoding="utf-8"?>
<p:tagLst xmlns:a="http://schemas.openxmlformats.org/drawingml/2006/main" xmlns:r="http://schemas.openxmlformats.org/officeDocument/2006/relationships" xmlns:p="http://schemas.openxmlformats.org/presentationml/2006/main">
  <p:tag name="RNRSTYLE" val="1"/>
</p:tagLst>
</file>

<file path=ppt/tags/tag8.xml><?xml version="1.0" encoding="utf-8"?>
<p:tagLst xmlns:a="http://schemas.openxmlformats.org/drawingml/2006/main" xmlns:r="http://schemas.openxmlformats.org/officeDocument/2006/relationships" xmlns:p="http://schemas.openxmlformats.org/presentationml/2006/main">
  <p:tag name="RNRSTYLE" val="1"/>
</p:tagLst>
</file>

<file path=ppt/tags/tag9.xml><?xml version="1.0" encoding="utf-8"?>
<p:tagLst xmlns:a="http://schemas.openxmlformats.org/drawingml/2006/main" xmlns:r="http://schemas.openxmlformats.org/officeDocument/2006/relationships" xmlns:p="http://schemas.openxmlformats.org/presentationml/2006/main">
  <p:tag name="RNRSTYLE" val="1"/>
</p:tagLst>
</file>

<file path=ppt/theme/theme1.xml><?xml version="1.0" encoding="utf-8"?>
<a:theme xmlns:a="http://schemas.openxmlformats.org/drawingml/2006/main" name="GenpactTheme">
  <a:themeElements>
    <a:clrScheme name="Custom 2">
      <a:dk1>
        <a:srgbClr val="000000"/>
      </a:dk1>
      <a:lt1>
        <a:srgbClr val="FFFFFF"/>
      </a:lt1>
      <a:dk2>
        <a:srgbClr val="021D44"/>
      </a:dk2>
      <a:lt2>
        <a:srgbClr val="798399"/>
      </a:lt2>
      <a:accent1>
        <a:srgbClr val="00AECF"/>
      </a:accent1>
      <a:accent2>
        <a:srgbClr val="FF555F"/>
      </a:accent2>
      <a:accent3>
        <a:srgbClr val="073262"/>
      </a:accent3>
      <a:accent4>
        <a:srgbClr val="007199"/>
      </a:accent4>
      <a:accent5>
        <a:srgbClr val="894560"/>
      </a:accent5>
      <a:accent6>
        <a:srgbClr val="10548C"/>
      </a:accent6>
      <a:hlink>
        <a:srgbClr val="10548C"/>
      </a:hlink>
      <a:folHlink>
        <a:srgbClr val="894560"/>
      </a:folHlink>
    </a:clrScheme>
    <a:fontScheme name="Genpact theme font">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0000" tIns="45720" rIns="91440" bIns="45720" rtlCol="0" anchor="t">
        <a:noAutofit/>
      </a:bodyPr>
      <a:lstStyle>
        <a:defPPr algn="l">
          <a:defRPr dirty="0"/>
        </a:defPPr>
      </a:lstStyle>
    </a:txDef>
  </a:objectDefaults>
  <a:extraClrSchemeLst/>
  <a:extLst>
    <a:ext uri="{05A4C25C-085E-4340-85A3-A5531E510DB2}">
      <thm15:themeFamily xmlns:thm15="http://schemas.microsoft.com/office/thememl/2012/main" name="GenpactTheme" id="{030F8BC4-17EE-4E61-92EC-675CD92ABDBA}" vid="{F549C5C1-4B09-4609-AB5B-3907B730DD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FFFFFF"/>
    </a:lt1>
    <a:dk2>
      <a:srgbClr val="021D44"/>
    </a:dk2>
    <a:lt2>
      <a:srgbClr val="798399"/>
    </a:lt2>
    <a:accent1>
      <a:srgbClr val="00AECF"/>
    </a:accent1>
    <a:accent2>
      <a:srgbClr val="FF555F"/>
    </a:accent2>
    <a:accent3>
      <a:srgbClr val="073262"/>
    </a:accent3>
    <a:accent4>
      <a:srgbClr val="007199"/>
    </a:accent4>
    <a:accent5>
      <a:srgbClr val="894560"/>
    </a:accent5>
    <a:accent6>
      <a:srgbClr val="10548C"/>
    </a:accent6>
    <a:hlink>
      <a:srgbClr val="10548C"/>
    </a:hlink>
    <a:folHlink>
      <a:srgbClr val="894560"/>
    </a:folHlink>
  </a:clrScheme>
</a:themeOverride>
</file>

<file path=ppt/theme/themeOverride2.xml><?xml version="1.0" encoding="utf-8"?>
<a:themeOverride xmlns:a="http://schemas.openxmlformats.org/drawingml/2006/main">
  <a:clrScheme name="Custom 2">
    <a:dk1>
      <a:srgbClr val="000000"/>
    </a:dk1>
    <a:lt1>
      <a:srgbClr val="FFFFFF"/>
    </a:lt1>
    <a:dk2>
      <a:srgbClr val="021D44"/>
    </a:dk2>
    <a:lt2>
      <a:srgbClr val="798399"/>
    </a:lt2>
    <a:accent1>
      <a:srgbClr val="00AECF"/>
    </a:accent1>
    <a:accent2>
      <a:srgbClr val="FF555F"/>
    </a:accent2>
    <a:accent3>
      <a:srgbClr val="073262"/>
    </a:accent3>
    <a:accent4>
      <a:srgbClr val="007199"/>
    </a:accent4>
    <a:accent5>
      <a:srgbClr val="894560"/>
    </a:accent5>
    <a:accent6>
      <a:srgbClr val="10548C"/>
    </a:accent6>
    <a:hlink>
      <a:srgbClr val="10548C"/>
    </a:hlink>
    <a:folHlink>
      <a:srgbClr val="894560"/>
    </a:folHlink>
  </a:clrScheme>
</a:themeOverride>
</file>

<file path=docProps/app.xml><?xml version="1.0" encoding="utf-8"?>
<Properties xmlns="http://schemas.openxmlformats.org/officeDocument/2006/extended-properties" xmlns:vt="http://schemas.openxmlformats.org/officeDocument/2006/docPropsVTypes">
  <Template/>
  <TotalTime>283</TotalTime>
  <Words>523</Words>
  <Application>Microsoft Office PowerPoint</Application>
  <PresentationFormat>Widescreen</PresentationFormat>
  <Paragraphs>67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Georgia</vt:lpstr>
      <vt:lpstr>GenpactTheme</vt:lpstr>
      <vt:lpstr>PowerPoint Presentation</vt:lpstr>
      <vt:lpstr>PowerPoint Presentation</vt:lpstr>
      <vt:lpstr>Data to destiny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to destiny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dewangan</dc:creator>
  <cp:lastModifiedBy>vikram dewangan</cp:lastModifiedBy>
  <cp:revision>19</cp:revision>
  <dcterms:created xsi:type="dcterms:W3CDTF">2024-06-02T13:57:08Z</dcterms:created>
  <dcterms:modified xsi:type="dcterms:W3CDTF">2024-06-02T18:40:53Z</dcterms:modified>
</cp:coreProperties>
</file>