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369" r:id="rId4"/>
    <p:sldId id="370" r:id="rId5"/>
    <p:sldId id="381" r:id="rId6"/>
    <p:sldId id="373" r:id="rId7"/>
    <p:sldId id="384" r:id="rId8"/>
    <p:sldId id="379" r:id="rId9"/>
    <p:sldId id="385" r:id="rId10"/>
    <p:sldId id="383" r:id="rId11"/>
    <p:sldId id="386" r:id="rId12"/>
    <p:sldId id="376" r:id="rId13"/>
    <p:sldId id="382" r:id="rId14"/>
    <p:sldId id="380" r:id="rId15"/>
    <p:sldId id="375" r:id="rId16"/>
    <p:sldId id="377" r:id="rId17"/>
    <p:sldId id="378"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KANAGA SHANMUGAM" userId="cc8d0ad7cdf19dab" providerId="LiveId" clId="{D29A0E17-0EA0-45A4-AA0D-3785ECF97935}"/>
    <pc:docChg chg="undo custSel addSld delSld modSld">
      <pc:chgData name="P KANAGA SHANMUGAM" userId="cc8d0ad7cdf19dab" providerId="LiveId" clId="{D29A0E17-0EA0-45A4-AA0D-3785ECF97935}" dt="2024-05-19T17:16:32.315" v="1364" actId="20577"/>
      <pc:docMkLst>
        <pc:docMk/>
      </pc:docMkLst>
      <pc:sldChg chg="modSp mod">
        <pc:chgData name="P KANAGA SHANMUGAM" userId="cc8d0ad7cdf19dab" providerId="LiveId" clId="{D29A0E17-0EA0-45A4-AA0D-3785ECF97935}" dt="2024-05-19T08:19:16.100" v="103" actId="20577"/>
        <pc:sldMkLst>
          <pc:docMk/>
          <pc:sldMk cId="0" sldId="256"/>
        </pc:sldMkLst>
        <pc:spChg chg="mod">
          <ac:chgData name="P KANAGA SHANMUGAM" userId="cc8d0ad7cdf19dab" providerId="LiveId" clId="{D29A0E17-0EA0-45A4-AA0D-3785ECF97935}" dt="2024-05-19T08:16:20.543" v="16" actId="20577"/>
          <ac:spMkLst>
            <pc:docMk/>
            <pc:sldMk cId="0" sldId="256"/>
            <ac:spMk id="2" creationId="{00000000-0000-0000-0000-000000000000}"/>
          </ac:spMkLst>
        </pc:spChg>
        <pc:spChg chg="mod">
          <ac:chgData name="P KANAGA SHANMUGAM" userId="cc8d0ad7cdf19dab" providerId="LiveId" clId="{D29A0E17-0EA0-45A4-AA0D-3785ECF97935}" dt="2024-05-19T08:16:51.847" v="80" actId="20577"/>
          <ac:spMkLst>
            <pc:docMk/>
            <pc:sldMk cId="0" sldId="256"/>
            <ac:spMk id="9" creationId="{00000000-0000-0000-0000-000000000000}"/>
          </ac:spMkLst>
        </pc:spChg>
        <pc:spChg chg="mod">
          <ac:chgData name="P KANAGA SHANMUGAM" userId="cc8d0ad7cdf19dab" providerId="LiveId" clId="{D29A0E17-0EA0-45A4-AA0D-3785ECF97935}" dt="2024-05-19T08:19:16.100" v="103" actId="20577"/>
          <ac:spMkLst>
            <pc:docMk/>
            <pc:sldMk cId="0" sldId="256"/>
            <ac:spMk id="11" creationId="{00000000-0000-0000-0000-000000000000}"/>
          </ac:spMkLst>
        </pc:spChg>
      </pc:sldChg>
      <pc:sldChg chg="modSp mod">
        <pc:chgData name="P KANAGA SHANMUGAM" userId="cc8d0ad7cdf19dab" providerId="LiveId" clId="{D29A0E17-0EA0-45A4-AA0D-3785ECF97935}" dt="2024-05-19T12:54:29.516" v="299" actId="20577"/>
        <pc:sldMkLst>
          <pc:docMk/>
          <pc:sldMk cId="0" sldId="257"/>
        </pc:sldMkLst>
        <pc:spChg chg="mod">
          <ac:chgData name="P KANAGA SHANMUGAM" userId="cc8d0ad7cdf19dab" providerId="LiveId" clId="{D29A0E17-0EA0-45A4-AA0D-3785ECF97935}" dt="2024-05-19T12:54:29.516" v="299" actId="20577"/>
          <ac:spMkLst>
            <pc:docMk/>
            <pc:sldMk cId="0" sldId="257"/>
            <ac:spMk id="3" creationId="{00000000-0000-0000-0000-000000000000}"/>
          </ac:spMkLst>
        </pc:spChg>
      </pc:sldChg>
      <pc:sldChg chg="modSp mod">
        <pc:chgData name="P KANAGA SHANMUGAM" userId="cc8d0ad7cdf19dab" providerId="LiveId" clId="{D29A0E17-0EA0-45A4-AA0D-3785ECF97935}" dt="2024-05-19T12:55:15.188" v="309" actId="20577"/>
        <pc:sldMkLst>
          <pc:docMk/>
          <pc:sldMk cId="0" sldId="369"/>
        </pc:sldMkLst>
        <pc:spChg chg="mod">
          <ac:chgData name="P KANAGA SHANMUGAM" userId="cc8d0ad7cdf19dab" providerId="LiveId" clId="{D29A0E17-0EA0-45A4-AA0D-3785ECF97935}" dt="2024-05-19T12:55:15.188" v="309" actId="20577"/>
          <ac:spMkLst>
            <pc:docMk/>
            <pc:sldMk cId="0" sldId="369"/>
            <ac:spMk id="3" creationId="{00000000-0000-0000-0000-000000000000}"/>
          </ac:spMkLst>
        </pc:spChg>
      </pc:sldChg>
      <pc:sldChg chg="modSp mod">
        <pc:chgData name="P KANAGA SHANMUGAM" userId="cc8d0ad7cdf19dab" providerId="LiveId" clId="{D29A0E17-0EA0-45A4-AA0D-3785ECF97935}" dt="2024-05-19T12:55:32.589" v="311" actId="20577"/>
        <pc:sldMkLst>
          <pc:docMk/>
          <pc:sldMk cId="0" sldId="370"/>
        </pc:sldMkLst>
        <pc:spChg chg="mod">
          <ac:chgData name="P KANAGA SHANMUGAM" userId="cc8d0ad7cdf19dab" providerId="LiveId" clId="{D29A0E17-0EA0-45A4-AA0D-3785ECF97935}" dt="2024-05-19T12:55:32.589" v="311" actId="20577"/>
          <ac:spMkLst>
            <pc:docMk/>
            <pc:sldMk cId="0" sldId="370"/>
            <ac:spMk id="3" creationId="{00000000-0000-0000-0000-000000000000}"/>
          </ac:spMkLst>
        </pc:spChg>
      </pc:sldChg>
      <pc:sldChg chg="del">
        <pc:chgData name="P KANAGA SHANMUGAM" userId="cc8d0ad7cdf19dab" providerId="LiveId" clId="{D29A0E17-0EA0-45A4-AA0D-3785ECF97935}" dt="2024-05-19T08:52:20.767" v="120" actId="2696"/>
        <pc:sldMkLst>
          <pc:docMk/>
          <pc:sldMk cId="0" sldId="372"/>
        </pc:sldMkLst>
      </pc:sldChg>
      <pc:sldChg chg="modSp mod">
        <pc:chgData name="P KANAGA SHANMUGAM" userId="cc8d0ad7cdf19dab" providerId="LiveId" clId="{D29A0E17-0EA0-45A4-AA0D-3785ECF97935}" dt="2024-05-19T14:43:58.226" v="328" actId="20577"/>
        <pc:sldMkLst>
          <pc:docMk/>
          <pc:sldMk cId="0" sldId="373"/>
        </pc:sldMkLst>
        <pc:spChg chg="mod">
          <ac:chgData name="P KANAGA SHANMUGAM" userId="cc8d0ad7cdf19dab" providerId="LiveId" clId="{D29A0E17-0EA0-45A4-AA0D-3785ECF97935}" dt="2024-05-19T14:43:58.226" v="328" actId="20577"/>
          <ac:spMkLst>
            <pc:docMk/>
            <pc:sldMk cId="0" sldId="373"/>
            <ac:spMk id="3" creationId="{00000000-0000-0000-0000-000000000000}"/>
          </ac:spMkLst>
        </pc:spChg>
      </pc:sldChg>
      <pc:sldChg chg="modSp mod">
        <pc:chgData name="P KANAGA SHANMUGAM" userId="cc8d0ad7cdf19dab" providerId="LiveId" clId="{D29A0E17-0EA0-45A4-AA0D-3785ECF97935}" dt="2024-05-19T09:22:21.986" v="238" actId="255"/>
        <pc:sldMkLst>
          <pc:docMk/>
          <pc:sldMk cId="0" sldId="375"/>
        </pc:sldMkLst>
        <pc:spChg chg="mod">
          <ac:chgData name="P KANAGA SHANMUGAM" userId="cc8d0ad7cdf19dab" providerId="LiveId" clId="{D29A0E17-0EA0-45A4-AA0D-3785ECF97935}" dt="2024-05-19T09:22:21.986" v="238" actId="255"/>
          <ac:spMkLst>
            <pc:docMk/>
            <pc:sldMk cId="0" sldId="375"/>
            <ac:spMk id="3" creationId="{00000000-0000-0000-0000-000000000000}"/>
          </ac:spMkLst>
        </pc:spChg>
      </pc:sldChg>
      <pc:sldChg chg="addSp delSp modSp mod">
        <pc:chgData name="P KANAGA SHANMUGAM" userId="cc8d0ad7cdf19dab" providerId="LiveId" clId="{D29A0E17-0EA0-45A4-AA0D-3785ECF97935}" dt="2024-05-19T09:15:45.624" v="190" actId="14100"/>
        <pc:sldMkLst>
          <pc:docMk/>
          <pc:sldMk cId="0" sldId="376"/>
        </pc:sldMkLst>
        <pc:spChg chg="add del mod">
          <ac:chgData name="P KANAGA SHANMUGAM" userId="cc8d0ad7cdf19dab" providerId="LiveId" clId="{D29A0E17-0EA0-45A4-AA0D-3785ECF97935}" dt="2024-05-19T09:14:39.939" v="170" actId="478"/>
          <ac:spMkLst>
            <pc:docMk/>
            <pc:sldMk cId="0" sldId="376"/>
            <ac:spMk id="3" creationId="{00000000-0000-0000-0000-000000000000}"/>
          </ac:spMkLst>
        </pc:spChg>
        <pc:picChg chg="add mod">
          <ac:chgData name="P KANAGA SHANMUGAM" userId="cc8d0ad7cdf19dab" providerId="LiveId" clId="{D29A0E17-0EA0-45A4-AA0D-3785ECF97935}" dt="2024-05-19T09:14:04.590" v="164"/>
          <ac:picMkLst>
            <pc:docMk/>
            <pc:sldMk cId="0" sldId="376"/>
            <ac:picMk id="4" creationId="{22FD4CDC-5322-42F0-C000-EA15056A1715}"/>
          </ac:picMkLst>
        </pc:picChg>
        <pc:picChg chg="add mod">
          <ac:chgData name="P KANAGA SHANMUGAM" userId="cc8d0ad7cdf19dab" providerId="LiveId" clId="{D29A0E17-0EA0-45A4-AA0D-3785ECF97935}" dt="2024-05-19T09:15:36.576" v="185" actId="14100"/>
          <ac:picMkLst>
            <pc:docMk/>
            <pc:sldMk cId="0" sldId="376"/>
            <ac:picMk id="5" creationId="{B54E10F9-7F98-92DE-22D3-1B1FAA8251B7}"/>
          </ac:picMkLst>
        </pc:picChg>
        <pc:picChg chg="add mod">
          <ac:chgData name="P KANAGA SHANMUGAM" userId="cc8d0ad7cdf19dab" providerId="LiveId" clId="{D29A0E17-0EA0-45A4-AA0D-3785ECF97935}" dt="2024-05-19T09:15:38.967" v="187" actId="14100"/>
          <ac:picMkLst>
            <pc:docMk/>
            <pc:sldMk cId="0" sldId="376"/>
            <ac:picMk id="6" creationId="{4ED0F45B-3C76-8DF1-1D5F-ADD0DE5317D5}"/>
          </ac:picMkLst>
        </pc:picChg>
        <pc:picChg chg="add mod">
          <ac:chgData name="P KANAGA SHANMUGAM" userId="cc8d0ad7cdf19dab" providerId="LiveId" clId="{D29A0E17-0EA0-45A4-AA0D-3785ECF97935}" dt="2024-05-19T09:15:45.624" v="190" actId="14100"/>
          <ac:picMkLst>
            <pc:docMk/>
            <pc:sldMk cId="0" sldId="376"/>
            <ac:picMk id="7" creationId="{59D87B8F-C829-7774-9F75-BBAA76D178AC}"/>
          </ac:picMkLst>
        </pc:picChg>
      </pc:sldChg>
      <pc:sldChg chg="modSp mod">
        <pc:chgData name="P KANAGA SHANMUGAM" userId="cc8d0ad7cdf19dab" providerId="LiveId" clId="{D29A0E17-0EA0-45A4-AA0D-3785ECF97935}" dt="2024-05-19T14:49:18.960" v="437" actId="404"/>
        <pc:sldMkLst>
          <pc:docMk/>
          <pc:sldMk cId="0" sldId="377"/>
        </pc:sldMkLst>
        <pc:spChg chg="mod">
          <ac:chgData name="P KANAGA SHANMUGAM" userId="cc8d0ad7cdf19dab" providerId="LiveId" clId="{D29A0E17-0EA0-45A4-AA0D-3785ECF97935}" dt="2024-05-19T14:49:18.960" v="437" actId="404"/>
          <ac:spMkLst>
            <pc:docMk/>
            <pc:sldMk cId="0" sldId="377"/>
            <ac:spMk id="3" creationId="{00000000-0000-0000-0000-000000000000}"/>
          </ac:spMkLst>
        </pc:spChg>
      </pc:sldChg>
      <pc:sldChg chg="modSp mod">
        <pc:chgData name="P KANAGA SHANMUGAM" userId="cc8d0ad7cdf19dab" providerId="LiveId" clId="{D29A0E17-0EA0-45A4-AA0D-3785ECF97935}" dt="2024-05-19T14:48:42.693" v="418"/>
        <pc:sldMkLst>
          <pc:docMk/>
          <pc:sldMk cId="0" sldId="378"/>
        </pc:sldMkLst>
        <pc:spChg chg="mod">
          <ac:chgData name="P KANAGA SHANMUGAM" userId="cc8d0ad7cdf19dab" providerId="LiveId" clId="{D29A0E17-0EA0-45A4-AA0D-3785ECF97935}" dt="2024-05-19T09:25:08.571" v="283" actId="20577"/>
          <ac:spMkLst>
            <pc:docMk/>
            <pc:sldMk cId="0" sldId="378"/>
            <ac:spMk id="2" creationId="{00000000-0000-0000-0000-000000000000}"/>
          </ac:spMkLst>
        </pc:spChg>
        <pc:spChg chg="mod">
          <ac:chgData name="P KANAGA SHANMUGAM" userId="cc8d0ad7cdf19dab" providerId="LiveId" clId="{D29A0E17-0EA0-45A4-AA0D-3785ECF97935}" dt="2024-05-19T14:48:42.693" v="418"/>
          <ac:spMkLst>
            <pc:docMk/>
            <pc:sldMk cId="0" sldId="378"/>
            <ac:spMk id="3" creationId="{00000000-0000-0000-0000-000000000000}"/>
          </ac:spMkLst>
        </pc:spChg>
      </pc:sldChg>
      <pc:sldChg chg="modSp mod">
        <pc:chgData name="P KANAGA SHANMUGAM" userId="cc8d0ad7cdf19dab" providerId="LiveId" clId="{D29A0E17-0EA0-45A4-AA0D-3785ECF97935}" dt="2024-05-19T13:36:39.432" v="323" actId="20577"/>
        <pc:sldMkLst>
          <pc:docMk/>
          <pc:sldMk cId="3335270235" sldId="379"/>
        </pc:sldMkLst>
        <pc:spChg chg="mod">
          <ac:chgData name="P KANAGA SHANMUGAM" userId="cc8d0ad7cdf19dab" providerId="LiveId" clId="{D29A0E17-0EA0-45A4-AA0D-3785ECF97935}" dt="2024-05-19T13:36:39.432" v="323" actId="20577"/>
          <ac:spMkLst>
            <pc:docMk/>
            <pc:sldMk cId="3335270235" sldId="379"/>
            <ac:spMk id="3" creationId="{00000000-0000-0000-0000-000000000000}"/>
          </ac:spMkLst>
        </pc:spChg>
      </pc:sldChg>
      <pc:sldChg chg="delSp modSp mod">
        <pc:chgData name="P KANAGA SHANMUGAM" userId="cc8d0ad7cdf19dab" providerId="LiveId" clId="{D29A0E17-0EA0-45A4-AA0D-3785ECF97935}" dt="2024-05-19T09:18:18.142" v="208" actId="255"/>
        <pc:sldMkLst>
          <pc:docMk/>
          <pc:sldMk cId="111000123" sldId="380"/>
        </pc:sldMkLst>
        <pc:spChg chg="mod">
          <ac:chgData name="P KANAGA SHANMUGAM" userId="cc8d0ad7cdf19dab" providerId="LiveId" clId="{D29A0E17-0EA0-45A4-AA0D-3785ECF97935}" dt="2024-05-19T09:18:18.142" v="208" actId="255"/>
          <ac:spMkLst>
            <pc:docMk/>
            <pc:sldMk cId="111000123" sldId="380"/>
            <ac:spMk id="3" creationId="{00000000-0000-0000-0000-000000000000}"/>
          </ac:spMkLst>
        </pc:spChg>
        <pc:picChg chg="del">
          <ac:chgData name="P KANAGA SHANMUGAM" userId="cc8d0ad7cdf19dab" providerId="LiveId" clId="{D29A0E17-0EA0-45A4-AA0D-3785ECF97935}" dt="2024-05-19T09:17:55.148" v="206" actId="478"/>
          <ac:picMkLst>
            <pc:docMk/>
            <pc:sldMk cId="111000123" sldId="380"/>
            <ac:picMk id="6" creationId="{163550E1-6488-E857-6E90-084DB0C3EC1C}"/>
          </ac:picMkLst>
        </pc:picChg>
      </pc:sldChg>
      <pc:sldChg chg="addSp delSp modSp mod">
        <pc:chgData name="P KANAGA SHANMUGAM" userId="cc8d0ad7cdf19dab" providerId="LiveId" clId="{D29A0E17-0EA0-45A4-AA0D-3785ECF97935}" dt="2024-05-19T12:55:49.375" v="316" actId="12"/>
        <pc:sldMkLst>
          <pc:docMk/>
          <pc:sldMk cId="2233030169" sldId="381"/>
        </pc:sldMkLst>
        <pc:spChg chg="mod">
          <ac:chgData name="P KANAGA SHANMUGAM" userId="cc8d0ad7cdf19dab" providerId="LiveId" clId="{D29A0E17-0EA0-45A4-AA0D-3785ECF97935}" dt="2024-05-19T12:55:49.375" v="316" actId="12"/>
          <ac:spMkLst>
            <pc:docMk/>
            <pc:sldMk cId="2233030169" sldId="381"/>
            <ac:spMk id="6" creationId="{9F254D1D-D3DB-6100-10F9-D7A173868FC3}"/>
          </ac:spMkLst>
        </pc:spChg>
        <pc:picChg chg="add mod">
          <ac:chgData name="P KANAGA SHANMUGAM" userId="cc8d0ad7cdf19dab" providerId="LiveId" clId="{D29A0E17-0EA0-45A4-AA0D-3785ECF97935}" dt="2024-05-19T08:53:03.134" v="125" actId="1076"/>
          <ac:picMkLst>
            <pc:docMk/>
            <pc:sldMk cId="2233030169" sldId="381"/>
            <ac:picMk id="4" creationId="{FC9C358B-43F9-BB3D-EA24-4400041AF9E0}"/>
          </ac:picMkLst>
        </pc:picChg>
        <pc:picChg chg="del">
          <ac:chgData name="P KANAGA SHANMUGAM" userId="cc8d0ad7cdf19dab" providerId="LiveId" clId="{D29A0E17-0EA0-45A4-AA0D-3785ECF97935}" dt="2024-05-19T08:52:36.496" v="121" actId="478"/>
          <ac:picMkLst>
            <pc:docMk/>
            <pc:sldMk cId="2233030169" sldId="381"/>
            <ac:picMk id="5" creationId="{8E7B7741-F6A4-2CCA-F347-02BD444A51C2}"/>
          </ac:picMkLst>
        </pc:picChg>
      </pc:sldChg>
      <pc:sldChg chg="addSp delSp modSp mod">
        <pc:chgData name="P KANAGA SHANMUGAM" userId="cc8d0ad7cdf19dab" providerId="LiveId" clId="{D29A0E17-0EA0-45A4-AA0D-3785ECF97935}" dt="2024-05-19T17:12:18.371" v="1149" actId="1036"/>
        <pc:sldMkLst>
          <pc:docMk/>
          <pc:sldMk cId="3843232191" sldId="382"/>
        </pc:sldMkLst>
        <pc:spChg chg="del">
          <ac:chgData name="P KANAGA SHANMUGAM" userId="cc8d0ad7cdf19dab" providerId="LiveId" clId="{D29A0E17-0EA0-45A4-AA0D-3785ECF97935}" dt="2024-05-19T09:15:59.509" v="191" actId="478"/>
          <ac:spMkLst>
            <pc:docMk/>
            <pc:sldMk cId="3843232191" sldId="382"/>
            <ac:spMk id="3" creationId="{00000000-0000-0000-0000-000000000000}"/>
          </ac:spMkLst>
        </pc:spChg>
        <pc:spChg chg="add del mod">
          <ac:chgData name="P KANAGA SHANMUGAM" userId="cc8d0ad7cdf19dab" providerId="LiveId" clId="{D29A0E17-0EA0-45A4-AA0D-3785ECF97935}" dt="2024-05-19T09:16:14.065" v="192" actId="478"/>
          <ac:spMkLst>
            <pc:docMk/>
            <pc:sldMk cId="3843232191" sldId="382"/>
            <ac:spMk id="4" creationId="{A5CA4A13-4BA9-C62B-3BD4-D62923526AF4}"/>
          </ac:spMkLst>
        </pc:spChg>
        <pc:picChg chg="add mod">
          <ac:chgData name="P KANAGA SHANMUGAM" userId="cc8d0ad7cdf19dab" providerId="LiveId" clId="{D29A0E17-0EA0-45A4-AA0D-3785ECF97935}" dt="2024-05-19T09:16:51.537" v="198" actId="1076"/>
          <ac:picMkLst>
            <pc:docMk/>
            <pc:sldMk cId="3843232191" sldId="382"/>
            <ac:picMk id="5" creationId="{7A141A00-2F7C-5297-7935-1384588DE2F8}"/>
          </ac:picMkLst>
        </pc:picChg>
        <pc:picChg chg="add mod">
          <ac:chgData name="P KANAGA SHANMUGAM" userId="cc8d0ad7cdf19dab" providerId="LiveId" clId="{D29A0E17-0EA0-45A4-AA0D-3785ECF97935}" dt="2024-05-19T09:17:01.639" v="201" actId="1076"/>
          <ac:picMkLst>
            <pc:docMk/>
            <pc:sldMk cId="3843232191" sldId="382"/>
            <ac:picMk id="6" creationId="{E81BDC6D-BA89-BEAF-2FDC-D174907FF321}"/>
          </ac:picMkLst>
        </pc:picChg>
        <pc:picChg chg="add mod">
          <ac:chgData name="P KANAGA SHANMUGAM" userId="cc8d0ad7cdf19dab" providerId="LiveId" clId="{D29A0E17-0EA0-45A4-AA0D-3785ECF97935}" dt="2024-05-19T17:12:18.371" v="1149" actId="1036"/>
          <ac:picMkLst>
            <pc:docMk/>
            <pc:sldMk cId="3843232191" sldId="382"/>
            <ac:picMk id="7" creationId="{431D2242-2155-35C8-A1B1-D6B81A567A71}"/>
          </ac:picMkLst>
        </pc:picChg>
      </pc:sldChg>
      <pc:sldChg chg="modSp add mod">
        <pc:chgData name="P KANAGA SHANMUGAM" userId="cc8d0ad7cdf19dab" providerId="LiveId" clId="{D29A0E17-0EA0-45A4-AA0D-3785ECF97935}" dt="2024-05-19T13:36:17.552" v="319" actId="20577"/>
        <pc:sldMkLst>
          <pc:docMk/>
          <pc:sldMk cId="548515294" sldId="383"/>
        </pc:sldMkLst>
        <pc:spChg chg="mod">
          <ac:chgData name="P KANAGA SHANMUGAM" userId="cc8d0ad7cdf19dab" providerId="LiveId" clId="{D29A0E17-0EA0-45A4-AA0D-3785ECF97935}" dt="2024-05-19T13:36:17.552" v="319" actId="20577"/>
          <ac:spMkLst>
            <pc:docMk/>
            <pc:sldMk cId="548515294" sldId="383"/>
            <ac:spMk id="3" creationId="{00000000-0000-0000-0000-000000000000}"/>
          </ac:spMkLst>
        </pc:spChg>
      </pc:sldChg>
      <pc:sldChg chg="addSp modSp add mod">
        <pc:chgData name="P KANAGA SHANMUGAM" userId="cc8d0ad7cdf19dab" providerId="LiveId" clId="{D29A0E17-0EA0-45A4-AA0D-3785ECF97935}" dt="2024-05-19T17:02:43.724" v="821" actId="20577"/>
        <pc:sldMkLst>
          <pc:docMk/>
          <pc:sldMk cId="3274719728" sldId="384"/>
        </pc:sldMkLst>
        <pc:spChg chg="mod">
          <ac:chgData name="P KANAGA SHANMUGAM" userId="cc8d0ad7cdf19dab" providerId="LiveId" clId="{D29A0E17-0EA0-45A4-AA0D-3785ECF97935}" dt="2024-05-19T14:44:19.219" v="333" actId="14100"/>
          <ac:spMkLst>
            <pc:docMk/>
            <pc:sldMk cId="3274719728" sldId="384"/>
            <ac:spMk id="3" creationId="{00000000-0000-0000-0000-000000000000}"/>
          </ac:spMkLst>
        </pc:spChg>
        <pc:spChg chg="add mod">
          <ac:chgData name="P KANAGA SHANMUGAM" userId="cc8d0ad7cdf19dab" providerId="LiveId" clId="{D29A0E17-0EA0-45A4-AA0D-3785ECF97935}" dt="2024-05-19T17:02:43.724" v="821" actId="20577"/>
          <ac:spMkLst>
            <pc:docMk/>
            <pc:sldMk cId="3274719728" sldId="384"/>
            <ac:spMk id="7" creationId="{DA7B05F9-87DD-1673-3B93-0D316FB1A52F}"/>
          </ac:spMkLst>
        </pc:spChg>
        <pc:picChg chg="add mod">
          <ac:chgData name="P KANAGA SHANMUGAM" userId="cc8d0ad7cdf19dab" providerId="LiveId" clId="{D29A0E17-0EA0-45A4-AA0D-3785ECF97935}" dt="2024-05-19T14:44:14.713" v="332" actId="14100"/>
          <ac:picMkLst>
            <pc:docMk/>
            <pc:sldMk cId="3274719728" sldId="384"/>
            <ac:picMk id="4" creationId="{6E7831EE-B93A-1AA3-5702-BFD11E892FD3}"/>
          </ac:picMkLst>
        </pc:picChg>
        <pc:picChg chg="add mod">
          <ac:chgData name="P KANAGA SHANMUGAM" userId="cc8d0ad7cdf19dab" providerId="LiveId" clId="{D29A0E17-0EA0-45A4-AA0D-3785ECF97935}" dt="2024-05-19T14:44:20.503" v="334"/>
          <ac:picMkLst>
            <pc:docMk/>
            <pc:sldMk cId="3274719728" sldId="384"/>
            <ac:picMk id="5" creationId="{A10ED585-8FDE-6228-6856-98A9698E4672}"/>
          </ac:picMkLst>
        </pc:picChg>
        <pc:picChg chg="add mod">
          <ac:chgData name="P KANAGA SHANMUGAM" userId="cc8d0ad7cdf19dab" providerId="LiveId" clId="{D29A0E17-0EA0-45A4-AA0D-3785ECF97935}" dt="2024-05-19T14:44:42.969" v="338" actId="14100"/>
          <ac:picMkLst>
            <pc:docMk/>
            <pc:sldMk cId="3274719728" sldId="384"/>
            <ac:picMk id="6" creationId="{E038FB2F-1042-F32E-82DE-AAFDC09244AA}"/>
          </ac:picMkLst>
        </pc:picChg>
      </pc:sldChg>
      <pc:sldChg chg="addSp delSp modSp add mod">
        <pc:chgData name="P KANAGA SHANMUGAM" userId="cc8d0ad7cdf19dab" providerId="LiveId" clId="{D29A0E17-0EA0-45A4-AA0D-3785ECF97935}" dt="2024-05-19T17:11:27.105" v="1140" actId="20577"/>
        <pc:sldMkLst>
          <pc:docMk/>
          <pc:sldMk cId="539935998" sldId="385"/>
        </pc:sldMkLst>
        <pc:spChg chg="del mod">
          <ac:chgData name="P KANAGA SHANMUGAM" userId="cc8d0ad7cdf19dab" providerId="LiveId" clId="{D29A0E17-0EA0-45A4-AA0D-3785ECF97935}" dt="2024-05-19T17:04:23.532" v="827" actId="478"/>
          <ac:spMkLst>
            <pc:docMk/>
            <pc:sldMk cId="539935998" sldId="385"/>
            <ac:spMk id="3" creationId="{00000000-0000-0000-0000-000000000000}"/>
          </ac:spMkLst>
        </pc:spChg>
        <pc:spChg chg="add mod">
          <ac:chgData name="P KANAGA SHANMUGAM" userId="cc8d0ad7cdf19dab" providerId="LiveId" clId="{D29A0E17-0EA0-45A4-AA0D-3785ECF97935}" dt="2024-05-19T17:11:27.105" v="1140" actId="20577"/>
          <ac:spMkLst>
            <pc:docMk/>
            <pc:sldMk cId="539935998" sldId="385"/>
            <ac:spMk id="5" creationId="{F3BA494C-2B9E-DAA6-3428-96DB7E06A5FD}"/>
          </ac:spMkLst>
        </pc:spChg>
        <pc:spChg chg="add del mod">
          <ac:chgData name="P KANAGA SHANMUGAM" userId="cc8d0ad7cdf19dab" providerId="LiveId" clId="{D29A0E17-0EA0-45A4-AA0D-3785ECF97935}" dt="2024-05-19T17:04:27.026" v="828" actId="478"/>
          <ac:spMkLst>
            <pc:docMk/>
            <pc:sldMk cId="539935998" sldId="385"/>
            <ac:spMk id="6" creationId="{C7147316-A642-6312-F3A8-44E53730F9CB}"/>
          </ac:spMkLst>
        </pc:spChg>
        <pc:picChg chg="add mod">
          <ac:chgData name="P KANAGA SHANMUGAM" userId="cc8d0ad7cdf19dab" providerId="LiveId" clId="{D29A0E17-0EA0-45A4-AA0D-3785ECF97935}" dt="2024-05-19T17:03:32.586" v="824" actId="14100"/>
          <ac:picMkLst>
            <pc:docMk/>
            <pc:sldMk cId="539935998" sldId="385"/>
            <ac:picMk id="4" creationId="{FAC9AD30-0F27-E8E4-E198-CC3FCE683591}"/>
          </ac:picMkLst>
        </pc:picChg>
      </pc:sldChg>
      <pc:sldChg chg="addSp modSp add mod">
        <pc:chgData name="P KANAGA SHANMUGAM" userId="cc8d0ad7cdf19dab" providerId="LiveId" clId="{D29A0E17-0EA0-45A4-AA0D-3785ECF97935}" dt="2024-05-19T17:16:32.315" v="1364" actId="20577"/>
        <pc:sldMkLst>
          <pc:docMk/>
          <pc:sldMk cId="3484275381" sldId="386"/>
        </pc:sldMkLst>
        <pc:spChg chg="mod">
          <ac:chgData name="P KANAGA SHANMUGAM" userId="cc8d0ad7cdf19dab" providerId="LiveId" clId="{D29A0E17-0EA0-45A4-AA0D-3785ECF97935}" dt="2024-05-19T17:16:32.315" v="1364" actId="20577"/>
          <ac:spMkLst>
            <pc:docMk/>
            <pc:sldMk cId="3484275381" sldId="386"/>
            <ac:spMk id="3" creationId="{00000000-0000-0000-0000-000000000000}"/>
          </ac:spMkLst>
        </pc:spChg>
        <pc:picChg chg="add mod">
          <ac:chgData name="P KANAGA SHANMUGAM" userId="cc8d0ad7cdf19dab" providerId="LiveId" clId="{D29A0E17-0EA0-45A4-AA0D-3785ECF97935}" dt="2024-05-19T17:12:33.344" v="1152" actId="14100"/>
          <ac:picMkLst>
            <pc:docMk/>
            <pc:sldMk cId="3484275381" sldId="386"/>
            <ac:picMk id="4" creationId="{EFD58404-480F-F7E5-BF7B-C32E9436DA1C}"/>
          </ac:picMkLst>
        </pc:picChg>
      </pc:sldChg>
    </pc:docChg>
  </pc:docChgLst>
  <pc:docChgLst>
    <pc:chgData name="P KANAGA SHANMUGAM" userId="cc8d0ad7cdf19dab" providerId="LiveId" clId="{60F70732-EEE3-40C5-B5E4-92C2CF2F68B0}"/>
    <pc:docChg chg="undo redo custSel addSld delSld modSld">
      <pc:chgData name="P KANAGA SHANMUGAM" userId="cc8d0ad7cdf19dab" providerId="LiveId" clId="{60F70732-EEE3-40C5-B5E4-92C2CF2F68B0}" dt="2024-05-19T03:22:08.237" v="706" actId="478"/>
      <pc:docMkLst>
        <pc:docMk/>
      </pc:docMkLst>
      <pc:sldChg chg="modSp mod">
        <pc:chgData name="P KANAGA SHANMUGAM" userId="cc8d0ad7cdf19dab" providerId="LiveId" clId="{60F70732-EEE3-40C5-B5E4-92C2CF2F68B0}" dt="2024-05-18T17:49:17.949" v="166" actId="1076"/>
        <pc:sldMkLst>
          <pc:docMk/>
          <pc:sldMk cId="0" sldId="256"/>
        </pc:sldMkLst>
        <pc:spChg chg="mod">
          <ac:chgData name="P KANAGA SHANMUGAM" userId="cc8d0ad7cdf19dab" providerId="LiveId" clId="{60F70732-EEE3-40C5-B5E4-92C2CF2F68B0}" dt="2024-05-18T17:49:17.949" v="166" actId="1076"/>
          <ac:spMkLst>
            <pc:docMk/>
            <pc:sldMk cId="0" sldId="256"/>
            <ac:spMk id="9" creationId="{00000000-0000-0000-0000-000000000000}"/>
          </ac:spMkLst>
        </pc:spChg>
        <pc:spChg chg="mod">
          <ac:chgData name="P KANAGA SHANMUGAM" userId="cc8d0ad7cdf19dab" providerId="LiveId" clId="{60F70732-EEE3-40C5-B5E4-92C2CF2F68B0}" dt="2024-05-18T17:38:40.753" v="116" actId="20577"/>
          <ac:spMkLst>
            <pc:docMk/>
            <pc:sldMk cId="0" sldId="256"/>
            <ac:spMk id="11" creationId="{00000000-0000-0000-0000-000000000000}"/>
          </ac:spMkLst>
        </pc:spChg>
      </pc:sldChg>
      <pc:sldChg chg="modSp mod">
        <pc:chgData name="P KANAGA SHANMUGAM" userId="cc8d0ad7cdf19dab" providerId="LiveId" clId="{60F70732-EEE3-40C5-B5E4-92C2CF2F68B0}" dt="2024-05-18T17:48:29.571" v="148" actId="123"/>
        <pc:sldMkLst>
          <pc:docMk/>
          <pc:sldMk cId="0" sldId="257"/>
        </pc:sldMkLst>
        <pc:spChg chg="mod">
          <ac:chgData name="P KANAGA SHANMUGAM" userId="cc8d0ad7cdf19dab" providerId="LiveId" clId="{60F70732-EEE3-40C5-B5E4-92C2CF2F68B0}" dt="2024-05-18T17:48:29.571" v="148" actId="123"/>
          <ac:spMkLst>
            <pc:docMk/>
            <pc:sldMk cId="0" sldId="257"/>
            <ac:spMk id="3" creationId="{00000000-0000-0000-0000-000000000000}"/>
          </ac:spMkLst>
        </pc:spChg>
      </pc:sldChg>
      <pc:sldChg chg="modSp mod">
        <pc:chgData name="P KANAGA SHANMUGAM" userId="cc8d0ad7cdf19dab" providerId="LiveId" clId="{60F70732-EEE3-40C5-B5E4-92C2CF2F68B0}" dt="2024-05-19T02:11:24.480" v="434" actId="255"/>
        <pc:sldMkLst>
          <pc:docMk/>
          <pc:sldMk cId="0" sldId="369"/>
        </pc:sldMkLst>
        <pc:spChg chg="mod">
          <ac:chgData name="P KANAGA SHANMUGAM" userId="cc8d0ad7cdf19dab" providerId="LiveId" clId="{60F70732-EEE3-40C5-B5E4-92C2CF2F68B0}" dt="2024-05-19T02:11:24.480" v="434" actId="255"/>
          <ac:spMkLst>
            <pc:docMk/>
            <pc:sldMk cId="0" sldId="369"/>
            <ac:spMk id="3" creationId="{00000000-0000-0000-0000-000000000000}"/>
          </ac:spMkLst>
        </pc:spChg>
      </pc:sldChg>
      <pc:sldChg chg="modSp mod">
        <pc:chgData name="P KANAGA SHANMUGAM" userId="cc8d0ad7cdf19dab" providerId="LiveId" clId="{60F70732-EEE3-40C5-B5E4-92C2CF2F68B0}" dt="2024-05-19T02:12:36.505" v="457" actId="123"/>
        <pc:sldMkLst>
          <pc:docMk/>
          <pc:sldMk cId="0" sldId="370"/>
        </pc:sldMkLst>
        <pc:spChg chg="mod">
          <ac:chgData name="P KANAGA SHANMUGAM" userId="cc8d0ad7cdf19dab" providerId="LiveId" clId="{60F70732-EEE3-40C5-B5E4-92C2CF2F68B0}" dt="2024-05-19T02:12:36.505" v="457" actId="123"/>
          <ac:spMkLst>
            <pc:docMk/>
            <pc:sldMk cId="0" sldId="370"/>
            <ac:spMk id="3" creationId="{00000000-0000-0000-0000-000000000000}"/>
          </ac:spMkLst>
        </pc:spChg>
      </pc:sldChg>
      <pc:sldChg chg="addSp modSp mod">
        <pc:chgData name="P KANAGA SHANMUGAM" userId="cc8d0ad7cdf19dab" providerId="LiveId" clId="{60F70732-EEE3-40C5-B5E4-92C2CF2F68B0}" dt="2024-05-19T03:16:03.591" v="646" actId="255"/>
        <pc:sldMkLst>
          <pc:docMk/>
          <pc:sldMk cId="0" sldId="372"/>
        </pc:sldMkLst>
        <pc:spChg chg="mod">
          <ac:chgData name="P KANAGA SHANMUGAM" userId="cc8d0ad7cdf19dab" providerId="LiveId" clId="{60F70732-EEE3-40C5-B5E4-92C2CF2F68B0}" dt="2024-05-19T02:13:35.847" v="469" actId="20577"/>
          <ac:spMkLst>
            <pc:docMk/>
            <pc:sldMk cId="0" sldId="372"/>
            <ac:spMk id="3" creationId="{00000000-0000-0000-0000-000000000000}"/>
          </ac:spMkLst>
        </pc:spChg>
        <pc:spChg chg="add mod">
          <ac:chgData name="P KANAGA SHANMUGAM" userId="cc8d0ad7cdf19dab" providerId="LiveId" clId="{60F70732-EEE3-40C5-B5E4-92C2CF2F68B0}" dt="2024-05-19T03:16:03.591" v="646" actId="255"/>
          <ac:spMkLst>
            <pc:docMk/>
            <pc:sldMk cId="0" sldId="372"/>
            <ac:spMk id="6" creationId="{9F254D1D-D3DB-6100-10F9-D7A173868FC3}"/>
          </ac:spMkLst>
        </pc:spChg>
        <pc:picChg chg="add mod">
          <ac:chgData name="P KANAGA SHANMUGAM" userId="cc8d0ad7cdf19dab" providerId="LiveId" clId="{60F70732-EEE3-40C5-B5E4-92C2CF2F68B0}" dt="2024-05-19T02:13:39.302" v="470" actId="1076"/>
          <ac:picMkLst>
            <pc:docMk/>
            <pc:sldMk cId="0" sldId="372"/>
            <ac:picMk id="5" creationId="{8E7B7741-F6A4-2CCA-F347-02BD444A51C2}"/>
          </ac:picMkLst>
        </pc:picChg>
      </pc:sldChg>
      <pc:sldChg chg="modSp mod">
        <pc:chgData name="P KANAGA SHANMUGAM" userId="cc8d0ad7cdf19dab" providerId="LiveId" clId="{60F70732-EEE3-40C5-B5E4-92C2CF2F68B0}" dt="2024-05-19T02:16:36.052" v="507" actId="5793"/>
        <pc:sldMkLst>
          <pc:docMk/>
          <pc:sldMk cId="0" sldId="373"/>
        </pc:sldMkLst>
        <pc:spChg chg="mod">
          <ac:chgData name="P KANAGA SHANMUGAM" userId="cc8d0ad7cdf19dab" providerId="LiveId" clId="{60F70732-EEE3-40C5-B5E4-92C2CF2F68B0}" dt="2024-05-19T02:16:36.052" v="507" actId="5793"/>
          <ac:spMkLst>
            <pc:docMk/>
            <pc:sldMk cId="0" sldId="373"/>
            <ac:spMk id="3" creationId="{00000000-0000-0000-0000-000000000000}"/>
          </ac:spMkLst>
        </pc:spChg>
      </pc:sldChg>
      <pc:sldChg chg="delSp modSp mod">
        <pc:chgData name="P KANAGA SHANMUGAM" userId="cc8d0ad7cdf19dab" providerId="LiveId" clId="{60F70732-EEE3-40C5-B5E4-92C2CF2F68B0}" dt="2024-05-19T03:22:08.237" v="706" actId="478"/>
        <pc:sldMkLst>
          <pc:docMk/>
          <pc:sldMk cId="0" sldId="375"/>
        </pc:sldMkLst>
        <pc:spChg chg="mod">
          <ac:chgData name="P KANAGA SHANMUGAM" userId="cc8d0ad7cdf19dab" providerId="LiveId" clId="{60F70732-EEE3-40C5-B5E4-92C2CF2F68B0}" dt="2024-05-19T02:18:02.833" v="528" actId="20577"/>
          <ac:spMkLst>
            <pc:docMk/>
            <pc:sldMk cId="0" sldId="375"/>
            <ac:spMk id="3" creationId="{00000000-0000-0000-0000-000000000000}"/>
          </ac:spMkLst>
        </pc:spChg>
        <pc:spChg chg="del">
          <ac:chgData name="P KANAGA SHANMUGAM" userId="cc8d0ad7cdf19dab" providerId="LiveId" clId="{60F70732-EEE3-40C5-B5E4-92C2CF2F68B0}" dt="2024-05-19T03:22:08.237" v="706" actId="478"/>
          <ac:spMkLst>
            <pc:docMk/>
            <pc:sldMk cId="0" sldId="375"/>
            <ac:spMk id="7" creationId="{00000000-0000-0000-0000-000000000000}"/>
          </ac:spMkLst>
        </pc:spChg>
      </pc:sldChg>
      <pc:sldChg chg="modSp add del mod">
        <pc:chgData name="P KANAGA SHANMUGAM" userId="cc8d0ad7cdf19dab" providerId="LiveId" clId="{60F70732-EEE3-40C5-B5E4-92C2CF2F68B0}" dt="2024-05-19T03:19:45.575" v="678" actId="2696"/>
        <pc:sldMkLst>
          <pc:docMk/>
          <pc:sldMk cId="0" sldId="376"/>
        </pc:sldMkLst>
        <pc:spChg chg="mod">
          <ac:chgData name="P KANAGA SHANMUGAM" userId="cc8d0ad7cdf19dab" providerId="LiveId" clId="{60F70732-EEE3-40C5-B5E4-92C2CF2F68B0}" dt="2024-05-19T03:19:04.249" v="675" actId="255"/>
          <ac:spMkLst>
            <pc:docMk/>
            <pc:sldMk cId="0" sldId="376"/>
            <ac:spMk id="3" creationId="{00000000-0000-0000-0000-000000000000}"/>
          </ac:spMkLst>
        </pc:spChg>
      </pc:sldChg>
      <pc:sldChg chg="modSp mod">
        <pc:chgData name="P KANAGA SHANMUGAM" userId="cc8d0ad7cdf19dab" providerId="LiveId" clId="{60F70732-EEE3-40C5-B5E4-92C2CF2F68B0}" dt="2024-05-19T02:18:49.303" v="531" actId="20577"/>
        <pc:sldMkLst>
          <pc:docMk/>
          <pc:sldMk cId="0" sldId="377"/>
        </pc:sldMkLst>
        <pc:spChg chg="mod">
          <ac:chgData name="P KANAGA SHANMUGAM" userId="cc8d0ad7cdf19dab" providerId="LiveId" clId="{60F70732-EEE3-40C5-B5E4-92C2CF2F68B0}" dt="2024-05-19T02:18:49.303" v="531" actId="20577"/>
          <ac:spMkLst>
            <pc:docMk/>
            <pc:sldMk cId="0" sldId="377"/>
            <ac:spMk id="3" creationId="{00000000-0000-0000-0000-000000000000}"/>
          </ac:spMkLst>
        </pc:spChg>
      </pc:sldChg>
      <pc:sldChg chg="modSp mod">
        <pc:chgData name="P KANAGA SHANMUGAM" userId="cc8d0ad7cdf19dab" providerId="LiveId" clId="{60F70732-EEE3-40C5-B5E4-92C2CF2F68B0}" dt="2024-05-19T03:15:28.061" v="640" actId="404"/>
        <pc:sldMkLst>
          <pc:docMk/>
          <pc:sldMk cId="0" sldId="378"/>
        </pc:sldMkLst>
        <pc:spChg chg="mod">
          <ac:chgData name="P KANAGA SHANMUGAM" userId="cc8d0ad7cdf19dab" providerId="LiveId" clId="{60F70732-EEE3-40C5-B5E4-92C2CF2F68B0}" dt="2024-05-19T02:19:10.799" v="557" actId="20577"/>
          <ac:spMkLst>
            <pc:docMk/>
            <pc:sldMk cId="0" sldId="378"/>
            <ac:spMk id="2" creationId="{00000000-0000-0000-0000-000000000000}"/>
          </ac:spMkLst>
        </pc:spChg>
        <pc:spChg chg="mod">
          <ac:chgData name="P KANAGA SHANMUGAM" userId="cc8d0ad7cdf19dab" providerId="LiveId" clId="{60F70732-EEE3-40C5-B5E4-92C2CF2F68B0}" dt="2024-05-19T03:15:28.061" v="640" actId="404"/>
          <ac:spMkLst>
            <pc:docMk/>
            <pc:sldMk cId="0" sldId="378"/>
            <ac:spMk id="3" creationId="{00000000-0000-0000-0000-000000000000}"/>
          </ac:spMkLst>
        </pc:spChg>
      </pc:sldChg>
      <pc:sldChg chg="modSp add mod">
        <pc:chgData name="P KANAGA SHANMUGAM" userId="cc8d0ad7cdf19dab" providerId="LiveId" clId="{60F70732-EEE3-40C5-B5E4-92C2CF2F68B0}" dt="2024-05-19T02:16:31.286" v="505" actId="5793"/>
        <pc:sldMkLst>
          <pc:docMk/>
          <pc:sldMk cId="3335270235" sldId="379"/>
        </pc:sldMkLst>
        <pc:spChg chg="mod">
          <ac:chgData name="P KANAGA SHANMUGAM" userId="cc8d0ad7cdf19dab" providerId="LiveId" clId="{60F70732-EEE3-40C5-B5E4-92C2CF2F68B0}" dt="2024-05-19T02:16:31.286" v="505" actId="5793"/>
          <ac:spMkLst>
            <pc:docMk/>
            <pc:sldMk cId="3335270235" sldId="379"/>
            <ac:spMk id="3" creationId="{00000000-0000-0000-0000-000000000000}"/>
          </ac:spMkLst>
        </pc:spChg>
      </pc:sldChg>
      <pc:sldChg chg="addSp delSp modSp add mod">
        <pc:chgData name="P KANAGA SHANMUGAM" userId="cc8d0ad7cdf19dab" providerId="LiveId" clId="{60F70732-EEE3-40C5-B5E4-92C2CF2F68B0}" dt="2024-05-19T03:21:54.962" v="705"/>
        <pc:sldMkLst>
          <pc:docMk/>
          <pc:sldMk cId="111000123" sldId="380"/>
        </pc:sldMkLst>
        <pc:spChg chg="add del mod">
          <ac:chgData name="P KANAGA SHANMUGAM" userId="cc8d0ad7cdf19dab" providerId="LiveId" clId="{60F70732-EEE3-40C5-B5E4-92C2CF2F68B0}" dt="2024-05-19T03:21:54.962" v="705"/>
          <ac:spMkLst>
            <pc:docMk/>
            <pc:sldMk cId="111000123" sldId="380"/>
            <ac:spMk id="3" creationId="{00000000-0000-0000-0000-000000000000}"/>
          </ac:spMkLst>
        </pc:spChg>
        <pc:picChg chg="add mod">
          <ac:chgData name="P KANAGA SHANMUGAM" userId="cc8d0ad7cdf19dab" providerId="LiveId" clId="{60F70732-EEE3-40C5-B5E4-92C2CF2F68B0}" dt="2024-05-19T03:20:30.415" v="691"/>
          <ac:picMkLst>
            <pc:docMk/>
            <pc:sldMk cId="111000123" sldId="380"/>
            <ac:picMk id="4" creationId="{594777EA-EE99-3526-CEBB-DBFE4EED64A5}"/>
          </ac:picMkLst>
        </pc:picChg>
        <pc:picChg chg="add mod">
          <ac:chgData name="P KANAGA SHANMUGAM" userId="cc8d0ad7cdf19dab" providerId="LiveId" clId="{60F70732-EEE3-40C5-B5E4-92C2CF2F68B0}" dt="2024-05-19T03:20:32.941" v="693"/>
          <ac:picMkLst>
            <pc:docMk/>
            <pc:sldMk cId="111000123" sldId="380"/>
            <ac:picMk id="5" creationId="{D1BA1381-9941-5706-FB70-5CB4A84B2C30}"/>
          </ac:picMkLst>
        </pc:picChg>
        <pc:picChg chg="add mod">
          <ac:chgData name="P KANAGA SHANMUGAM" userId="cc8d0ad7cdf19dab" providerId="LiveId" clId="{60F70732-EEE3-40C5-B5E4-92C2CF2F68B0}" dt="2024-05-19T03:20:54.928" v="700" actId="14100"/>
          <ac:picMkLst>
            <pc:docMk/>
            <pc:sldMk cId="111000123" sldId="380"/>
            <ac:picMk id="6" creationId="{163550E1-6488-E857-6E90-084DB0C3EC1C}"/>
          </ac:picMkLst>
        </pc:picChg>
      </pc:sldChg>
      <pc:sldChg chg="modSp add mod">
        <pc:chgData name="P KANAGA SHANMUGAM" userId="cc8d0ad7cdf19dab" providerId="LiveId" clId="{60F70732-EEE3-40C5-B5E4-92C2CF2F68B0}" dt="2024-05-19T03:16:35.378" v="652" actId="255"/>
        <pc:sldMkLst>
          <pc:docMk/>
          <pc:sldMk cId="2233030169" sldId="381"/>
        </pc:sldMkLst>
        <pc:spChg chg="mod">
          <ac:chgData name="P KANAGA SHANMUGAM" userId="cc8d0ad7cdf19dab" providerId="LiveId" clId="{60F70732-EEE3-40C5-B5E4-92C2CF2F68B0}" dt="2024-05-19T03:16:35.378" v="652" actId="255"/>
          <ac:spMkLst>
            <pc:docMk/>
            <pc:sldMk cId="2233030169" sldId="381"/>
            <ac:spMk id="6" creationId="{9F254D1D-D3DB-6100-10F9-D7A173868FC3}"/>
          </ac:spMkLst>
        </pc:spChg>
      </pc:sldChg>
      <pc:sldChg chg="modSp add del mod">
        <pc:chgData name="P KANAGA SHANMUGAM" userId="cc8d0ad7cdf19dab" providerId="LiveId" clId="{60F70732-EEE3-40C5-B5E4-92C2CF2F68B0}" dt="2024-05-19T03:16:09.619" v="647" actId="2696"/>
        <pc:sldMkLst>
          <pc:docMk/>
          <pc:sldMk cId="3802213886" sldId="381"/>
        </pc:sldMkLst>
        <pc:spChg chg="mod">
          <ac:chgData name="P KANAGA SHANMUGAM" userId="cc8d0ad7cdf19dab" providerId="LiveId" clId="{60F70732-EEE3-40C5-B5E4-92C2CF2F68B0}" dt="2024-05-19T02:25:20.473" v="625" actId="1076"/>
          <ac:spMkLst>
            <pc:docMk/>
            <pc:sldMk cId="3802213886" sldId="381"/>
            <ac:spMk id="6" creationId="{9F254D1D-D3DB-6100-10F9-D7A173868FC3}"/>
          </ac:spMkLst>
        </pc:spChg>
      </pc:sldChg>
      <pc:sldChg chg="modSp add mod">
        <pc:chgData name="P KANAGA SHANMUGAM" userId="cc8d0ad7cdf19dab" providerId="LiveId" clId="{60F70732-EEE3-40C5-B5E4-92C2CF2F68B0}" dt="2024-05-19T03:20:09.710" v="688" actId="20577"/>
        <pc:sldMkLst>
          <pc:docMk/>
          <pc:sldMk cId="3843232191" sldId="382"/>
        </pc:sldMkLst>
        <pc:spChg chg="mod">
          <ac:chgData name="P KANAGA SHANMUGAM" userId="cc8d0ad7cdf19dab" providerId="LiveId" clId="{60F70732-EEE3-40C5-B5E4-92C2CF2F68B0}" dt="2024-05-19T03:20:09.710" v="688" actId="20577"/>
          <ac:spMkLst>
            <pc:docMk/>
            <pc:sldMk cId="3843232191" sldId="38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3000370"/>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IN" sz="3600" b="1" dirty="0">
                <a:effectLst/>
                <a:latin typeface="Times New Roman" panose="02020603050405020304" pitchFamily="18" charset="0"/>
                <a:ea typeface="Times New Roman" panose="02020603050405020304" pitchFamily="18" charset="0"/>
              </a:rPr>
              <a:t>A NOVEL WEB BASED APPROACH TO REDISTRIBUTE EXCESS FOOD</a:t>
            </a:r>
            <a:endParaRPr lang="en-IN" sz="3600" dirty="0">
              <a:effectLst/>
              <a:latin typeface="Arial" panose="020B0604020202020204" pitchFamily="34" charset="0"/>
              <a:ea typeface="Arial" panose="020B0604020202020204" pitchFamily="34" charset="0"/>
            </a:endParaRPr>
          </a:p>
        </p:txBody>
      </p:sp>
      <p:sp>
        <p:nvSpPr>
          <p:cNvPr id="11" name="TextBox 1"/>
          <p:cNvSpPr txBox="1">
            <a:spLocks noChangeArrowheads="1"/>
          </p:cNvSpPr>
          <p:nvPr/>
        </p:nvSpPr>
        <p:spPr bwMode="auto">
          <a:xfrm>
            <a:off x="4980373" y="5183902"/>
            <a:ext cx="63249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Karan Balaji R S-210701105</a:t>
            </a:r>
          </a:p>
          <a:p>
            <a:pPr algn="r">
              <a:spcBef>
                <a:spcPct val="0"/>
              </a:spcBef>
              <a:buClrTx/>
              <a:buNone/>
            </a:pPr>
            <a:r>
              <a:rPr lang="en-IN" altLang="en-US" sz="2400" b="1" dirty="0">
                <a:solidFill>
                  <a:srgbClr val="FF0000"/>
                </a:solidFill>
              </a:rPr>
              <a:t>Vikram S-210701504</a:t>
            </a:r>
          </a:p>
          <a:p>
            <a:pPr algn="r">
              <a:spcBef>
                <a:spcPct val="0"/>
              </a:spcBef>
              <a:buClrTx/>
              <a:buFontTx/>
              <a:buNone/>
            </a:pPr>
            <a:r>
              <a:rPr lang="en-IN" altLang="en-US" sz="2400" b="1" dirty="0">
                <a:solidFill>
                  <a:srgbClr val="FF0000"/>
                </a:solidFill>
              </a:rPr>
              <a:t>Kanaga Shanmugam P-210701103</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IN" sz="2800" b="1" dirty="0">
                <a:solidFill>
                  <a:srgbClr val="002060"/>
                </a:solidFill>
                <a:latin typeface="Verdana" panose="020B0604030504040204" pitchFamily="34" charset="0"/>
                <a:ea typeface="+mn-ea"/>
                <a:cs typeface="+mn-cs"/>
              </a:rPr>
              <a:t>GE</a:t>
            </a:r>
            <a:r>
              <a:rPr lang="en-US" altLang="en-IN" sz="2800" b="1" dirty="0">
                <a:solidFill>
                  <a:srgbClr val="002060"/>
                </a:solidFill>
                <a:latin typeface="Verdana" panose="020B0604030504040204" pitchFamily="34" charset="0"/>
                <a:ea typeface="+mn-ea"/>
                <a:cs typeface="+mn-cs"/>
              </a:rPr>
              <a:t>19612</a:t>
            </a:r>
            <a:r>
              <a:rPr lang="en-IN" sz="2800" b="1" dirty="0">
                <a:solidFill>
                  <a:srgbClr val="002060"/>
                </a:solidFill>
                <a:latin typeface="Verdana" panose="020B0604030504040204" pitchFamily="34" charset="0"/>
                <a:ea typeface="+mn-ea"/>
                <a:cs typeface="+mn-cs"/>
              </a:rPr>
              <a:t> – </a:t>
            </a:r>
            <a:r>
              <a:rPr lang="en-US" sz="2800" b="1" dirty="0">
                <a:solidFill>
                  <a:srgbClr val="002060"/>
                </a:solidFill>
                <a:latin typeface="Verdana" panose="020B0604030504040204" pitchFamily="34" charset="0"/>
                <a:ea typeface="+mn-ea"/>
                <a:cs typeface="+mn-cs"/>
              </a:rPr>
              <a:t>PRIEE</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55651" y="1654942"/>
            <a:ext cx="10668000" cy="4267200"/>
          </a:xfrm>
        </p:spPr>
        <p:txBody>
          <a:bodyPr/>
          <a:lstStyle/>
          <a:p>
            <a:pPr marL="0" marR="3175" indent="0" algn="just">
              <a:lnSpc>
                <a:spcPct val="150000"/>
              </a:lnSpc>
              <a:buNone/>
            </a:pPr>
            <a:r>
              <a:rPr lang="en-IN" sz="1900" b="1" dirty="0">
                <a:effectLst/>
                <a:latin typeface="Times New Roman" panose="02020603050405020304" pitchFamily="18" charset="0"/>
                <a:ea typeface="Times New Roman" panose="02020603050405020304" pitchFamily="18" charset="0"/>
              </a:rPr>
              <a:t>DELIVERY PERSON MODULE:</a:t>
            </a:r>
            <a:endParaRPr lang="en-IN" sz="1900" dirty="0">
              <a:effectLst/>
              <a:latin typeface="Arial" panose="020B0604020202020204" pitchFamily="34" charset="0"/>
              <a:ea typeface="Arial" panose="020B0604020202020204" pitchFamily="34" charset="0"/>
            </a:endParaRPr>
          </a:p>
          <a:p>
            <a:pPr algn="just">
              <a:lnSpc>
                <a:spcPct val="115000"/>
              </a:lnSpc>
            </a:pPr>
            <a:r>
              <a:rPr lang="en-IN" sz="1900" dirty="0">
                <a:solidFill>
                  <a:srgbClr val="000000"/>
                </a:solidFill>
                <a:effectLst/>
                <a:latin typeface="Times New Roman" panose="02020603050405020304" pitchFamily="18" charset="0"/>
                <a:ea typeface="Arial" panose="020B0604020202020204" pitchFamily="34" charset="0"/>
              </a:rPr>
              <a:t>The Delivery Person module is for people who want to help with the food donation process by providing pickup and delivery services. Delivery personnel can register on the platform. </a:t>
            </a:r>
          </a:p>
          <a:p>
            <a:pPr algn="just">
              <a:lnSpc>
                <a:spcPct val="115000"/>
              </a:lnSpc>
            </a:pPr>
            <a:r>
              <a:rPr lang="en-IN" sz="1900" dirty="0">
                <a:solidFill>
                  <a:srgbClr val="000000"/>
                </a:solidFill>
                <a:effectLst/>
                <a:latin typeface="Times New Roman" panose="02020603050405020304" pitchFamily="18" charset="0"/>
                <a:ea typeface="Arial" panose="020B0604020202020204" pitchFamily="34" charset="0"/>
              </a:rPr>
              <a:t>This module allows them to see which NGOs and charities need food donations picked up and dropped off. It shows the pickup and drop-off locations for each food donation, making it easy for delivery personnel to provide their services.</a:t>
            </a:r>
            <a:endParaRPr lang="en-IN" sz="1900" dirty="0">
              <a:effectLst/>
              <a:latin typeface="Arial" panose="020B0604020202020204" pitchFamily="34" charset="0"/>
              <a:ea typeface="Arial" panose="020B0604020202020204" pitchFamily="34" charset="0"/>
            </a:endParaRPr>
          </a:p>
          <a:p>
            <a:pPr marL="0" indent="0">
              <a:buNone/>
            </a:pPr>
            <a:endParaRPr lang="en-IN" sz="19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54851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55651" y="1654941"/>
            <a:ext cx="5076978" cy="4506161"/>
          </a:xfrm>
        </p:spPr>
        <p:txBody>
          <a:bodyPr/>
          <a:lstStyle/>
          <a:p>
            <a:pPr marL="0" marR="3175" indent="0" algn="just">
              <a:lnSpc>
                <a:spcPct val="150000"/>
              </a:lnSpc>
              <a:buNone/>
            </a:pPr>
            <a:r>
              <a:rPr lang="en-IN" sz="1900" b="1" dirty="0">
                <a:effectLst/>
                <a:latin typeface="Times New Roman" panose="02020603050405020304" pitchFamily="18" charset="0"/>
                <a:ea typeface="Times New Roman" panose="02020603050405020304" pitchFamily="18" charset="0"/>
              </a:rPr>
              <a:t>DELIVERY PERSON MODULE:</a:t>
            </a:r>
            <a:endParaRPr lang="en-IN" sz="1900" dirty="0">
              <a:effectLst/>
              <a:latin typeface="Arial" panose="020B0604020202020204" pitchFamily="34" charset="0"/>
              <a:ea typeface="Arial" panose="020B0604020202020204" pitchFamily="34" charset="0"/>
            </a:endParaRPr>
          </a:p>
          <a:p>
            <a:r>
              <a:rPr lang="en-US" sz="2000" kern="0" dirty="0">
                <a:latin typeface="Times New Roman" panose="02020603050405020304" pitchFamily="18" charset="0"/>
                <a:cs typeface="Times New Roman" panose="02020603050405020304" pitchFamily="18" charset="0"/>
              </a:rPr>
              <a:t>Input: </a:t>
            </a:r>
          </a:p>
          <a:p>
            <a:pPr marL="0" indent="0">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The delivery partners can view the active donations which are yet to be delivered</a:t>
            </a:r>
            <a:endParaRPr lang="en-US" sz="2000" kern="0" dirty="0">
              <a:latin typeface="Times New Roman" panose="02020603050405020304" pitchFamily="18" charset="0"/>
              <a:cs typeface="Times New Roman" panose="02020603050405020304" pitchFamily="18" charset="0"/>
            </a:endParaRPr>
          </a:p>
          <a:p>
            <a:r>
              <a:rPr lang="en-US" sz="2000" kern="0" dirty="0">
                <a:latin typeface="Times New Roman" panose="02020603050405020304" pitchFamily="18" charset="0"/>
                <a:cs typeface="Times New Roman" panose="02020603050405020304" pitchFamily="18" charset="0"/>
              </a:rPr>
              <a:t>Output:</a:t>
            </a:r>
          </a:p>
          <a:p>
            <a:pPr marL="0" indent="0">
              <a:buFont typeface="Wingdings" panose="05000000000000000000" pitchFamily="2" charset="2"/>
              <a:buNone/>
            </a:pPr>
            <a:r>
              <a:rPr lang="en-US" sz="2000" kern="0" dirty="0">
                <a:latin typeface="Times New Roman" panose="02020603050405020304" pitchFamily="18" charset="0"/>
                <a:cs typeface="Times New Roman" panose="02020603050405020304" pitchFamily="18" charset="0"/>
              </a:rPr>
              <a:t>The delivery partners can take an active order post which it will be removed from the list.</a:t>
            </a:r>
          </a:p>
          <a:p>
            <a:r>
              <a:rPr lang="en-US" sz="2000" kern="0" dirty="0">
                <a:latin typeface="Times New Roman" panose="02020603050405020304" pitchFamily="18" charset="0"/>
                <a:cs typeface="Times New Roman" panose="02020603050405020304" pitchFamily="18" charset="0"/>
              </a:rPr>
              <a:t>Functionalities:</a:t>
            </a:r>
          </a:p>
          <a:p>
            <a:pPr>
              <a:buFont typeface="Arial" panose="020B0604020202020204" pitchFamily="34" charset="0"/>
              <a:buChar char="•"/>
            </a:pPr>
            <a:r>
              <a:rPr lang="en-IN" sz="2000" kern="0" dirty="0">
                <a:latin typeface="Times New Roman" panose="02020603050405020304" pitchFamily="18" charset="0"/>
                <a:cs typeface="Times New Roman" panose="02020603050405020304" pitchFamily="18" charset="0"/>
              </a:rPr>
              <a:t>Log In</a:t>
            </a:r>
          </a:p>
          <a:p>
            <a:pPr>
              <a:buFont typeface="Arial" panose="020B0604020202020204" pitchFamily="34" charset="0"/>
              <a:buChar char="•"/>
            </a:pPr>
            <a:r>
              <a:rPr lang="en-IN" sz="2000" kern="0">
                <a:latin typeface="Times New Roman" panose="02020603050405020304" pitchFamily="18" charset="0"/>
                <a:cs typeface="Times New Roman" panose="02020603050405020304" pitchFamily="18" charset="0"/>
              </a:rPr>
              <a:t>Take Order</a:t>
            </a:r>
            <a:endParaRPr lang="en-IN" sz="2000" kern="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kern="0" dirty="0">
                <a:latin typeface="Times New Roman" panose="02020603050405020304" pitchFamily="18" charset="0"/>
                <a:cs typeface="Times New Roman" panose="02020603050405020304" pitchFamily="18" charset="0"/>
              </a:rPr>
              <a:t>Log Out</a:t>
            </a:r>
          </a:p>
          <a:p>
            <a:pPr marL="0" indent="0">
              <a:buNone/>
            </a:pPr>
            <a:endParaRPr lang="en-IN" sz="19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4" name="Picture 3">
            <a:extLst>
              <a:ext uri="{FF2B5EF4-FFF2-40B4-BE49-F238E27FC236}">
                <a16:creationId xmlns:a16="http://schemas.microsoft.com/office/drawing/2014/main" id="{EFD58404-480F-F7E5-BF7B-C32E9436DA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843299"/>
            <a:ext cx="5283200" cy="2492224"/>
          </a:xfrm>
          <a:prstGeom prst="rect">
            <a:avLst/>
          </a:prstGeom>
          <a:noFill/>
          <a:ln>
            <a:noFill/>
          </a:ln>
        </p:spPr>
      </p:pic>
    </p:spTree>
    <p:extLst>
      <p:ext uri="{BB962C8B-B14F-4D97-AF65-F5344CB8AC3E}">
        <p14:creationId xmlns:p14="http://schemas.microsoft.com/office/powerpoint/2010/main" val="348427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pic>
        <p:nvPicPr>
          <p:cNvPr id="5" name="Picture 4">
            <a:extLst>
              <a:ext uri="{FF2B5EF4-FFF2-40B4-BE49-F238E27FC236}">
                <a16:creationId xmlns:a16="http://schemas.microsoft.com/office/drawing/2014/main" id="{B54E10F9-7F98-92DE-22D3-1B1FAA8251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233" y="1773533"/>
            <a:ext cx="4684656" cy="2220692"/>
          </a:xfrm>
          <a:prstGeom prst="rect">
            <a:avLst/>
          </a:prstGeom>
          <a:noFill/>
          <a:ln>
            <a:noFill/>
          </a:ln>
        </p:spPr>
      </p:pic>
      <p:pic>
        <p:nvPicPr>
          <p:cNvPr id="6" name="Picture 5">
            <a:extLst>
              <a:ext uri="{FF2B5EF4-FFF2-40B4-BE49-F238E27FC236}">
                <a16:creationId xmlns:a16="http://schemas.microsoft.com/office/drawing/2014/main" id="{4ED0F45B-3C76-8DF1-1D5F-ADD0DE5317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6948" y="1781762"/>
            <a:ext cx="4684656" cy="2212589"/>
          </a:xfrm>
          <a:prstGeom prst="rect">
            <a:avLst/>
          </a:prstGeom>
          <a:noFill/>
          <a:ln>
            <a:noFill/>
          </a:ln>
        </p:spPr>
      </p:pic>
      <p:pic>
        <p:nvPicPr>
          <p:cNvPr id="7" name="Picture 6">
            <a:extLst>
              <a:ext uri="{FF2B5EF4-FFF2-40B4-BE49-F238E27FC236}">
                <a16:creationId xmlns:a16="http://schemas.microsoft.com/office/drawing/2014/main" id="{59D87B8F-C829-7774-9F75-BBAA76D178A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8147" y="3994226"/>
            <a:ext cx="4760546" cy="21224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pic>
        <p:nvPicPr>
          <p:cNvPr id="5" name="Picture 4">
            <a:extLst>
              <a:ext uri="{FF2B5EF4-FFF2-40B4-BE49-F238E27FC236}">
                <a16:creationId xmlns:a16="http://schemas.microsoft.com/office/drawing/2014/main" id="{7A141A00-2F7C-5297-7935-1384588DE2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233" y="1770221"/>
            <a:ext cx="4597287" cy="2168208"/>
          </a:xfrm>
          <a:prstGeom prst="rect">
            <a:avLst/>
          </a:prstGeom>
          <a:noFill/>
          <a:ln>
            <a:noFill/>
          </a:ln>
        </p:spPr>
      </p:pic>
      <p:pic>
        <p:nvPicPr>
          <p:cNvPr id="6" name="Picture 5">
            <a:extLst>
              <a:ext uri="{FF2B5EF4-FFF2-40B4-BE49-F238E27FC236}">
                <a16:creationId xmlns:a16="http://schemas.microsoft.com/office/drawing/2014/main" id="{E81BDC6D-BA89-BEAF-2FDC-D174907FF3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9817" y="1818640"/>
            <a:ext cx="4467863" cy="2119789"/>
          </a:xfrm>
          <a:prstGeom prst="rect">
            <a:avLst/>
          </a:prstGeom>
          <a:noFill/>
          <a:ln>
            <a:noFill/>
          </a:ln>
        </p:spPr>
      </p:pic>
      <p:pic>
        <p:nvPicPr>
          <p:cNvPr id="7" name="Picture 6">
            <a:extLst>
              <a:ext uri="{FF2B5EF4-FFF2-40B4-BE49-F238E27FC236}">
                <a16:creationId xmlns:a16="http://schemas.microsoft.com/office/drawing/2014/main" id="{431D2242-2155-35C8-A1B1-D6B81A567A7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583" y="3956185"/>
            <a:ext cx="4596327" cy="2168208"/>
          </a:xfrm>
          <a:prstGeom prst="rect">
            <a:avLst/>
          </a:prstGeom>
          <a:noFill/>
          <a:ln>
            <a:noFill/>
          </a:ln>
        </p:spPr>
      </p:pic>
    </p:spTree>
    <p:extLst>
      <p:ext uri="{BB962C8B-B14F-4D97-AF65-F5344CB8AC3E}">
        <p14:creationId xmlns:p14="http://schemas.microsoft.com/office/powerpoint/2010/main" val="384323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55651" y="1752600"/>
            <a:ext cx="10623549" cy="4267200"/>
          </a:xfrm>
        </p:spPr>
        <p:txBody>
          <a:bodyPr/>
          <a:lstStyle/>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project successfully developed a mobile application using React Native to connect food donors with local NGOs, facilitating efficient redistribution of surplus food. Users can easily register, log in, and donate excess food by specifying its type and quantity. The system matches these donations with nearby NGOs and charities. The Administrator module manages the distribution process, listing available donations and tracking which organizations have received them. The Delivery Person module coordinates the pickup and delivery of donations, ensuring timely and accurate distribution. This application helps reduce food waste and address food insecurity by creating a seamless, community-driven food redistribution network.</a:t>
            </a: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extLst>
      <p:ext uri="{BB962C8B-B14F-4D97-AF65-F5344CB8AC3E}">
        <p14:creationId xmlns:p14="http://schemas.microsoft.com/office/powerpoint/2010/main" val="11100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p:txBody>
          <a:bodyPr/>
          <a:lstStyle/>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application provides a user-friendly platform where food donors, including individuals, restaurants, and businesses, can post details about their surplus food, specifying the type, quantity, and location.</a:t>
            </a:r>
          </a:p>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Administrator module plays a crucial role in managing the food distribution process, receiving donation details from the User module, listing available donations for NGOs, and tracking which organizations have taken which donations. This ensures an organized and efficient redistribution system.</a:t>
            </a:r>
          </a:p>
          <a:p>
            <a:pPr algn="just">
              <a:lnSpc>
                <a:spcPct val="115000"/>
              </a:lnSpc>
            </a:pPr>
            <a:r>
              <a:rPr lang="en-IN" sz="2400" dirty="0">
                <a:solidFill>
                  <a:srgbClr val="000000"/>
                </a:solidFill>
                <a:latin typeface="Times New Roman" panose="02020603050405020304" pitchFamily="18" charset="0"/>
                <a:ea typeface="Arial" panose="020B0604020202020204" pitchFamily="34" charset="0"/>
              </a:rPr>
              <a:t>T</a:t>
            </a:r>
            <a:r>
              <a:rPr lang="en-IN" sz="2400" dirty="0">
                <a:solidFill>
                  <a:srgbClr val="000000"/>
                </a:solidFill>
                <a:effectLst/>
                <a:latin typeface="Times New Roman" panose="02020603050405020304" pitchFamily="18" charset="0"/>
                <a:ea typeface="Arial" panose="020B0604020202020204" pitchFamily="34" charset="0"/>
              </a:rPr>
              <a:t>he Delivery Person module coordinates the logistics of picking up and delivering the donations, displaying the pickup and drop-off locations to ensure timely and accurate distribution.</a:t>
            </a:r>
            <a:endParaRPr lang="en-IN" sz="2400" dirty="0">
              <a:effectLst/>
              <a:latin typeface="Arial" panose="020B0604020202020204" pitchFamily="34" charset="0"/>
              <a:ea typeface="Arial" panose="020B0604020202020204" pitchFamily="34" charset="0"/>
            </a:endParaRPr>
          </a:p>
          <a:p>
            <a:pPr marL="0" indent="0" algn="just">
              <a:lnSpc>
                <a:spcPct val="115000"/>
              </a:lnSpc>
              <a:buNone/>
            </a:pP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55651" y="1630680"/>
            <a:ext cx="10668000" cy="4267200"/>
          </a:xfrm>
        </p:spPr>
        <p:txBody>
          <a:bodyPr/>
          <a:lstStyle/>
          <a:p>
            <a:pPr marL="406400" indent="0">
              <a:lnSpc>
                <a:spcPct val="115000"/>
              </a:lnSpc>
              <a:buNone/>
            </a:pPr>
            <a:endParaRPr lang="en-IN" sz="500" dirty="0">
              <a:solidFill>
                <a:srgbClr val="0D0D0D"/>
              </a:solidFill>
              <a:effectLst/>
              <a:latin typeface="Segoe UI" panose="020B0502040204020203" pitchFamily="34" charset="0"/>
              <a:ea typeface="Arial" panose="020B0604020202020204" pitchFamily="34" charset="0"/>
            </a:endParaRPr>
          </a:p>
          <a:p>
            <a:pPr marL="812800" indent="-406400">
              <a:lnSpc>
                <a:spcPct val="115000"/>
              </a:lnSpc>
            </a:pPr>
            <a:r>
              <a:rPr lang="en-IN" sz="1800" dirty="0">
                <a:solidFill>
                  <a:srgbClr val="0D0D0D"/>
                </a:solidFill>
                <a:effectLst/>
                <a:latin typeface="Segoe UI" panose="020B0502040204020203" pitchFamily="34" charset="0"/>
                <a:ea typeface="Arial" panose="020B0604020202020204" pitchFamily="34" charset="0"/>
              </a:rPr>
              <a:t>[</a:t>
            </a:r>
            <a:r>
              <a:rPr lang="en-IN" sz="1800" dirty="0">
                <a:effectLst/>
                <a:latin typeface="Arial" panose="020B0604020202020204" pitchFamily="34" charset="0"/>
                <a:ea typeface="Times New Roman" panose="02020603050405020304" pitchFamily="18" charset="0"/>
              </a:rPr>
              <a:t>1] 	Food and Agriculture Organization (FAO), "Global food losses and food waste – 			Extent, causes and prevention," Rome, 2011.</a:t>
            </a:r>
            <a:endParaRPr lang="en-IN" sz="1800" dirty="0">
              <a:latin typeface="Arial" panose="020B0604020202020204" pitchFamily="34" charset="0"/>
              <a:ea typeface="Times New Roman" panose="02020603050405020304" pitchFamily="18" charset="0"/>
            </a:endParaRPr>
          </a:p>
          <a:p>
            <a:pPr marL="406400" indent="0">
              <a:lnSpc>
                <a:spcPct val="115000"/>
              </a:lnSpc>
              <a:buNone/>
            </a:pPr>
            <a:endParaRPr lang="en-IN" sz="1400" dirty="0">
              <a:effectLst/>
              <a:latin typeface="Arial" panose="020B0604020202020204" pitchFamily="34" charset="0"/>
              <a:ea typeface="Arial" panose="020B0604020202020204" pitchFamily="34" charset="0"/>
            </a:endParaRPr>
          </a:p>
          <a:p>
            <a:pPr marL="812800" indent="-406400">
              <a:lnSpc>
                <a:spcPct val="115000"/>
              </a:lnSpc>
            </a:pPr>
            <a:r>
              <a:rPr lang="en-IN" sz="1800" dirty="0">
                <a:effectLst/>
                <a:latin typeface="Arial" panose="020B0604020202020204" pitchFamily="34" charset="0"/>
                <a:ea typeface="Times New Roman" panose="02020603050405020304" pitchFamily="18" charset="0"/>
              </a:rPr>
              <a:t>[2] 	J. Gustavsson, C. Cederberg, U. </a:t>
            </a:r>
            <a:r>
              <a:rPr lang="en-IN" sz="1800" dirty="0" err="1">
                <a:effectLst/>
                <a:latin typeface="Arial" panose="020B0604020202020204" pitchFamily="34" charset="0"/>
                <a:ea typeface="Times New Roman" panose="02020603050405020304" pitchFamily="18" charset="0"/>
              </a:rPr>
              <a:t>Sonesson</a:t>
            </a:r>
            <a:r>
              <a:rPr lang="en-IN" sz="1800" dirty="0">
                <a:effectLst/>
                <a:latin typeface="Arial" panose="020B0604020202020204" pitchFamily="34" charset="0"/>
                <a:ea typeface="Times New Roman" panose="02020603050405020304" pitchFamily="18" charset="0"/>
              </a:rPr>
              <a:t>, R. Van </a:t>
            </a:r>
            <a:r>
              <a:rPr lang="en-IN" sz="1800" dirty="0" err="1">
                <a:effectLst/>
                <a:latin typeface="Arial" panose="020B0604020202020204" pitchFamily="34" charset="0"/>
                <a:ea typeface="Times New Roman" panose="02020603050405020304" pitchFamily="18" charset="0"/>
              </a:rPr>
              <a:t>Otterdijk</a:t>
            </a:r>
            <a:r>
              <a:rPr lang="en-IN" sz="1800" dirty="0">
                <a:effectLst/>
                <a:latin typeface="Arial" panose="020B0604020202020204" pitchFamily="34" charset="0"/>
                <a:ea typeface="Times New Roman" panose="02020603050405020304" pitchFamily="18" charset="0"/>
              </a:rPr>
              <a:t>, and A. </a:t>
            </a:r>
            <a:endParaRPr lang="en-IN" sz="1800" dirty="0">
              <a:effectLst/>
              <a:latin typeface="Arial" panose="020B0604020202020204" pitchFamily="34" charset="0"/>
              <a:ea typeface="Arial" panose="020B0604020202020204" pitchFamily="34" charset="0"/>
            </a:endParaRPr>
          </a:p>
          <a:p>
            <a:pPr marL="457200" indent="0">
              <a:lnSpc>
                <a:spcPct val="115000"/>
              </a:lnSpc>
              <a:buNone/>
            </a:pPr>
            <a:r>
              <a:rPr lang="en-IN" sz="1800" dirty="0">
                <a:latin typeface="Arial" panose="020B0604020202020204" pitchFamily="34" charset="0"/>
                <a:ea typeface="Times New Roman" panose="02020603050405020304" pitchFamily="18" charset="0"/>
              </a:rPr>
              <a:t>	</a:t>
            </a:r>
            <a:r>
              <a:rPr lang="en-IN" sz="1800" dirty="0">
                <a:effectLst/>
                <a:latin typeface="Arial" panose="020B0604020202020204" pitchFamily="34" charset="0"/>
                <a:ea typeface="Times New Roman" panose="02020603050405020304" pitchFamily="18" charset="0"/>
              </a:rPr>
              <a:t>   	</a:t>
            </a:r>
            <a:r>
              <a:rPr lang="en-IN" sz="1800" dirty="0" err="1">
                <a:effectLst/>
                <a:latin typeface="Arial" panose="020B0604020202020204" pitchFamily="34" charset="0"/>
                <a:ea typeface="Times New Roman" panose="02020603050405020304" pitchFamily="18" charset="0"/>
              </a:rPr>
              <a:t>Meybeck</a:t>
            </a:r>
            <a:r>
              <a:rPr lang="en-IN" sz="1800" dirty="0">
                <a:effectLst/>
                <a:latin typeface="Arial" panose="020B0604020202020204" pitchFamily="34" charset="0"/>
                <a:ea typeface="Times New Roman" panose="02020603050405020304" pitchFamily="18" charset="0"/>
              </a:rPr>
              <a:t>, "Global food losses and food waste: Extent, causes and prevention," FAO, 		2011.</a:t>
            </a:r>
            <a:endParaRPr lang="en-IN" sz="1800" dirty="0">
              <a:effectLst/>
              <a:latin typeface="Arial" panose="020B0604020202020204" pitchFamily="34" charset="0"/>
              <a:ea typeface="Arial" panose="020B0604020202020204" pitchFamily="34" charset="0"/>
            </a:endParaRPr>
          </a:p>
          <a:p>
            <a:pPr marL="355600" indent="0">
              <a:lnSpc>
                <a:spcPct val="115000"/>
              </a:lnSpc>
              <a:buNone/>
            </a:pPr>
            <a:endParaRPr lang="en-IN" sz="1400" dirty="0">
              <a:effectLst/>
              <a:latin typeface="Arial" panose="020B0604020202020204" pitchFamily="34" charset="0"/>
              <a:ea typeface="Arial" panose="020B0604020202020204" pitchFamily="34" charset="0"/>
            </a:endParaRPr>
          </a:p>
          <a:p>
            <a:pPr marL="812800" indent="-406400">
              <a:lnSpc>
                <a:spcPct val="115000"/>
              </a:lnSpc>
            </a:pPr>
            <a:r>
              <a:rPr lang="en-IN" sz="1800" dirty="0">
                <a:effectLst/>
                <a:latin typeface="Arial" panose="020B0604020202020204" pitchFamily="34" charset="0"/>
                <a:ea typeface="Times New Roman" panose="02020603050405020304" pitchFamily="18" charset="0"/>
              </a:rPr>
              <a:t>[3] 	T. Stuart, </a:t>
            </a:r>
            <a:r>
              <a:rPr lang="en-IN" sz="1800" i="1" dirty="0">
                <a:effectLst/>
                <a:latin typeface="Arial" panose="020B0604020202020204" pitchFamily="34" charset="0"/>
                <a:ea typeface="Times New Roman" panose="02020603050405020304" pitchFamily="18" charset="0"/>
              </a:rPr>
              <a:t>Waste: Uncovering the Global Food Scandal</a:t>
            </a:r>
            <a:r>
              <a:rPr lang="en-IN" sz="1800" dirty="0">
                <a:effectLst/>
                <a:latin typeface="Arial" panose="020B0604020202020204" pitchFamily="34" charset="0"/>
                <a:ea typeface="Times New Roman" panose="02020603050405020304" pitchFamily="18" charset="0"/>
              </a:rPr>
              <a:t>. Penguin Books, </a:t>
            </a:r>
            <a:endParaRPr lang="en-IN" sz="1800" dirty="0">
              <a:effectLst/>
              <a:latin typeface="Arial" panose="020B0604020202020204" pitchFamily="34" charset="0"/>
              <a:ea typeface="Arial" panose="020B0604020202020204" pitchFamily="34" charset="0"/>
            </a:endParaRPr>
          </a:p>
          <a:p>
            <a:pPr marL="457200" indent="0">
              <a:lnSpc>
                <a:spcPct val="115000"/>
              </a:lnSpc>
              <a:buNone/>
            </a:pPr>
            <a:r>
              <a:rPr lang="en-IN" sz="1800" dirty="0">
                <a:effectLst/>
                <a:latin typeface="Arial" panose="020B0604020202020204" pitchFamily="34" charset="0"/>
                <a:ea typeface="Times New Roman" panose="02020603050405020304" pitchFamily="18" charset="0"/>
              </a:rPr>
              <a:t>    		2009.</a:t>
            </a:r>
            <a:endParaRPr lang="en-IN" sz="1800" dirty="0">
              <a:effectLst/>
              <a:latin typeface="Arial" panose="020B0604020202020204" pitchFamily="34" charset="0"/>
              <a:ea typeface="Arial" panose="020B0604020202020204" pitchFamily="34" charset="0"/>
            </a:endParaRPr>
          </a:p>
          <a:p>
            <a:pPr marL="457200" indent="0">
              <a:lnSpc>
                <a:spcPct val="115000"/>
              </a:lnSpc>
              <a:buNone/>
            </a:pPr>
            <a:endParaRPr lang="en-IN" sz="1400" dirty="0">
              <a:effectLst/>
              <a:latin typeface="Arial" panose="020B0604020202020204" pitchFamily="34" charset="0"/>
              <a:ea typeface="Arial" panose="020B0604020202020204" pitchFamily="34" charset="0"/>
            </a:endParaRPr>
          </a:p>
          <a:p>
            <a:pPr marL="812800" indent="-406400">
              <a:lnSpc>
                <a:spcPct val="115000"/>
              </a:lnSpc>
            </a:pPr>
            <a:r>
              <a:rPr lang="en-IN" sz="1800" dirty="0">
                <a:effectLst/>
                <a:latin typeface="Arial" panose="020B0604020202020204" pitchFamily="34" charset="0"/>
                <a:ea typeface="Times New Roman" panose="02020603050405020304" pitchFamily="18" charset="0"/>
              </a:rPr>
              <a:t>[4] 	J. Parfitt, M. Barthel, and S. </a:t>
            </a:r>
            <a:r>
              <a:rPr lang="en-IN" sz="1800" dirty="0" err="1">
                <a:effectLst/>
                <a:latin typeface="Arial" panose="020B0604020202020204" pitchFamily="34" charset="0"/>
                <a:ea typeface="Times New Roman" panose="02020603050405020304" pitchFamily="18" charset="0"/>
              </a:rPr>
              <a:t>Macnaughton</a:t>
            </a:r>
            <a:r>
              <a:rPr lang="en-IN" sz="1800" dirty="0">
                <a:effectLst/>
                <a:latin typeface="Arial" panose="020B0604020202020204" pitchFamily="34" charset="0"/>
                <a:ea typeface="Times New Roman" panose="02020603050405020304" pitchFamily="18" charset="0"/>
              </a:rPr>
              <a:t>, "Food waste within food supply chains: 		Quantification and potential for change to 2050," </a:t>
            </a:r>
            <a:r>
              <a:rPr lang="en-IN" sz="1800" i="1" dirty="0">
                <a:effectLst/>
                <a:latin typeface="Arial" panose="020B0604020202020204" pitchFamily="34" charset="0"/>
                <a:ea typeface="Times New Roman" panose="02020603050405020304" pitchFamily="18" charset="0"/>
              </a:rPr>
              <a:t>Philosophical Transactions of the 		Royal Society B: Biological Sciences</a:t>
            </a:r>
            <a:r>
              <a:rPr lang="en-IN" sz="1800" dirty="0">
                <a:effectLst/>
                <a:latin typeface="Arial" panose="020B0604020202020204" pitchFamily="34" charset="0"/>
                <a:ea typeface="Times New Roman" panose="02020603050405020304" pitchFamily="18" charset="0"/>
              </a:rPr>
              <a:t>, vol. 365, no. 1554, pp. 3065-3081, 2010.</a:t>
            </a:r>
            <a:endParaRPr lang="en-IN" sz="18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Link</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err="1">
                <a:ln>
                  <a:noFill/>
                </a:ln>
                <a:solidFill>
                  <a:srgbClr val="000000"/>
                </a:solidFill>
                <a:effectLst/>
                <a:uLnTx/>
                <a:uFillTx/>
                <a:latin typeface="Verdana" panose="020B0604030504040204"/>
              </a:rPr>
              <a:t>Github</a:t>
            </a:r>
            <a:r>
              <a:rPr kumimoji="0" lang="en-IN" altLang="en-US" sz="2400" b="0" i="0" u="none" strike="noStrike" kern="0" cap="none" spc="0" normalizeH="0" baseline="0" noProof="0" dirty="0">
                <a:ln>
                  <a:noFill/>
                </a:ln>
                <a:solidFill>
                  <a:srgbClr val="000000"/>
                </a:solidFill>
                <a:effectLst/>
                <a:uLnTx/>
                <a:uFillTx/>
                <a:latin typeface="Verdana" panose="020B0604030504040204"/>
              </a:rPr>
              <a:t> Link:</a:t>
            </a: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lang="en-IN" altLang="en-US" sz="2400" dirty="0">
              <a:solidFill>
                <a:srgbClr val="000000"/>
              </a:solidFill>
              <a:latin typeface="Verdana" panose="020B0604030504040204"/>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a:ln>
                  <a:noFill/>
                </a:ln>
                <a:solidFill>
                  <a:srgbClr val="000000"/>
                </a:solidFill>
                <a:effectLst/>
                <a:uLnTx/>
                <a:uFillTx/>
                <a:latin typeface="Verdana" panose="020B0604030504040204"/>
              </a:rPr>
              <a:t>https://github.com/Vikram-Srinivasann/210701504-CS19621-PRIEE</a:t>
            </a: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18</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lgn="just">
              <a:buClr>
                <a:srgbClr val="CC0000"/>
              </a:buClr>
              <a:defRPr/>
            </a:pPr>
            <a:r>
              <a:rPr lang="en-IN" sz="2400" dirty="0">
                <a:solidFill>
                  <a:srgbClr val="000000"/>
                </a:solidFill>
                <a:effectLst/>
                <a:latin typeface="Times New Roman" panose="02020603050405020304" pitchFamily="18" charset="0"/>
                <a:ea typeface="Arial" panose="020B0604020202020204" pitchFamily="34" charset="0"/>
              </a:rPr>
              <a:t>Food waste and food insecurity are major issues, with vast amounts of edible food discarded while many people go hungry. </a:t>
            </a:r>
          </a:p>
          <a:p>
            <a:pPr algn="just">
              <a:buClr>
                <a:srgbClr val="CC0000"/>
              </a:buClr>
              <a:defRPr/>
            </a:pPr>
            <a:r>
              <a:rPr lang="en-IN" sz="2400" dirty="0">
                <a:solidFill>
                  <a:srgbClr val="000000"/>
                </a:solidFill>
                <a:effectLst/>
                <a:latin typeface="Times New Roman" panose="02020603050405020304" pitchFamily="18" charset="0"/>
                <a:ea typeface="Arial" panose="020B0604020202020204" pitchFamily="34" charset="0"/>
              </a:rPr>
              <a:t>This project aims to bridge this gap by developing a web application that connects food donors with local NGOs for efficient food redistribution. </a:t>
            </a:r>
          </a:p>
          <a:p>
            <a:pPr algn="just">
              <a:buClr>
                <a:srgbClr val="CC0000"/>
              </a:buClr>
              <a:defRPr/>
            </a:pPr>
            <a:r>
              <a:rPr lang="en-IN" sz="2400" dirty="0">
                <a:solidFill>
                  <a:srgbClr val="000000"/>
                </a:solidFill>
                <a:effectLst/>
                <a:latin typeface="Times New Roman" panose="02020603050405020304" pitchFamily="18" charset="0"/>
                <a:ea typeface="Arial" panose="020B0604020202020204" pitchFamily="34" charset="0"/>
              </a:rPr>
              <a:t>The motivation is to create a sustainable solution that reduces waste, alleviates hunger, and fosters community engagement. </a:t>
            </a:r>
          </a:p>
          <a:p>
            <a:pPr algn="just">
              <a:buClr>
                <a:srgbClr val="CC0000"/>
              </a:buClr>
              <a:defRPr/>
            </a:pPr>
            <a:r>
              <a:rPr lang="en-IN" sz="2400" dirty="0">
                <a:solidFill>
                  <a:srgbClr val="000000"/>
                </a:solidFill>
                <a:effectLst/>
                <a:latin typeface="Times New Roman" panose="02020603050405020304" pitchFamily="18" charset="0"/>
                <a:ea typeface="Arial" panose="020B0604020202020204" pitchFamily="34" charset="0"/>
              </a:rPr>
              <a:t>By taking advantage of technology, we aim to make it easy for individuals and businesses to donate surplus food, thereby promoting a culture of sharing and responsibility, and contributing to a more equitable and sustainable food system.</a:t>
            </a:r>
            <a:endParaRPr lang="en-IN" sz="2400" dirty="0">
              <a:effectLst/>
              <a:latin typeface="Arial" panose="020B0604020202020204" pitchFamily="34" charset="0"/>
              <a:ea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
                <a:srgbClr val="CC0000"/>
              </a:buClr>
              <a:buSzTx/>
              <a:buNone/>
              <a:defRPr/>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aim of this project is to develop a web application that connects food donors with local NGOs to efficiently redistribute surplus food, thereby reducing food waste and addressing food insecurity. </a:t>
            </a:r>
          </a:p>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app will enable donors to post details and locations of excess food, and NGOs to view, book, and collect donations promptly. </a:t>
            </a:r>
          </a:p>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Key objectives include implementing real-time updates and notifications for seamless communication, optimizing collection logistics based on location data, and awareness about importance of reducing food waste and combating hunger.</a:t>
            </a: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lgn="just">
              <a:lnSpc>
                <a:spcPct val="115000"/>
              </a:lnSpc>
            </a:pPr>
            <a:r>
              <a:rPr lang="en-IN" sz="2400" dirty="0">
                <a:effectLst/>
                <a:latin typeface="Times New Roman" panose="02020603050405020304" pitchFamily="18" charset="0"/>
                <a:ea typeface="Arial" panose="020B0604020202020204" pitchFamily="34" charset="0"/>
              </a:rPr>
              <a:t>This project introduces a web app designed to reduce food waste and help those in need by connecting food donors with local NGOs. Built with HTML, CSS, </a:t>
            </a:r>
            <a:r>
              <a:rPr lang="en-IN" sz="2400" dirty="0" err="1">
                <a:effectLst/>
                <a:latin typeface="Times New Roman" panose="02020603050405020304" pitchFamily="18" charset="0"/>
                <a:ea typeface="Arial" panose="020B0604020202020204" pitchFamily="34" charset="0"/>
              </a:rPr>
              <a:t>Javascript</a:t>
            </a:r>
            <a:r>
              <a:rPr lang="en-IN" sz="2400" dirty="0">
                <a:effectLst/>
                <a:latin typeface="Times New Roman" panose="02020603050405020304" pitchFamily="18" charset="0"/>
                <a:ea typeface="Arial" panose="020B0604020202020204" pitchFamily="34" charset="0"/>
              </a:rPr>
              <a:t> and PHP, the application provides an easy-to-use platform where people, restaurants, and businesses can post details about extra food they have. </a:t>
            </a:r>
          </a:p>
          <a:p>
            <a:pPr algn="just">
              <a:lnSpc>
                <a:spcPct val="115000"/>
              </a:lnSpc>
            </a:pPr>
            <a:r>
              <a:rPr lang="en-IN" sz="2400" dirty="0">
                <a:effectLst/>
                <a:latin typeface="Times New Roman" panose="02020603050405020304" pitchFamily="18" charset="0"/>
                <a:ea typeface="Arial" panose="020B0604020202020204" pitchFamily="34" charset="0"/>
              </a:rPr>
              <a:t>This includes information like the type of food, how much there is, when it expires, and where it’s located. NGOs can use the app to see a list of available food donations nearby. </a:t>
            </a:r>
          </a:p>
          <a:p>
            <a:pPr algn="just">
              <a:lnSpc>
                <a:spcPct val="115000"/>
              </a:lnSpc>
            </a:pPr>
            <a:r>
              <a:rPr lang="en-IN" sz="2400" dirty="0">
                <a:effectLst/>
                <a:latin typeface="Times New Roman" panose="02020603050405020304" pitchFamily="18" charset="0"/>
                <a:ea typeface="Arial" panose="020B0604020202020204" pitchFamily="34" charset="0"/>
              </a:rPr>
              <a:t>They can book the donations they need and arrange to pick them up from the donor’s location. This simple process helps NGOs quickly find and collect food, saving time and resources.</a:t>
            </a: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45069" y="1746251"/>
            <a:ext cx="6494097" cy="4729949"/>
          </a:xfrm>
          <a:prstGeom prst="rect">
            <a:avLst/>
          </a:prstGeom>
          <a:solidFill>
            <a:schemeClr val="bg1">
              <a:lumMod val="95000"/>
            </a:schemeClr>
          </a:solidFill>
        </p:spPr>
        <p:txBody>
          <a:bodyPr wrap="square" rtlCol="0">
            <a:spAutoFit/>
          </a:bodyPr>
          <a:lstStyle/>
          <a:p>
            <a:pPr marL="342900" marR="3175" indent="-342900" algn="just">
              <a:lnSpc>
                <a:spcPct val="115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three separate modules provide distinct functionalities for each module. The donor module allows an user to login and contribute with a donation. </a:t>
            </a:r>
          </a:p>
          <a:p>
            <a:pPr marL="342900" marR="3175" indent="-342900" algn="just">
              <a:lnSpc>
                <a:spcPct val="115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If a donation is not booked within a specified time, it expires and is discarded out of the system. </a:t>
            </a:r>
          </a:p>
          <a:p>
            <a:pPr marL="342900" marR="3175" indent="-342900" algn="just">
              <a:lnSpc>
                <a:spcPct val="115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admin module will allow the admins to manage donations and allocate them to delivery partners and the delivery module will ensure the donation reaches the specific location.</a:t>
            </a:r>
            <a:endParaRPr lang="en-IN" sz="24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FC9C358B-43F9-BB3D-EA24-4400041AF9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166" y="1888294"/>
            <a:ext cx="4184485" cy="3615862"/>
          </a:xfrm>
          <a:prstGeom prst="rect">
            <a:avLst/>
          </a:prstGeom>
          <a:noFill/>
          <a:ln>
            <a:noFill/>
          </a:ln>
        </p:spPr>
      </p:pic>
    </p:spTree>
    <p:extLst>
      <p:ext uri="{BB962C8B-B14F-4D97-AF65-F5344CB8AC3E}">
        <p14:creationId xmlns:p14="http://schemas.microsoft.com/office/powerpoint/2010/main" val="223303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2400" b="1" dirty="0">
                <a:effectLst/>
                <a:latin typeface="Times New Roman" panose="02020603050405020304" pitchFamily="18" charset="0"/>
                <a:ea typeface="Times New Roman" panose="02020603050405020304" pitchFamily="18" charset="0"/>
              </a:rPr>
              <a:t>USER MODULE:</a:t>
            </a:r>
            <a:endParaRPr lang="en-IN" sz="2400" dirty="0">
              <a:effectLst/>
              <a:latin typeface="Arial" panose="020B0604020202020204" pitchFamily="34" charset="0"/>
              <a:ea typeface="Arial" panose="020B0604020202020204" pitchFamily="34" charset="0"/>
            </a:endParaRPr>
          </a:p>
          <a:p>
            <a:r>
              <a:rPr lang="en-IN" sz="2400" dirty="0">
                <a:solidFill>
                  <a:srgbClr val="000000"/>
                </a:solidFill>
                <a:effectLst/>
                <a:latin typeface="Times New Roman" panose="02020603050405020304" pitchFamily="18" charset="0"/>
                <a:ea typeface="Arial" panose="020B0604020202020204" pitchFamily="34" charset="0"/>
              </a:rPr>
              <a:t>The User module is for people who want to donate their extra or leftover food to help reduce food waste. It accepts donations from places like marriage halls, restaurants, or individuals. </a:t>
            </a:r>
          </a:p>
          <a:p>
            <a:r>
              <a:rPr lang="en-IN" sz="2400" dirty="0">
                <a:solidFill>
                  <a:srgbClr val="000000"/>
                </a:solidFill>
                <a:effectLst/>
                <a:latin typeface="Times New Roman" panose="02020603050405020304" pitchFamily="18" charset="0"/>
                <a:ea typeface="Arial" panose="020B0604020202020204" pitchFamily="34" charset="0"/>
              </a:rPr>
              <a:t>Users can register, log in, and donate food through this module. They can choose the type and amount of food they want to donate, and the system will match their donation with nearby people or organizations in need. </a:t>
            </a:r>
          </a:p>
          <a:p>
            <a:r>
              <a:rPr lang="en-IN" sz="2400" dirty="0">
                <a:solidFill>
                  <a:srgbClr val="000000"/>
                </a:solidFill>
                <a:effectLst/>
                <a:latin typeface="Times New Roman" panose="02020603050405020304" pitchFamily="18" charset="0"/>
                <a:ea typeface="Arial" panose="020B0604020202020204" pitchFamily="34" charset="0"/>
              </a:rPr>
              <a:t>Users can also see a list of their past donations. The information from the User module is sent to Admin module for further processing.</a:t>
            </a:r>
            <a:endParaRPr lang="en-IN" sz="2400" dirty="0">
              <a:effectLst/>
              <a:latin typeface="Arial" panose="020B0604020202020204" pitchFamily="34" charset="0"/>
              <a:ea typeface="Arial" panose="020B0604020202020204" pitchFamily="34" charset="0"/>
            </a:endParaRPr>
          </a:p>
          <a:p>
            <a:pPr marL="0" marR="3175" indent="0" algn="just">
              <a:lnSpc>
                <a:spcPct val="150000"/>
              </a:lnSpc>
              <a:buNone/>
            </a:pPr>
            <a:br>
              <a:rPr kumimoji="0" lang="en-IN" altLang="en-US" sz="2400" b="0" i="0" u="none" strike="noStrike" kern="0" cap="none" spc="0" normalizeH="0" baseline="0" noProof="0" dirty="0">
                <a:ln>
                  <a:noFill/>
                </a:ln>
                <a:solidFill>
                  <a:srgbClr val="000000"/>
                </a:solidFill>
                <a:effectLst/>
                <a:uLnTx/>
                <a:uFillTx/>
                <a:latin typeface="Verdana" panose="020B0604030504040204"/>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ndParaRPr>
          </a:p>
          <a:p>
            <a:pPr marL="0" indent="0">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55651" y="1752600"/>
            <a:ext cx="5340349" cy="4267200"/>
          </a:xfrm>
        </p:spPr>
        <p:txBody>
          <a:bodyPr/>
          <a:lstStyle/>
          <a:p>
            <a:pPr marL="0" marR="3175" indent="0" algn="just">
              <a:lnSpc>
                <a:spcPct val="150000"/>
              </a:lnSpc>
              <a:buNone/>
            </a:pPr>
            <a:br>
              <a:rPr kumimoji="0" lang="en-IN" altLang="en-US" sz="2400" b="0" i="0" u="none" strike="noStrike" kern="0" cap="none" spc="0" normalizeH="0" baseline="0" noProof="0" dirty="0">
                <a:ln>
                  <a:noFill/>
                </a:ln>
                <a:solidFill>
                  <a:srgbClr val="000000"/>
                </a:solidFill>
                <a:effectLst/>
                <a:uLnTx/>
                <a:uFillTx/>
                <a:latin typeface="Verdana" panose="020B0604030504040204"/>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ndParaRPr>
          </a:p>
          <a:p>
            <a:pPr marL="0" indent="0">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pic>
        <p:nvPicPr>
          <p:cNvPr id="5" name="Picture 4">
            <a:extLst>
              <a:ext uri="{FF2B5EF4-FFF2-40B4-BE49-F238E27FC236}">
                <a16:creationId xmlns:a16="http://schemas.microsoft.com/office/drawing/2014/main" id="{A10ED585-8FDE-6228-6856-98A9698E46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6948" y="1781762"/>
            <a:ext cx="4684656" cy="2212589"/>
          </a:xfrm>
          <a:prstGeom prst="rect">
            <a:avLst/>
          </a:prstGeom>
          <a:noFill/>
          <a:ln>
            <a:noFill/>
          </a:ln>
        </p:spPr>
      </p:pic>
      <p:pic>
        <p:nvPicPr>
          <p:cNvPr id="6" name="Picture 5">
            <a:extLst>
              <a:ext uri="{FF2B5EF4-FFF2-40B4-BE49-F238E27FC236}">
                <a16:creationId xmlns:a16="http://schemas.microsoft.com/office/drawing/2014/main" id="{E038FB2F-1042-F32E-82DE-AAFDC09244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6948" y="4058543"/>
            <a:ext cx="4684656" cy="2122489"/>
          </a:xfrm>
          <a:prstGeom prst="rect">
            <a:avLst/>
          </a:prstGeom>
          <a:noFill/>
          <a:ln>
            <a:noFill/>
          </a:ln>
        </p:spPr>
      </p:pic>
      <p:sp>
        <p:nvSpPr>
          <p:cNvPr id="7" name="Content Placeholder 2">
            <a:extLst>
              <a:ext uri="{FF2B5EF4-FFF2-40B4-BE49-F238E27FC236}">
                <a16:creationId xmlns:a16="http://schemas.microsoft.com/office/drawing/2014/main" id="{DA7B05F9-87DD-1673-3B93-0D316FB1A52F}"/>
              </a:ext>
            </a:extLst>
          </p:cNvPr>
          <p:cNvSpPr txBox="1">
            <a:spLocks/>
          </p:cNvSpPr>
          <p:nvPr/>
        </p:nvSpPr>
        <p:spPr bwMode="auto">
          <a:xfrm>
            <a:off x="755651" y="1752600"/>
            <a:ext cx="568549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Font typeface="Wingdings" panose="05000000000000000000" pitchFamily="2" charset="2"/>
              <a:buNone/>
            </a:pPr>
            <a:r>
              <a:rPr lang="en-US" sz="1800" b="1" kern="0" dirty="0">
                <a:latin typeface="Times New Roman" panose="02020603050405020304" pitchFamily="18" charset="0"/>
                <a:cs typeface="Times New Roman" panose="02020603050405020304" pitchFamily="18" charset="0"/>
              </a:rPr>
              <a:t>User Module:</a:t>
            </a:r>
          </a:p>
          <a:p>
            <a:r>
              <a:rPr lang="en-US" sz="1800" kern="0" dirty="0">
                <a:latin typeface="Times New Roman" panose="02020603050405020304" pitchFamily="18" charset="0"/>
                <a:cs typeface="Times New Roman" panose="02020603050405020304" pitchFamily="18" charset="0"/>
              </a:rPr>
              <a:t>Input: </a:t>
            </a:r>
          </a:p>
          <a:p>
            <a:pPr marL="0" indent="0">
              <a:buFont typeface="Wingdings" panose="05000000000000000000" pitchFamily="2" charset="2"/>
              <a:buNone/>
            </a:pPr>
            <a:r>
              <a:rPr lang="en-US" sz="1800" kern="0" dirty="0">
                <a:latin typeface="Times New Roman" panose="02020603050405020304" pitchFamily="18" charset="0"/>
                <a:cs typeface="Times New Roman" panose="02020603050405020304" pitchFamily="18" charset="0"/>
              </a:rPr>
              <a:t>User inputs the details of the food he/she is about to donate into the system.</a:t>
            </a:r>
          </a:p>
          <a:p>
            <a:r>
              <a:rPr lang="en-US" sz="1800" kern="0" dirty="0">
                <a:latin typeface="Times New Roman" panose="02020603050405020304" pitchFamily="18" charset="0"/>
                <a:cs typeface="Times New Roman" panose="02020603050405020304" pitchFamily="18" charset="0"/>
              </a:rPr>
              <a:t>Output:</a:t>
            </a:r>
          </a:p>
          <a:p>
            <a:pPr marL="0" indent="0">
              <a:buFont typeface="Wingdings" panose="05000000000000000000" pitchFamily="2" charset="2"/>
              <a:buNone/>
            </a:pPr>
            <a:r>
              <a:rPr lang="en-US" sz="1800" kern="0" dirty="0">
                <a:latin typeface="Times New Roman" panose="02020603050405020304" pitchFamily="18" charset="0"/>
                <a:cs typeface="Times New Roman" panose="02020603050405020304" pitchFamily="18" charset="0"/>
              </a:rPr>
              <a:t>Upon successful donation, the user’s profile will get updated with the donation history and personal details.</a:t>
            </a:r>
          </a:p>
          <a:p>
            <a:r>
              <a:rPr lang="en-US" sz="1800" kern="0" dirty="0">
                <a:latin typeface="Times New Roman" panose="02020603050405020304" pitchFamily="18" charset="0"/>
                <a:cs typeface="Times New Roman" panose="02020603050405020304" pitchFamily="18" charset="0"/>
              </a:rPr>
              <a:t>Functionalities:</a:t>
            </a:r>
          </a:p>
          <a:p>
            <a:pPr>
              <a:buFont typeface="Arial" panose="020B0604020202020204" pitchFamily="34" charset="0"/>
              <a:buChar char="•"/>
            </a:pPr>
            <a:r>
              <a:rPr lang="en-IN" sz="1800" kern="0" dirty="0">
                <a:latin typeface="Times New Roman" panose="02020603050405020304" pitchFamily="18" charset="0"/>
                <a:cs typeface="Times New Roman" panose="02020603050405020304" pitchFamily="18" charset="0"/>
              </a:rPr>
              <a:t>Register</a:t>
            </a:r>
          </a:p>
          <a:p>
            <a:pPr>
              <a:buFont typeface="Arial" panose="020B0604020202020204" pitchFamily="34" charset="0"/>
              <a:buChar char="•"/>
            </a:pPr>
            <a:r>
              <a:rPr lang="en-IN" sz="1800" kern="0" dirty="0">
                <a:latin typeface="Times New Roman" panose="02020603050405020304" pitchFamily="18" charset="0"/>
                <a:cs typeface="Times New Roman" panose="02020603050405020304" pitchFamily="18" charset="0"/>
              </a:rPr>
              <a:t>Sign In</a:t>
            </a:r>
          </a:p>
          <a:p>
            <a:pPr>
              <a:buFont typeface="Arial" panose="020B0604020202020204" pitchFamily="34" charset="0"/>
              <a:buChar char="•"/>
            </a:pPr>
            <a:r>
              <a:rPr lang="en-IN" sz="1800" kern="0" dirty="0">
                <a:latin typeface="Times New Roman" panose="02020603050405020304" pitchFamily="18" charset="0"/>
                <a:cs typeface="Times New Roman" panose="02020603050405020304" pitchFamily="18" charset="0"/>
              </a:rPr>
              <a:t>Donate</a:t>
            </a:r>
          </a:p>
        </p:txBody>
      </p:sp>
    </p:spTree>
    <p:extLst>
      <p:ext uri="{BB962C8B-B14F-4D97-AF65-F5344CB8AC3E}">
        <p14:creationId xmlns:p14="http://schemas.microsoft.com/office/powerpoint/2010/main" val="327471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55651" y="1654942"/>
            <a:ext cx="10668000" cy="4267200"/>
          </a:xfrm>
        </p:spPr>
        <p:txBody>
          <a:bodyPr/>
          <a:lstStyle/>
          <a:p>
            <a:pPr marL="0" marR="3175" indent="0" algn="just">
              <a:lnSpc>
                <a:spcPct val="150000"/>
              </a:lnSpc>
              <a:buNone/>
            </a:pPr>
            <a:r>
              <a:rPr lang="en-IN" sz="1900" b="1" dirty="0">
                <a:effectLst/>
                <a:latin typeface="Times New Roman" panose="02020603050405020304" pitchFamily="18" charset="0"/>
                <a:ea typeface="Times New Roman" panose="02020603050405020304" pitchFamily="18" charset="0"/>
              </a:rPr>
              <a:t>ADMIN MODULE:</a:t>
            </a:r>
            <a:endParaRPr lang="en-IN" sz="1900" dirty="0">
              <a:effectLst/>
              <a:latin typeface="Arial" panose="020B0604020202020204" pitchFamily="34" charset="0"/>
              <a:ea typeface="Arial" panose="020B0604020202020204" pitchFamily="34" charset="0"/>
            </a:endParaRPr>
          </a:p>
          <a:p>
            <a:r>
              <a:rPr lang="en-IN" sz="1900" dirty="0">
                <a:solidFill>
                  <a:srgbClr val="000000"/>
                </a:solidFill>
                <a:effectLst/>
                <a:latin typeface="Times New Roman" panose="02020603050405020304" pitchFamily="18" charset="0"/>
                <a:ea typeface="Arial" panose="020B0604020202020204" pitchFamily="34" charset="0"/>
              </a:rPr>
              <a:t>The Administrator module is for trusts, NGOs, and charities registered on the platform. It helps system administrators manage the food distribution process. When users donate food, the admin module gets this information and lists it for NGOs and charities to choose from. </a:t>
            </a:r>
          </a:p>
          <a:p>
            <a:r>
              <a:rPr lang="en-IN" sz="1900" dirty="0">
                <a:solidFill>
                  <a:srgbClr val="000000"/>
                </a:solidFill>
                <a:effectLst/>
                <a:latin typeface="Times New Roman" panose="02020603050405020304" pitchFamily="18" charset="0"/>
                <a:ea typeface="Arial" panose="020B0604020202020204" pitchFamily="34" charset="0"/>
              </a:rPr>
              <a:t>Admins can view and manage the list of received donations, including the type and amount of food. NGOs and charities can select the donations they need and request a pickup through the Delivery module. </a:t>
            </a:r>
          </a:p>
          <a:p>
            <a:r>
              <a:rPr lang="en-IN" sz="1900" dirty="0">
                <a:solidFill>
                  <a:srgbClr val="000000"/>
                </a:solidFill>
                <a:effectLst/>
                <a:latin typeface="Times New Roman" panose="02020603050405020304" pitchFamily="18" charset="0"/>
                <a:ea typeface="Arial" panose="020B0604020202020204" pitchFamily="34" charset="0"/>
              </a:rPr>
              <a:t>The admin module tracks these requests and keeps records of which organizations have received which donations.</a:t>
            </a:r>
          </a:p>
          <a:p>
            <a:pPr marL="0" indent="0">
              <a:buNone/>
            </a:pPr>
            <a:endParaRPr lang="en-IN" sz="19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pic>
        <p:nvPicPr>
          <p:cNvPr id="4" name="Picture 3">
            <a:extLst>
              <a:ext uri="{FF2B5EF4-FFF2-40B4-BE49-F238E27FC236}">
                <a16:creationId xmlns:a16="http://schemas.microsoft.com/office/drawing/2014/main" id="{FAC9AD30-0F27-E8E4-E198-CC3FCE6835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9817" y="1818640"/>
            <a:ext cx="5204472" cy="2469275"/>
          </a:xfrm>
          <a:prstGeom prst="rect">
            <a:avLst/>
          </a:prstGeom>
          <a:noFill/>
          <a:ln>
            <a:noFill/>
          </a:ln>
        </p:spPr>
      </p:pic>
      <p:sp>
        <p:nvSpPr>
          <p:cNvPr id="5" name="Content Placeholder 2">
            <a:extLst>
              <a:ext uri="{FF2B5EF4-FFF2-40B4-BE49-F238E27FC236}">
                <a16:creationId xmlns:a16="http://schemas.microsoft.com/office/drawing/2014/main" id="{F3BA494C-2B9E-DAA6-3428-96DB7E06A5FD}"/>
              </a:ext>
            </a:extLst>
          </p:cNvPr>
          <p:cNvSpPr txBox="1">
            <a:spLocks/>
          </p:cNvSpPr>
          <p:nvPr/>
        </p:nvSpPr>
        <p:spPr bwMode="auto">
          <a:xfrm>
            <a:off x="766233" y="1818640"/>
            <a:ext cx="541358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Font typeface="Wingdings" panose="05000000000000000000" pitchFamily="2" charset="2"/>
              <a:buNone/>
            </a:pPr>
            <a:r>
              <a:rPr lang="en-US" sz="1800" b="1" kern="0" dirty="0">
                <a:latin typeface="Times New Roman" panose="02020603050405020304" pitchFamily="18" charset="0"/>
                <a:cs typeface="Times New Roman" panose="02020603050405020304" pitchFamily="18" charset="0"/>
              </a:rPr>
              <a:t>Admin Module:</a:t>
            </a:r>
          </a:p>
          <a:p>
            <a:r>
              <a:rPr lang="en-US" sz="1800" kern="0" dirty="0">
                <a:latin typeface="Times New Roman" panose="02020603050405020304" pitchFamily="18" charset="0"/>
                <a:cs typeface="Times New Roman" panose="02020603050405020304" pitchFamily="18" charset="0"/>
              </a:rPr>
              <a:t>Input: </a:t>
            </a:r>
          </a:p>
          <a:p>
            <a:pPr marL="0" indent="0">
              <a:buFont typeface="Wingdings" panose="05000000000000000000" pitchFamily="2" charset="2"/>
              <a:buNone/>
            </a:pPr>
            <a:r>
              <a:rPr lang="en-US" sz="1800" kern="0" dirty="0">
                <a:latin typeface="Times New Roman" panose="02020603050405020304" pitchFamily="18" charset="0"/>
                <a:cs typeface="Times New Roman" panose="02020603050405020304" pitchFamily="18" charset="0"/>
              </a:rPr>
              <a:t>Admin can view the bookings that are made by the users.</a:t>
            </a:r>
          </a:p>
          <a:p>
            <a:r>
              <a:rPr lang="en-US" sz="1800" kern="0" dirty="0">
                <a:latin typeface="Times New Roman" panose="02020603050405020304" pitchFamily="18" charset="0"/>
                <a:cs typeface="Times New Roman" panose="02020603050405020304" pitchFamily="18" charset="0"/>
              </a:rPr>
              <a:t>Output:</a:t>
            </a:r>
          </a:p>
          <a:p>
            <a:pPr marL="0" indent="0">
              <a:buFont typeface="Wingdings" panose="05000000000000000000" pitchFamily="2" charset="2"/>
              <a:buNone/>
            </a:pPr>
            <a:r>
              <a:rPr lang="en-US" sz="1800" kern="0" dirty="0">
                <a:latin typeface="Times New Roman" panose="02020603050405020304" pitchFamily="18" charset="0"/>
                <a:cs typeface="Times New Roman" panose="02020603050405020304" pitchFamily="18" charset="0"/>
              </a:rPr>
              <a:t>The admin can book the order and allocate the orders to the delivery partners.</a:t>
            </a:r>
          </a:p>
          <a:p>
            <a:r>
              <a:rPr lang="en-US" sz="1800" kern="0" dirty="0">
                <a:latin typeface="Times New Roman" panose="02020603050405020304" pitchFamily="18" charset="0"/>
                <a:cs typeface="Times New Roman" panose="02020603050405020304" pitchFamily="18" charset="0"/>
              </a:rPr>
              <a:t>Functionalities:</a:t>
            </a:r>
          </a:p>
          <a:p>
            <a:pPr>
              <a:buFont typeface="Arial" panose="020B0604020202020204" pitchFamily="34" charset="0"/>
              <a:buChar char="•"/>
            </a:pPr>
            <a:r>
              <a:rPr lang="en-IN" sz="1800" kern="0" dirty="0">
                <a:latin typeface="Times New Roman" panose="02020603050405020304" pitchFamily="18" charset="0"/>
                <a:cs typeface="Times New Roman" panose="02020603050405020304" pitchFamily="18" charset="0"/>
              </a:rPr>
              <a:t>Get Food</a:t>
            </a:r>
          </a:p>
          <a:p>
            <a:pPr>
              <a:buFont typeface="Arial" panose="020B0604020202020204" pitchFamily="34" charset="0"/>
              <a:buChar char="•"/>
            </a:pPr>
            <a:r>
              <a:rPr lang="en-IN" sz="1800" kern="0" dirty="0">
                <a:latin typeface="Times New Roman" panose="02020603050405020304" pitchFamily="18" charset="0"/>
                <a:cs typeface="Times New Roman" panose="02020603050405020304" pitchFamily="18" charset="0"/>
              </a:rPr>
              <a:t>Allocate Delivery to partners</a:t>
            </a:r>
          </a:p>
          <a:p>
            <a:pPr>
              <a:buFont typeface="Arial" panose="020B0604020202020204" pitchFamily="34" charset="0"/>
              <a:buChar char="•"/>
            </a:pPr>
            <a:r>
              <a:rPr lang="en-IN" sz="1800" kern="0" dirty="0">
                <a:latin typeface="Times New Roman" panose="02020603050405020304" pitchFamily="18" charset="0"/>
                <a:cs typeface="Times New Roman" panose="02020603050405020304" pitchFamily="18" charset="0"/>
              </a:rPr>
              <a:t>View Analytics</a:t>
            </a:r>
          </a:p>
          <a:p>
            <a:pPr>
              <a:buFont typeface="Arial" panose="020B0604020202020204" pitchFamily="34" charset="0"/>
              <a:buChar char="•"/>
            </a:pPr>
            <a:r>
              <a:rPr lang="en-IN" sz="1800" kern="0" dirty="0">
                <a:latin typeface="Times New Roman" panose="02020603050405020304" pitchFamily="18" charset="0"/>
                <a:cs typeface="Times New Roman" panose="02020603050405020304" pitchFamily="18" charset="0"/>
              </a:rPr>
              <a:t>Log Out</a:t>
            </a:r>
          </a:p>
        </p:txBody>
      </p:sp>
    </p:spTree>
    <p:extLst>
      <p:ext uri="{BB962C8B-B14F-4D97-AF65-F5344CB8AC3E}">
        <p14:creationId xmlns:p14="http://schemas.microsoft.com/office/powerpoint/2010/main" val="53993599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432</TotalTime>
  <Words>1430</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Segoe UI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List of Modules</vt:lpstr>
      <vt:lpstr>List of Modules</vt:lpstr>
      <vt:lpstr>List of Modules</vt:lpstr>
      <vt:lpstr>List of Modules</vt:lpstr>
      <vt:lpstr>List of Modules</vt:lpstr>
      <vt:lpstr>Implementation/Results of Module</vt:lpstr>
      <vt:lpstr>Implementation/Results of Module</vt:lpstr>
      <vt:lpstr>Implementation/Results of Module</vt:lpstr>
      <vt:lpstr> Conclusion</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 KANAGA SHANMUGAM</cp:lastModifiedBy>
  <cp:revision>7</cp:revision>
  <dcterms:created xsi:type="dcterms:W3CDTF">2023-08-03T04:32:00Z</dcterms:created>
  <dcterms:modified xsi:type="dcterms:W3CDTF">2024-05-20T02:22:07Z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