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8497-8432-4C2C-8893-894880039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66868-5EC6-48EC-96CF-777664237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267F-0528-4906-B4D4-7AC3F99B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89C2-598F-4A77-9C52-C3E434F3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D587-B372-4A1E-90CD-17C062CA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EA1D-B62C-400C-995D-604E2D59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D28B4-9303-416F-8BAA-A707E681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59EB-E6CB-4BA4-9E5C-D17EBAAB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8A37-ACA6-4EBB-8787-4A62E7B6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DC51-FAC6-40B5-9DB8-594731F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7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422A6-9B75-4C1A-8187-E9E56787E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8EBA-D5D5-41A9-9CAC-D3A4F651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7DDC-45C5-4864-A52C-04379E6C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D877-3F7F-4751-93D3-061CAD3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4860-126E-45C7-B7C5-86D2A430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90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138B-7910-4302-A928-9AF34543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25A9-54EF-40E4-ACE8-80D19AD3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9D55-6535-4860-BACB-BF227DC7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D3E1-B906-4294-9328-10817E5E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3D5C-4A71-47B8-A45D-8F065931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85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D712-934C-477C-9971-92D412D7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207FF-BA96-4BF9-B955-27503A9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AD58-0491-495C-90BC-57BBE7B0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8A03-BCEB-4447-BAAB-B146AFA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9091-43EB-42EE-BF88-D2FAAD50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4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95F-9985-424A-A6E1-B30F966F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6FFE-8C0A-4EF3-8100-75319789C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5E313-65A3-4940-89E2-688D8C274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7C76-922B-4B18-B87A-A4660205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6F1F4-3243-4CA0-9366-9C3C8750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ED98A-279F-44FE-9C9C-DED6B389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9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572E-2A64-4BBE-A29A-628B2FA9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5278-7198-41B3-B1B8-B9025263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1BC73-FCA4-4D01-A8BE-14E7B06F4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DBA17-FB79-47AD-B1C8-78E846D5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03D7F-ABB6-4060-979C-3CB61CA1D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D6BDB-F844-45A3-88F7-2B24DFDC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3AC59-7D2D-4AA6-8FBB-6F36328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D0F1C-3BCA-49BB-A428-0AA022AC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8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C5E4-9870-4EFF-90E9-8DF3014B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348E3-10F9-40BE-8904-714EE78C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9ED1B-8985-4BFC-A8D3-F16C70E2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87F68-4BA1-48AA-947C-AB6FD1B0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F749B-D7AE-4B7F-9689-D6465B49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0B3C9-ED58-4AAB-8080-8EAD09DF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1EBC-7B44-4342-9383-8D5E47E8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16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3F9C-4056-4FE9-8562-9B07FF71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F851-780D-4346-BE28-836ED91F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E6A7E-840F-45F3-A1A9-BDBD0881D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45B13-2348-44A7-9FE4-26D1CD27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80CF-37E1-421D-B80A-7B47976F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94254-8A02-4FA0-A9E6-B08A6918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8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5B65-DC20-4343-96BB-2B0F0EA6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5A5A6-2A67-4F60-B7D0-DE71CD27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15670-A669-47C2-ABA0-B86B73778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08344-281A-4CCB-8B8B-EDEFE530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11C7F-D7AA-4F09-B19E-C11E1D94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9FD7-78C6-4F16-A384-D051A93E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04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1B191-BADE-416D-924D-77830833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87B4-F6F7-4A0A-A1BD-B6E33D97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5A98-E69A-47B0-94AA-57E666D1A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5473-474B-4FEF-A9CA-8727FBB8C6F2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15B8-1CA3-44C4-A37D-9E50AAB09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6B6F-6C97-4D89-BB81-9BCA5FC9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477D-C6A3-4F2E-8CB7-485A839F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76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B6CA1-620C-4576-8B3E-231F939B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46" y="124286"/>
            <a:ext cx="9559908" cy="64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547B9-1EB5-49AD-8224-D2B65206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1" y="124287"/>
            <a:ext cx="11392678" cy="65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7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DE8FD-5132-4293-A9A4-BEF17A03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168676"/>
            <a:ext cx="11549849" cy="63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2BF55-9B9C-4149-92F1-BFC95BE5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2" y="97654"/>
            <a:ext cx="10953256" cy="6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9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27BEE-72BB-456C-929A-92D0BCB3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186430"/>
            <a:ext cx="11860567" cy="65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7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 Singh</dc:creator>
  <cp:lastModifiedBy>Shalini Singh</cp:lastModifiedBy>
  <cp:revision>2</cp:revision>
  <dcterms:created xsi:type="dcterms:W3CDTF">2020-01-06T02:33:06Z</dcterms:created>
  <dcterms:modified xsi:type="dcterms:W3CDTF">2020-01-06T02:40:24Z</dcterms:modified>
</cp:coreProperties>
</file>