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ms-office.activeX"/>
  <Override PartName="/ppt/activeX/activeX4.xml" ContentType="application/vnd.ms-office.activeX+xml"/>
  <Override PartName="/ppt/activeX/activeX5.xml" ContentType="application/vnd.ms-office.activeX+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activeX/activeX3.xml" ContentType="application/vnd.ms-office.activeX+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activeX/activeX1.xml" ContentType="application/vnd.ms-office.activeX+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activeX/activeX10.xml" ContentType="application/vnd.ms-office.activeX+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activeX/activeX8.xml" ContentType="application/vnd.ms-office.activeX+xml"/>
  <Override PartName="/ppt/activeX/activeX9.xml" ContentType="application/vnd.ms-office.activeX+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6.xml" ContentType="application/vnd.ms-office.activeX+xml"/>
  <Override PartName="/ppt/activeX/activeX7.xml" ContentType="application/vnd.ms-office.activeX+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p:sldMasterIdLst>
    <p:sldMasterId id="2147483648" r:id="rId1"/>
  </p:sldMasterIdLst>
  <p:sldIdLst>
    <p:sldId id="256" r:id="rId2"/>
    <p:sldId id="257" r:id="rId3"/>
  </p:sldIdLst>
  <p:sldSz cx="914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10"/>
      </p:cViewPr>
      <p:guideLst>
        <p:guide orient="horz" pos="43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activeX/activeX10.xml><?xml version="1.0" encoding="utf-8"?>
<ax:ocx xmlns:ax="http://schemas.microsoft.com/office/2006/activeX" xmlns:r="http://schemas.openxmlformats.org/officeDocument/2006/relationships" ax:classid="{5512D110-5CC6-11CF-8D67-00AA00BDCE1D}" ax:persistence="persistStream" r:id="rId1"/>
</file>

<file path=ppt/activeX/activeX2.xml><?xml version="1.0" encoding="utf-8"?>
<ax:ocx xmlns:ax="http://schemas.microsoft.com/office/2006/activeX" xmlns:r="http://schemas.openxmlformats.org/officeDocument/2006/relationships" ax:classid="{5512D11A-5CC6-11CF-8D67-00AA00BDCE1D}" ax:persistence="persistStream" r:id="rId1"/>
</file>

<file path=ppt/activeX/activeX3.xml><?xml version="1.0" encoding="utf-8"?>
<ax:ocx xmlns:ax="http://schemas.microsoft.com/office/2006/activeX" xmlns:r="http://schemas.openxmlformats.org/officeDocument/2006/relationships" ax:classid="{5512D11A-5CC6-11CF-8D67-00AA00BDCE1D}" ax:persistence="persistStream" r:id="rId1"/>
</file>

<file path=ppt/activeX/activeX4.xml><?xml version="1.0" encoding="utf-8"?>
<ax:ocx xmlns:ax="http://schemas.microsoft.com/office/2006/activeX" xmlns:r="http://schemas.openxmlformats.org/officeDocument/2006/relationships" ax:classid="{5512D11A-5CC6-11CF-8D67-00AA00BDCE1D}" ax:persistence="persistStream" r:id="rId1"/>
</file>

<file path=ppt/activeX/activeX5.xml><?xml version="1.0" encoding="utf-8"?>
<ax:ocx xmlns:ax="http://schemas.microsoft.com/office/2006/activeX" xmlns:r="http://schemas.openxmlformats.org/officeDocument/2006/relationships" ax:classid="{5512D11A-5CC6-11CF-8D67-00AA00BDCE1D}" ax:persistence="persistStream" r:id="rId1"/>
</file>

<file path=ppt/activeX/activeX6.xml><?xml version="1.0" encoding="utf-8"?>
<ax:ocx xmlns:ax="http://schemas.microsoft.com/office/2006/activeX" xmlns:r="http://schemas.openxmlformats.org/officeDocument/2006/relationships" ax:classid="{5512D11A-5CC6-11CF-8D67-00AA00BDCE1D}" ax:persistence="persistStream" r:id="rId1"/>
</file>

<file path=ppt/activeX/activeX7.xml><?xml version="1.0" encoding="utf-8"?>
<ax:ocx xmlns:ax="http://schemas.microsoft.com/office/2006/activeX" xmlns:r="http://schemas.openxmlformats.org/officeDocument/2006/relationships" ax:classid="{5512D122-5CC6-11CF-8D67-00AA00BDCE1D}" ax:persistence="persistStream" r:id="rId1"/>
</file>

<file path=ppt/activeX/activeX8.xml><?xml version="1.0" encoding="utf-8"?>
<ax:ocx xmlns:ax="http://schemas.microsoft.com/office/2006/activeX" xmlns:r="http://schemas.openxmlformats.org/officeDocument/2006/relationships" ax:classid="{5512D124-5CC6-11CF-8D67-00AA00BDCE1D}" ax:persistence="persistStream" r:id="rId1"/>
</file>

<file path=ppt/activeX/activeX9.xml><?xml version="1.0" encoding="utf-8"?>
<ax:ocx xmlns:ax="http://schemas.microsoft.com/office/2006/activeX" xmlns:r="http://schemas.openxmlformats.org/officeDocument/2006/relationships" ax:classid="{5512D124-5CC6-11CF-8D67-00AA00BDCE1D}" ax:persistence="persistStream"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0851"/>
            <a:ext cx="77724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7772400"/>
            <a:ext cx="640080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9277"/>
            <a:ext cx="20574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7"/>
            <a:ext cx="60198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8813801"/>
            <a:ext cx="777240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5813427"/>
            <a:ext cx="777240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200401"/>
            <a:ext cx="40386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200401"/>
            <a:ext cx="40386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3070226"/>
            <a:ext cx="4040188"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4349750"/>
            <a:ext cx="4040188"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3070226"/>
            <a:ext cx="4041775"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4349750"/>
            <a:ext cx="4041775"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46100"/>
            <a:ext cx="3008313"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46101"/>
            <a:ext cx="5111750"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870201"/>
            <a:ext cx="3008313"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9601200"/>
            <a:ext cx="548640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25550"/>
            <a:ext cx="5486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10734676"/>
            <a:ext cx="548640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49276"/>
            <a:ext cx="8229600" cy="2286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3200401"/>
            <a:ext cx="8229600" cy="90519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12712701"/>
            <a:ext cx="213360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9/4/2018</a:t>
            </a:fld>
            <a:endParaRPr lang="en-US"/>
          </a:p>
        </p:txBody>
      </p:sp>
      <p:sp>
        <p:nvSpPr>
          <p:cNvPr id="5" name="Footer Placeholder 4"/>
          <p:cNvSpPr>
            <a:spLocks noGrp="1"/>
          </p:cNvSpPr>
          <p:nvPr>
            <p:ph type="ftr" sz="quarter" idx="3"/>
          </p:nvPr>
        </p:nvSpPr>
        <p:spPr>
          <a:xfrm>
            <a:off x="3124200" y="12712701"/>
            <a:ext cx="2895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12712701"/>
            <a:ext cx="213360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hyperlink" Target="mailto:info@akashsolarsystems.in" TargetMode="External"/><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5" Type="http://schemas.openxmlformats.org/officeDocument/2006/relationships/control" Target="../activeX/activeX4.xml"/><Relationship Id="rId10" Type="http://schemas.openxmlformats.org/officeDocument/2006/relationships/control" Target="../activeX/activeX9.xml"/><Relationship Id="rId4" Type="http://schemas.openxmlformats.org/officeDocument/2006/relationships/control" Target="../activeX/activeX3.xml"/><Relationship Id="rId9" Type="http://schemas.openxmlformats.org/officeDocument/2006/relationships/control" Target="../activeX/activeX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3352800"/>
            <a:ext cx="2024913" cy="369332"/>
          </a:xfrm>
          <a:prstGeom prst="rect">
            <a:avLst/>
          </a:prstGeom>
        </p:spPr>
        <p:txBody>
          <a:bodyPr wrap="none">
            <a:spAutoFit/>
          </a:bodyPr>
          <a:lstStyle/>
          <a:p>
            <a:r>
              <a:rPr lang="en-US" b="1" dirty="0" smtClean="0"/>
              <a:t>About AKASH Solar</a:t>
            </a:r>
            <a:endParaRPr lang="en-US" b="1" dirty="0"/>
          </a:p>
        </p:txBody>
      </p:sp>
      <p:graphicFrame>
        <p:nvGraphicFramePr>
          <p:cNvPr id="5" name="Table 4"/>
          <p:cNvGraphicFramePr>
            <a:graphicFrameLocks noGrp="1"/>
          </p:cNvGraphicFramePr>
          <p:nvPr/>
        </p:nvGraphicFramePr>
        <p:xfrm>
          <a:off x="533400" y="685800"/>
          <a:ext cx="8077200" cy="2286000"/>
        </p:xfrm>
        <a:graphic>
          <a:graphicData uri="http://schemas.openxmlformats.org/drawingml/2006/table">
            <a:tbl>
              <a:tblPr firstRow="1" bandRow="1">
                <a:tableStyleId>{5C22544A-7EE6-4342-B048-85BDC9FD1C3A}</a:tableStyleId>
              </a:tblPr>
              <a:tblGrid>
                <a:gridCol w="8077200"/>
              </a:tblGrid>
              <a:tr h="2286000">
                <a:tc>
                  <a:txBody>
                    <a:bodyPr/>
                    <a:lstStyle/>
                    <a:p>
                      <a:endParaRPr lang="en-US" dirty="0" smtClean="0"/>
                    </a:p>
                    <a:p>
                      <a:endParaRPr lang="en-US" dirty="0" smtClean="0"/>
                    </a:p>
                    <a:p>
                      <a:r>
                        <a:rPr lang="en-US" dirty="0" smtClean="0"/>
                        <a:t>                                                                      SLIDES</a:t>
                      </a:r>
                      <a:endParaRPr lang="en-US" dirty="0"/>
                    </a:p>
                  </a:txBody>
                  <a:tcPr/>
                </a:tc>
              </a:tr>
            </a:tbl>
          </a:graphicData>
        </a:graphic>
      </p:graphicFrame>
      <p:sp>
        <p:nvSpPr>
          <p:cNvPr id="1025" name="Rectangle 1"/>
          <p:cNvSpPr>
            <a:spLocks noChangeArrowheads="1"/>
          </p:cNvSpPr>
          <p:nvPr/>
        </p:nvSpPr>
        <p:spPr bwMode="auto">
          <a:xfrm>
            <a:off x="685800" y="3380601"/>
            <a:ext cx="83058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000" b="1" i="1" u="none" strike="noStrike" cap="none" normalizeH="0" baseline="0" dirty="0" smtClean="0">
                <a:ln>
                  <a:noFill/>
                </a:ln>
                <a:solidFill>
                  <a:srgbClr val="4E74A2"/>
                </a:solidFill>
                <a:effectLst/>
                <a:latin typeface="Cambria" pitchFamily="18" charset="0"/>
                <a:ea typeface="Times New Roman" pitchFamily="18" charset="0"/>
                <a:cs typeface="Times New Roman" pitchFamily="18" charset="0"/>
              </a:rPr>
              <a:t>CORPORATE OVERVIEW:</a:t>
            </a: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AKASH solar Systems initially manufacture of solar water heating systems &amp; Lights under brand name AKASH SOLAR.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Company is promoted by technocrats with more than a two decade experience in Renewable Energy area, located in  Bangalore the plant has more than 5000 square foot area manufacturing facility. The facility is being setup with advanced imported machinery &amp; skilled Technicians to manufacture solar water heaters and Lights comprising of very high quality technology systems.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company has distinguished itself by ensuring the reliability and optimum service of its products to the complete satisfaction to large database of customers. It has a very efficient design &amp; customer care department ensuring always the confidence of its esteemed clientele including VIP</a:t>
            </a:r>
            <a:r>
              <a:rPr kumimoji="0" lang="en-US" sz="1200" b="0" i="0" u="none" strike="noStrike" cap="none" normalizeH="0" baseline="0" dirty="0" smtClean="0">
                <a:ln>
                  <a:noFill/>
                </a:ln>
                <a:solidFill>
                  <a:schemeClr val="tx1"/>
                </a:solidFill>
                <a:effectLst/>
                <a:latin typeface="Cambria"/>
                <a:ea typeface="Times New Roman" pitchFamily="18" charset="0"/>
                <a:cs typeface="Arial" pitchFamily="34" charset="0"/>
              </a:rPr>
              <a:t>’</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s, hotels, hospitals, institutions, hostels and domestic household customers.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With the application of Solar Products we are sure will definitely suit your elite organization</a:t>
            </a:r>
            <a:r>
              <a:rPr kumimoji="0" lang="en-US" sz="1200" b="0" i="0" u="none" strike="noStrike" cap="none" normalizeH="0" baseline="0" dirty="0" smtClean="0">
                <a:ln>
                  <a:noFill/>
                </a:ln>
                <a:solidFill>
                  <a:schemeClr val="tx1"/>
                </a:solidFill>
                <a:effectLst/>
                <a:latin typeface="Cambria"/>
                <a:ea typeface="Times New Roman" pitchFamily="18" charset="0"/>
                <a:cs typeface="Arial" pitchFamily="34" charset="0"/>
              </a:rPr>
              <a:t>’</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s need for economical &amp; consistent supply of Hot Water for various applications as cooking, Bathing, Laundry, Boiler pre feed, the recurring expenses are nil, less maintenance, 100% depreciation benefits can be availed in the first years itself for Industrial Water Heating Systems. It also contributes in huge savings of Carbon Dioxide (CO2), </a:t>
            </a:r>
            <a:r>
              <a:rPr kumimoji="0" lang="en-US" sz="1200" b="0" i="0" u="none" strike="noStrike" cap="none" normalizeH="0" baseline="0" dirty="0" err="1" smtClean="0">
                <a:ln>
                  <a:noFill/>
                </a:ln>
                <a:solidFill>
                  <a:schemeClr val="tx1"/>
                </a:solidFill>
                <a:effectLst/>
                <a:latin typeface="Arial Narrow" pitchFamily="34" charset="0"/>
                <a:ea typeface="Times New Roman" pitchFamily="18" charset="0"/>
                <a:cs typeface="Arial" pitchFamily="34" charset="0"/>
              </a:rPr>
              <a:t>Sulphur</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 Dioxide (SO2), Carbon Monoxide emissions on burning of fuels which pollute the atmosphere and depletion of Ozone layers is also saved to greater extent.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company is committed to harnessing the Divine Solar Energy in its abundant form spreading its pure and un-polluting energy.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            </a:t>
            </a:r>
          </a:p>
          <a:p>
            <a:pPr algn="just" eaLnBrk="0" fontAlgn="base" hangingPunct="0">
              <a:spcBef>
                <a:spcPct val="0"/>
              </a:spcBef>
              <a:spcAft>
                <a:spcPct val="0"/>
              </a:spcAft>
            </a:pPr>
            <a:r>
              <a:rPr lang="en-US" sz="1200" b="1" dirty="0" smtClean="0"/>
              <a:t>What we do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200" b="1" dirty="0" smtClean="0">
              <a:latin typeface="Arial Narrow"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4E74A2"/>
                </a:solidFill>
                <a:effectLst/>
                <a:latin typeface="Arial Narrow" pitchFamily="34" charset="0"/>
                <a:ea typeface="Times New Roman" pitchFamily="18" charset="0"/>
                <a:cs typeface="Arial" pitchFamily="34" charset="0"/>
              </a:rPr>
              <a:t>AKASH SOLAR SYSTEMS </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came into existence with a view to serve the customers and to be in the field for a long time, hence quality and service is being given the utmost priority.</a:t>
            </a:r>
            <a:r>
              <a:rPr kumimoji="0" lang="en-US" sz="1200" b="0" i="0" u="none" strike="noStrike" cap="none" normalizeH="0" baseline="0" dirty="0" smtClean="0">
                <a:ln>
                  <a:noFill/>
                </a:ln>
                <a:solidFill>
                  <a:schemeClr val="tx1"/>
                </a:solidFill>
                <a:effectLst/>
                <a:latin typeface="Cambria"/>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Since the concept of solar water heater and Lights is fast picking up, the marketing strategy of the company is first to educate</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customer regarding</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functioning of the solar water heaters and guide them properly with respect to plumbing and installation place &amp; procedures.</a:t>
            </a:r>
            <a:r>
              <a:rPr kumimoji="0" lang="en-US" sz="1200" b="0" i="0" u="none" strike="noStrike" cap="none" normalizeH="0" baseline="0" dirty="0" smtClean="0">
                <a:ln>
                  <a:noFill/>
                </a:ln>
                <a:solidFill>
                  <a:schemeClr val="tx1"/>
                </a:solidFill>
                <a:effectLst/>
                <a:latin typeface="Cambria"/>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 marketing team first decides the feasibility of installation of the system in the customers place, and accordingly the production supervisor gets the instructions along with work order. The work order also indicates the installation place, handling instructions as per the site conditions.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br>
            <a:r>
              <a:rPr kumimoji="0" lang="en-US" sz="1200" b="0" i="1"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Therefore the systems are tailor made instead of a standard product. This will help in reducing the extra work and time at the site.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533400" y="9525000"/>
            <a:ext cx="82296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70C0"/>
                </a:solidFill>
                <a:effectLst/>
                <a:latin typeface="Arial Narrow" pitchFamily="34" charset="0"/>
                <a:ea typeface="Times New Roman" pitchFamily="18" charset="0"/>
                <a:cs typeface="Arial" pitchFamily="34" charset="0"/>
              </a:rPr>
              <a:t>OUR MISSION </a:t>
            </a: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To empower every individual by providing access to safe clean and reliable power at affordable cost by combining innovative technology and skill to give high performance products to ensure trust and faith in all the customers. We at AKASH SOLAR SYSTEMS  have the Latest infrastructure &amp; equipment for processing solar water heating systems &amp; Solar lighting systems. As the pre-eminent Technology and production Enterprise, we are committed to endowing our esteemed clients with matchless quality and complete satisfaction, through our quality products and service. We believe in our capability to meet competition globally in Quality and Technology.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200" i="1" dirty="0" smtClean="0">
              <a:latin typeface="Arial Narrow"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70C0"/>
                </a:solidFill>
                <a:effectLst/>
                <a:latin typeface="Arial Narrow" pitchFamily="34" charset="0"/>
                <a:ea typeface="Times New Roman" pitchFamily="18" charset="0"/>
                <a:cs typeface="Arial" pitchFamily="34" charset="0"/>
              </a:rPr>
              <a:t>OUR VISION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1" u="none" strike="noStrike" cap="none" normalizeH="0" baseline="0" dirty="0" smtClean="0">
                <a:ln>
                  <a:noFill/>
                </a:ln>
                <a:solidFill>
                  <a:schemeClr val="tx1"/>
                </a:solidFill>
                <a:effectLst/>
                <a:latin typeface="Arial Narrow" pitchFamily="34" charset="0"/>
                <a:ea typeface="Times New Roman" pitchFamily="18" charset="0"/>
                <a:cs typeface="Arial" pitchFamily="34" charset="0"/>
              </a:rPr>
              <a:t>To Support every individual to get the benefit of Solar Energy, as Solar Energy is Safe, Reliable, and Sustainable.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381000"/>
            <a:ext cx="1524000" cy="369332"/>
          </a:xfrm>
          <a:prstGeom prst="rect">
            <a:avLst/>
          </a:prstGeom>
          <a:noFill/>
        </p:spPr>
        <p:txBody>
          <a:bodyPr wrap="square" rtlCol="0">
            <a:spAutoFit/>
          </a:bodyPr>
          <a:lstStyle/>
          <a:p>
            <a:r>
              <a:rPr lang="en-US" dirty="0" smtClean="0"/>
              <a:t>Contact </a:t>
            </a:r>
            <a:endParaRPr lang="en-US" dirty="0"/>
          </a:p>
        </p:txBody>
      </p:sp>
      <p:sp>
        <p:nvSpPr>
          <p:cNvPr id="1025" name="Rectangle 1"/>
          <p:cNvSpPr>
            <a:spLocks noChangeArrowheads="1"/>
          </p:cNvSpPr>
          <p:nvPr/>
        </p:nvSpPr>
        <p:spPr bwMode="auto">
          <a:xfrm>
            <a:off x="152400" y="1386142"/>
            <a:ext cx="5105400" cy="5940088"/>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000" dirty="0" smtClean="0">
                <a:solidFill>
                  <a:srgbClr val="505050"/>
                </a:solidFill>
                <a:latin typeface="Roboto Condensed"/>
                <a:cs typeface="Arial" pitchFamily="34" charset="0"/>
              </a:rPr>
              <a:t>Dealership / Disturbutionship </a:t>
            </a:r>
            <a:r>
              <a:rPr kumimoji="0" lang="en-US" sz="3000" b="0" i="0" u="none" strike="noStrike" cap="none" normalizeH="0" baseline="0" dirty="0" smtClean="0">
                <a:ln>
                  <a:noFill/>
                </a:ln>
                <a:solidFill>
                  <a:srgbClr val="505050"/>
                </a:solidFill>
                <a:effectLst/>
                <a:latin typeface="Roboto Condensed"/>
                <a:cs typeface="Arial" pitchFamily="34" charset="0"/>
              </a:rPr>
              <a:t>CONTACT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smtClean="0">
                <a:solidFill>
                  <a:srgbClr val="000000"/>
                </a:solidFill>
                <a:latin typeface="Verdana" pitchFamily="34" charset="0"/>
                <a:cs typeface="Arial" pitchFamily="34" charset="0"/>
              </a:rPr>
              <a:t>GST No </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Phone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Email: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Postal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flipH="1">
            <a:off x="0" y="7010400"/>
            <a:ext cx="2362200" cy="300082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icomoon"/>
                <a:cs typeface="Arial" pitchFamily="34" charset="0"/>
              </a:rPr>
              <a:t></a:t>
            </a: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Any particular product that you are interested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Any other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1066800" y="838200"/>
            <a:ext cx="1524000" cy="646331"/>
          </a:xfrm>
          <a:prstGeom prst="rect">
            <a:avLst/>
          </a:prstGeom>
          <a:noFill/>
        </p:spPr>
        <p:txBody>
          <a:bodyPr wrap="square" rtlCol="0">
            <a:spAutoFit/>
          </a:bodyPr>
          <a:lstStyle/>
          <a:p>
            <a:r>
              <a:rPr lang="en-US" dirty="0" smtClean="0"/>
              <a:t>Hello, </a:t>
            </a:r>
          </a:p>
          <a:p>
            <a:r>
              <a:rPr lang="en-US" dirty="0" smtClean="0"/>
              <a:t>Let’s Talk!!! </a:t>
            </a:r>
            <a:endParaRPr lang="en-US" dirty="0"/>
          </a:p>
        </p:txBody>
      </p:sp>
      <p:sp>
        <p:nvSpPr>
          <p:cNvPr id="6" name="Rectangle 1"/>
          <p:cNvSpPr>
            <a:spLocks noChangeArrowheads="1"/>
          </p:cNvSpPr>
          <p:nvPr/>
        </p:nvSpPr>
        <p:spPr bwMode="auto">
          <a:xfrm>
            <a:off x="5181600" y="1185194"/>
            <a:ext cx="3505200" cy="4632037"/>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505050"/>
                </a:solidFill>
                <a:effectLst/>
                <a:latin typeface="Roboto Condensed"/>
                <a:cs typeface="Arial" pitchFamily="34" charset="0"/>
              </a:rPr>
              <a:t>Customer CONTACT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Phone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Email: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Postal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endParaRPr kumimoji="0" lang="en-US" sz="11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en-US" dirty="0" smtClean="0"/>
              <a:t>Your Message</a:t>
            </a:r>
            <a:r>
              <a:rPr lang="en-US" dirty="0" smtClean="0">
                <a:latin typeface="Arial" pitchFamily="34" charset="0"/>
                <a:cs typeface="Arial" pitchFamily="34" charset="0"/>
              </a:rPr>
              <a:t> :</a:t>
            </a:r>
            <a:endParaRPr lang="en-US"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1600200" y="10363200"/>
            <a:ext cx="4800600" cy="2308324"/>
          </a:xfrm>
          <a:prstGeom prst="rect">
            <a:avLst/>
          </a:prstGeom>
          <a:noFill/>
        </p:spPr>
        <p:txBody>
          <a:bodyPr wrap="square" rtlCol="0">
            <a:spAutoFit/>
          </a:bodyPr>
          <a:lstStyle/>
          <a:p>
            <a:r>
              <a:rPr lang="en-US" dirty="0" smtClean="0"/>
              <a:t>AKASH SOLAR SYSTEMS</a:t>
            </a:r>
          </a:p>
          <a:p>
            <a:r>
              <a:rPr lang="en-US" dirty="0" smtClean="0"/>
              <a:t>No. 129/1, </a:t>
            </a:r>
            <a:r>
              <a:rPr lang="en-US" dirty="0" err="1" smtClean="0"/>
              <a:t>Machohalli</a:t>
            </a:r>
            <a:r>
              <a:rPr lang="en-US" dirty="0" smtClean="0"/>
              <a:t> Industrial Area,</a:t>
            </a:r>
          </a:p>
          <a:p>
            <a:r>
              <a:rPr lang="en-US" dirty="0" err="1" smtClean="0"/>
              <a:t>Dasanapura</a:t>
            </a:r>
            <a:r>
              <a:rPr lang="en-US" dirty="0" smtClean="0"/>
              <a:t> </a:t>
            </a:r>
            <a:r>
              <a:rPr lang="en-US" dirty="0" err="1" smtClean="0"/>
              <a:t>Hobli</a:t>
            </a:r>
            <a:r>
              <a:rPr lang="en-US" dirty="0" smtClean="0"/>
              <a:t>, </a:t>
            </a:r>
            <a:r>
              <a:rPr lang="en-US" dirty="0" err="1" smtClean="0"/>
              <a:t>Magadi</a:t>
            </a:r>
            <a:r>
              <a:rPr lang="en-US" dirty="0" smtClean="0"/>
              <a:t> Main Road,</a:t>
            </a:r>
          </a:p>
          <a:p>
            <a:r>
              <a:rPr lang="en-US" dirty="0" smtClean="0"/>
              <a:t>Bangalore – 560091</a:t>
            </a:r>
          </a:p>
          <a:p>
            <a:r>
              <a:rPr lang="en-US" dirty="0" smtClean="0"/>
              <a:t>INDIA</a:t>
            </a:r>
          </a:p>
          <a:p>
            <a:r>
              <a:rPr lang="en-US" dirty="0" smtClean="0"/>
              <a:t>Reach Us : +91 88849 50733 / +91 93422 22061</a:t>
            </a:r>
          </a:p>
          <a:p>
            <a:r>
              <a:rPr lang="en-US" dirty="0" smtClean="0"/>
              <a:t>Email ID : </a:t>
            </a:r>
            <a:r>
              <a:rPr lang="en-US" dirty="0" smtClean="0">
                <a:hlinkClick r:id="rId13"/>
              </a:rPr>
              <a:t>info@akashsolarsystems.in</a:t>
            </a:r>
            <a:endParaRPr lang="en-US" dirty="0" smtClean="0"/>
          </a:p>
          <a:p>
            <a:r>
              <a:rPr lang="en-US" dirty="0" smtClean="0"/>
              <a:t>Website : www.akashsolarsystems.in</a:t>
            </a:r>
          </a:p>
        </p:txBody>
      </p:sp>
    </p:spTree>
    <p:controls>
      <p:control spid="1026" name="DefaultOcx" r:id="rId2" imgW="3200400" imgH="228600"/>
      <p:control spid="1027" name="HTMLText1" r:id="rId3" imgW="3200400" imgH="228600"/>
      <p:control spid="1028" name="HTMLText2" r:id="rId4" imgW="3200400" imgH="228600"/>
      <p:control spid="1029" name="HTMLText3" r:id="rId5" imgW="3200400" imgH="228600"/>
      <p:control spid="1030" name="HTMLText4" r:id="rId6" imgW="3200400" imgH="228600"/>
      <p:control spid="1031" name="HTMLText5" r:id="rId7" imgW="3200400" imgH="228600"/>
      <p:control spid="1032" name="HTMLSelect1" r:id="rId8" imgW="3200400" imgH="228600"/>
      <p:control spid="1034" name="HTMLTextArea1" r:id="rId9" imgW="3362400" imgH="1333440"/>
      <p:control spid="1035" name="HTMLTextArea2" r:id="rId10" imgW="3362400" imgH="1333440"/>
      <p:control spid="1036" name="HTMLSubmit1" r:id="rId11" imgW="914400" imgH="304920"/>
    </p:controls>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501</Words>
  <Application>Microsoft Office PowerPoint</Application>
  <PresentationFormat>Custom</PresentationFormat>
  <Paragraphs>90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Bhaskar</cp:lastModifiedBy>
  <cp:revision>21</cp:revision>
  <dcterms:created xsi:type="dcterms:W3CDTF">2006-08-16T00:00:00Z</dcterms:created>
  <dcterms:modified xsi:type="dcterms:W3CDTF">2018-09-04T05:57:14Z</dcterms:modified>
</cp:coreProperties>
</file>