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80" r:id="rId1"/>
  </p:sldMasterIdLst>
  <p:notesMasterIdLst>
    <p:notesMasterId r:id="rId20"/>
  </p:notesMasterIdLst>
  <p:sldIdLst>
    <p:sldId id="256" r:id="rId2"/>
    <p:sldId id="283" r:id="rId3"/>
    <p:sldId id="257" r:id="rId4"/>
    <p:sldId id="262" r:id="rId5"/>
    <p:sldId id="270" r:id="rId6"/>
    <p:sldId id="278" r:id="rId7"/>
    <p:sldId id="279" r:id="rId8"/>
    <p:sldId id="260" r:id="rId9"/>
    <p:sldId id="265" r:id="rId10"/>
    <p:sldId id="259" r:id="rId11"/>
    <p:sldId id="264" r:id="rId12"/>
    <p:sldId id="263" r:id="rId13"/>
    <p:sldId id="261" r:id="rId14"/>
    <p:sldId id="280" r:id="rId15"/>
    <p:sldId id="269" r:id="rId16"/>
    <p:sldId id="274" r:id="rId17"/>
    <p:sldId id="281" r:id="rId18"/>
    <p:sldId id="273" r:id="rId19"/>
  </p:sldIdLst>
  <p:sldSz cx="9144000" cy="5143500" type="screen16x9"/>
  <p:notesSz cx="6858000" cy="9144000"/>
  <p:embeddedFontLst>
    <p:embeddedFont>
      <p:font typeface="Abril Fatface" panose="02000503000000020003" pitchFamily="2" charset="0"/>
      <p:regular r:id="rId21"/>
    </p:embeddedFont>
    <p:embeddedFont>
      <p:font typeface="Arial Black" panose="020B0A04020102020204" pitchFamily="34" charset="0"/>
      <p:bold r:id="rId22"/>
    </p:embeddedFont>
    <p:embeddedFont>
      <p:font typeface="Arial Rounded MT Bold" panose="020F0704030504030204" pitchFamily="34" charset="0"/>
      <p:regular r:id="rId23"/>
    </p:embeddedFont>
    <p:embeddedFont>
      <p:font typeface="Baskerville Old Face" panose="02020602080505020303" pitchFamily="18" charset="0"/>
      <p:regular r:id="rId24"/>
    </p:embeddedFont>
    <p:embeddedFont>
      <p:font typeface="Book Antiqua" panose="02040602050305030304" pitchFamily="18" charset="0"/>
      <p:regular r:id="rId25"/>
      <p:bold r:id="rId26"/>
      <p:italic r:id="rId27"/>
      <p:boldItalic r:id="rId28"/>
    </p:embeddedFont>
    <p:embeddedFont>
      <p:font typeface="Eras Bold ITC" panose="020B0907030504020204" pitchFamily="34" charset="0"/>
      <p:regular r:id="rId29"/>
    </p:embeddedFont>
    <p:embeddedFont>
      <p:font typeface="Montserrat" panose="00000500000000000000" pitchFamily="2" charset="0"/>
      <p:regular r:id="rId30"/>
      <p:bold r:id="rId31"/>
      <p:italic r:id="rId32"/>
      <p:boldItalic r:id="rId33"/>
    </p:embeddedFont>
    <p:embeddedFont>
      <p:font typeface="Raleway"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C2CDCFB1-345E-4D77-B1A2-929E3CF507EF}">
          <p14:sldIdLst>
            <p14:sldId id="256"/>
            <p14:sldId id="283"/>
            <p14:sldId id="257"/>
            <p14:sldId id="262"/>
            <p14:sldId id="270"/>
            <p14:sldId id="278"/>
            <p14:sldId id="279"/>
            <p14:sldId id="260"/>
            <p14:sldId id="265"/>
            <p14:sldId id="259"/>
            <p14:sldId id="264"/>
            <p14:sldId id="263"/>
            <p14:sldId id="261"/>
            <p14:sldId id="280"/>
            <p14:sldId id="269"/>
            <p14:sldId id="274"/>
            <p14:sldId id="281"/>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66"/>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887665E-2483-4588-B886-52B0272B0946}">
  <a:tblStyle styleId="{F887665E-2483-4588-B886-52B0272B094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90" autoAdjust="0"/>
  </p:normalViewPr>
  <p:slideViewPr>
    <p:cSldViewPr snapToGrid="0">
      <p:cViewPr varScale="1">
        <p:scale>
          <a:sx n="102" d="100"/>
          <a:sy n="102" d="100"/>
        </p:scale>
        <p:origin x="826" y="9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viewProps" Target="viewProps.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7"/>
        <p:cNvGrpSpPr/>
        <p:nvPr/>
      </p:nvGrpSpPr>
      <p:grpSpPr>
        <a:xfrm>
          <a:off x="0" y="0"/>
          <a:ext cx="0" cy="0"/>
          <a:chOff x="0" y="0"/>
          <a:chExt cx="0" cy="0"/>
        </a:xfrm>
      </p:grpSpPr>
      <p:sp>
        <p:nvSpPr>
          <p:cNvPr id="2788" name="Google Shape;27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9" name="Google Shape;27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1"/>
        <p:cNvGrpSpPr/>
        <p:nvPr/>
      </p:nvGrpSpPr>
      <p:grpSpPr>
        <a:xfrm>
          <a:off x="0" y="0"/>
          <a:ext cx="0" cy="0"/>
          <a:chOff x="0" y="0"/>
          <a:chExt cx="0" cy="0"/>
        </a:xfrm>
      </p:grpSpPr>
      <p:sp>
        <p:nvSpPr>
          <p:cNvPr id="2912" name="Google Shape;2912;gd9dbc0ab46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3" name="Google Shape;2913;gd9dbc0ab46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5"/>
        <p:cNvGrpSpPr/>
        <p:nvPr/>
      </p:nvGrpSpPr>
      <p:grpSpPr>
        <a:xfrm>
          <a:off x="0" y="0"/>
          <a:ext cx="0" cy="0"/>
          <a:chOff x="0" y="0"/>
          <a:chExt cx="0" cy="0"/>
        </a:xfrm>
      </p:grpSpPr>
      <p:sp>
        <p:nvSpPr>
          <p:cNvPr id="2856" name="Google Shape;2856;gd9dbc0ab46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7" name="Google Shape;2857;gd9dbc0ab46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1"/>
        <p:cNvGrpSpPr/>
        <p:nvPr/>
      </p:nvGrpSpPr>
      <p:grpSpPr>
        <a:xfrm>
          <a:off x="0" y="0"/>
          <a:ext cx="0" cy="0"/>
          <a:chOff x="0" y="0"/>
          <a:chExt cx="0" cy="0"/>
        </a:xfrm>
      </p:grpSpPr>
      <p:sp>
        <p:nvSpPr>
          <p:cNvPr id="3192" name="Google Shape;3192;gd9dbc0ab46_0_2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3" name="Google Shape;3193;gd9dbc0ab46_0_2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8"/>
        <p:cNvGrpSpPr/>
        <p:nvPr/>
      </p:nvGrpSpPr>
      <p:grpSpPr>
        <a:xfrm>
          <a:off x="0" y="0"/>
          <a:ext cx="0" cy="0"/>
          <a:chOff x="0" y="0"/>
          <a:chExt cx="0" cy="0"/>
        </a:xfrm>
      </p:grpSpPr>
      <p:sp>
        <p:nvSpPr>
          <p:cNvPr id="3329" name="Google Shape;3329;gd9dbc0ab46_0_29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0" name="Google Shape;3330;gd9dbc0ab46_0_29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0"/>
        <p:cNvGrpSpPr/>
        <p:nvPr/>
      </p:nvGrpSpPr>
      <p:grpSpPr>
        <a:xfrm>
          <a:off x="0" y="0"/>
          <a:ext cx="0" cy="0"/>
          <a:chOff x="0" y="0"/>
          <a:chExt cx="0" cy="0"/>
        </a:xfrm>
      </p:grpSpPr>
      <p:sp>
        <p:nvSpPr>
          <p:cNvPr id="3281" name="Google Shape;3281;gd9dbc0ab46_0_2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2" name="Google Shape;3282;gd9dbc0ab46_0_2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5"/>
        <p:cNvGrpSpPr/>
        <p:nvPr/>
      </p:nvGrpSpPr>
      <p:grpSpPr>
        <a:xfrm>
          <a:off x="0" y="0"/>
          <a:ext cx="0" cy="0"/>
          <a:chOff x="0" y="0"/>
          <a:chExt cx="0" cy="0"/>
        </a:xfrm>
      </p:grpSpPr>
      <p:sp>
        <p:nvSpPr>
          <p:cNvPr id="2956" name="Google Shape;2956;gd9dbc0ab46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7" name="Google Shape;2957;gd9dbc0ab46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0"/>
        <p:cNvGrpSpPr/>
        <p:nvPr/>
      </p:nvGrpSpPr>
      <p:grpSpPr>
        <a:xfrm>
          <a:off x="0" y="0"/>
          <a:ext cx="0" cy="0"/>
          <a:chOff x="0" y="0"/>
          <a:chExt cx="0" cy="0"/>
        </a:xfrm>
      </p:grpSpPr>
      <p:sp>
        <p:nvSpPr>
          <p:cNvPr id="2801" name="Google Shape;2801;gd9dbc0ab46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2" name="Google Shape;2802;gd9dbc0ab46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5"/>
        <p:cNvGrpSpPr/>
        <p:nvPr/>
      </p:nvGrpSpPr>
      <p:grpSpPr>
        <a:xfrm>
          <a:off x="0" y="0"/>
          <a:ext cx="0" cy="0"/>
          <a:chOff x="0" y="0"/>
          <a:chExt cx="0" cy="0"/>
        </a:xfrm>
      </p:grpSpPr>
      <p:sp>
        <p:nvSpPr>
          <p:cNvPr id="2906" name="Google Shape;2906;gd9dbc0ab46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7" name="Google Shape;2907;gd9dbc0ab46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7"/>
        <p:cNvGrpSpPr/>
        <p:nvPr/>
      </p:nvGrpSpPr>
      <p:grpSpPr>
        <a:xfrm>
          <a:off x="0" y="0"/>
          <a:ext cx="0" cy="0"/>
          <a:chOff x="0" y="0"/>
          <a:chExt cx="0" cy="0"/>
        </a:xfrm>
      </p:grpSpPr>
      <p:sp>
        <p:nvSpPr>
          <p:cNvPr id="3238" name="Google Shape;3238;gd9dbc0ab46_0_30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9" name="Google Shape;3239;gd9dbc0ab46_0_30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9"/>
        <p:cNvGrpSpPr/>
        <p:nvPr/>
      </p:nvGrpSpPr>
      <p:grpSpPr>
        <a:xfrm>
          <a:off x="0" y="0"/>
          <a:ext cx="0" cy="0"/>
          <a:chOff x="0" y="0"/>
          <a:chExt cx="0" cy="0"/>
        </a:xfrm>
      </p:grpSpPr>
      <p:sp>
        <p:nvSpPr>
          <p:cNvPr id="2850" name="Google Shape;2850;gd6389b923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1" name="Google Shape;2851;gd6389b923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5"/>
        <p:cNvGrpSpPr/>
        <p:nvPr/>
      </p:nvGrpSpPr>
      <p:grpSpPr>
        <a:xfrm>
          <a:off x="0" y="0"/>
          <a:ext cx="0" cy="0"/>
          <a:chOff x="0" y="0"/>
          <a:chExt cx="0" cy="0"/>
        </a:xfrm>
      </p:grpSpPr>
      <p:sp>
        <p:nvSpPr>
          <p:cNvPr id="2956" name="Google Shape;2956;gd9dbc0ab46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7" name="Google Shape;2957;gd9dbc0ab46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4"/>
        <p:cNvGrpSpPr/>
        <p:nvPr/>
      </p:nvGrpSpPr>
      <p:grpSpPr>
        <a:xfrm>
          <a:off x="0" y="0"/>
          <a:ext cx="0" cy="0"/>
          <a:chOff x="0" y="0"/>
          <a:chExt cx="0" cy="0"/>
        </a:xfrm>
      </p:grpSpPr>
      <p:sp>
        <p:nvSpPr>
          <p:cNvPr id="2835" name="Google Shape;2835;gd9dbc0ab46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6" name="Google Shape;2836;gd9dbc0ab46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2"/>
        <p:cNvGrpSpPr/>
        <p:nvPr/>
      </p:nvGrpSpPr>
      <p:grpSpPr>
        <a:xfrm>
          <a:off x="0" y="0"/>
          <a:ext cx="0" cy="0"/>
          <a:chOff x="0" y="0"/>
          <a:chExt cx="0" cy="0"/>
        </a:xfrm>
      </p:grpSpPr>
      <p:sp>
        <p:nvSpPr>
          <p:cNvPr id="2943" name="Google Shape;2943;gd9dbc0ab46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4" name="Google Shape;2944;gd9dbc0ab46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flipH="1">
            <a:off x="448100" y="0"/>
            <a:ext cx="7834800" cy="5143500"/>
          </a:xfrm>
          <a:prstGeom prst="parallelogram">
            <a:avLst>
              <a:gd name="adj" fmla="val 74868"/>
            </a:avLst>
          </a:prstGeom>
          <a:solidFill>
            <a:srgbClr val="FFFFFF">
              <a:alpha val="12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flipH="1">
            <a:off x="7228792" y="3656549"/>
            <a:ext cx="1425433" cy="387471"/>
          </a:xfrm>
          <a:custGeom>
            <a:avLst/>
            <a:gdLst/>
            <a:ahLst/>
            <a:cxnLst/>
            <a:rect l="l" t="t" r="r" b="b"/>
            <a:pathLst>
              <a:path w="26615" h="7234" extrusionOk="0">
                <a:moveTo>
                  <a:pt x="15754" y="1"/>
                </a:moveTo>
                <a:cubicBezTo>
                  <a:pt x="13673" y="1"/>
                  <a:pt x="11571" y="888"/>
                  <a:pt x="10095" y="2771"/>
                </a:cubicBezTo>
                <a:cubicBezTo>
                  <a:pt x="9599" y="2593"/>
                  <a:pt x="9083" y="2514"/>
                  <a:pt x="8568" y="2514"/>
                </a:cubicBezTo>
                <a:cubicBezTo>
                  <a:pt x="6783" y="2514"/>
                  <a:pt x="5177" y="3505"/>
                  <a:pt x="4363" y="5092"/>
                </a:cubicBezTo>
                <a:cubicBezTo>
                  <a:pt x="3851" y="4693"/>
                  <a:pt x="3274" y="4514"/>
                  <a:pt x="2710" y="4514"/>
                </a:cubicBezTo>
                <a:cubicBezTo>
                  <a:pt x="1311" y="4514"/>
                  <a:pt x="1" y="5621"/>
                  <a:pt x="1" y="7233"/>
                </a:cubicBezTo>
                <a:lnTo>
                  <a:pt x="26614" y="7233"/>
                </a:lnTo>
                <a:cubicBezTo>
                  <a:pt x="26614" y="5726"/>
                  <a:pt x="25405" y="4516"/>
                  <a:pt x="23917" y="4516"/>
                </a:cubicBezTo>
                <a:cubicBezTo>
                  <a:pt x="23461" y="4516"/>
                  <a:pt x="23005" y="4635"/>
                  <a:pt x="22588" y="4854"/>
                </a:cubicBezTo>
                <a:cubicBezTo>
                  <a:pt x="21504" y="1716"/>
                  <a:pt x="18649" y="1"/>
                  <a:pt x="157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33648" y="949475"/>
            <a:ext cx="1322832" cy="359548"/>
          </a:xfrm>
          <a:custGeom>
            <a:avLst/>
            <a:gdLst/>
            <a:ahLst/>
            <a:cxnLst/>
            <a:rect l="l" t="t" r="r" b="b"/>
            <a:pathLst>
              <a:path w="26615" h="7234" extrusionOk="0">
                <a:moveTo>
                  <a:pt x="15754" y="1"/>
                </a:moveTo>
                <a:cubicBezTo>
                  <a:pt x="13673" y="1"/>
                  <a:pt x="11571" y="888"/>
                  <a:pt x="10095" y="2771"/>
                </a:cubicBezTo>
                <a:cubicBezTo>
                  <a:pt x="9599" y="2593"/>
                  <a:pt x="9083" y="2514"/>
                  <a:pt x="8568" y="2514"/>
                </a:cubicBezTo>
                <a:cubicBezTo>
                  <a:pt x="6783" y="2514"/>
                  <a:pt x="5177" y="3505"/>
                  <a:pt x="4363" y="5092"/>
                </a:cubicBezTo>
                <a:cubicBezTo>
                  <a:pt x="3851" y="4693"/>
                  <a:pt x="3274" y="4514"/>
                  <a:pt x="2710" y="4514"/>
                </a:cubicBezTo>
                <a:cubicBezTo>
                  <a:pt x="1311" y="4514"/>
                  <a:pt x="1" y="5621"/>
                  <a:pt x="1" y="7233"/>
                </a:cubicBezTo>
                <a:lnTo>
                  <a:pt x="26614" y="7233"/>
                </a:lnTo>
                <a:cubicBezTo>
                  <a:pt x="26614" y="5726"/>
                  <a:pt x="25405" y="4516"/>
                  <a:pt x="23917" y="4516"/>
                </a:cubicBezTo>
                <a:cubicBezTo>
                  <a:pt x="23461" y="4516"/>
                  <a:pt x="23005" y="4635"/>
                  <a:pt x="22588" y="4854"/>
                </a:cubicBezTo>
                <a:cubicBezTo>
                  <a:pt x="21504" y="1716"/>
                  <a:pt x="18649" y="1"/>
                  <a:pt x="157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5" y="3562227"/>
            <a:ext cx="2275479" cy="1678652"/>
            <a:chOff x="448100" y="3562278"/>
            <a:chExt cx="1827401" cy="1348098"/>
          </a:xfrm>
        </p:grpSpPr>
        <p:sp>
          <p:nvSpPr>
            <p:cNvPr id="13" name="Google Shape;13;p2"/>
            <p:cNvSpPr/>
            <p:nvPr/>
          </p:nvSpPr>
          <p:spPr>
            <a:xfrm>
              <a:off x="448100" y="3562278"/>
              <a:ext cx="33330" cy="64605"/>
            </a:xfrm>
            <a:custGeom>
              <a:avLst/>
              <a:gdLst/>
              <a:ahLst/>
              <a:cxnLst/>
              <a:rect l="l" t="t" r="r" b="b"/>
              <a:pathLst>
                <a:path w="714" h="1384" extrusionOk="0">
                  <a:moveTo>
                    <a:pt x="357" y="0"/>
                  </a:moveTo>
                  <a:cubicBezTo>
                    <a:pt x="198" y="337"/>
                    <a:pt x="79" y="694"/>
                    <a:pt x="0" y="1071"/>
                  </a:cubicBezTo>
                  <a:cubicBezTo>
                    <a:pt x="20" y="1279"/>
                    <a:pt x="188" y="1384"/>
                    <a:pt x="357" y="1384"/>
                  </a:cubicBezTo>
                  <a:cubicBezTo>
                    <a:pt x="526" y="1384"/>
                    <a:pt x="694" y="1279"/>
                    <a:pt x="71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75814" y="3690926"/>
              <a:ext cx="33376" cy="64418"/>
            </a:xfrm>
            <a:custGeom>
              <a:avLst/>
              <a:gdLst/>
              <a:ahLst/>
              <a:cxnLst/>
              <a:rect l="l" t="t" r="r" b="b"/>
              <a:pathLst>
                <a:path w="715" h="1380" extrusionOk="0">
                  <a:moveTo>
                    <a:pt x="358" y="1"/>
                  </a:moveTo>
                  <a:cubicBezTo>
                    <a:pt x="358" y="1"/>
                    <a:pt x="199" y="378"/>
                    <a:pt x="100" y="695"/>
                  </a:cubicBezTo>
                  <a:cubicBezTo>
                    <a:pt x="60" y="814"/>
                    <a:pt x="21" y="933"/>
                    <a:pt x="1" y="1052"/>
                  </a:cubicBezTo>
                  <a:cubicBezTo>
                    <a:pt x="21" y="1270"/>
                    <a:pt x="189" y="1379"/>
                    <a:pt x="358" y="1379"/>
                  </a:cubicBezTo>
                  <a:cubicBezTo>
                    <a:pt x="526" y="1379"/>
                    <a:pt x="695" y="1270"/>
                    <a:pt x="715" y="1052"/>
                  </a:cubicBezTo>
                  <a:cubicBezTo>
                    <a:pt x="695" y="933"/>
                    <a:pt x="675" y="814"/>
                    <a:pt x="635" y="695"/>
                  </a:cubicBezTo>
                  <a:cubicBezTo>
                    <a:pt x="516"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704509" y="3562278"/>
              <a:ext cx="33376" cy="64605"/>
            </a:xfrm>
            <a:custGeom>
              <a:avLst/>
              <a:gdLst/>
              <a:ahLst/>
              <a:cxnLst/>
              <a:rect l="l" t="t" r="r" b="b"/>
              <a:pathLst>
                <a:path w="715" h="1384" extrusionOk="0">
                  <a:moveTo>
                    <a:pt x="357" y="0"/>
                  </a:moveTo>
                  <a:cubicBezTo>
                    <a:pt x="199" y="337"/>
                    <a:pt x="80" y="694"/>
                    <a:pt x="0" y="1071"/>
                  </a:cubicBezTo>
                  <a:cubicBezTo>
                    <a:pt x="20" y="1279"/>
                    <a:pt x="189" y="1384"/>
                    <a:pt x="357" y="1384"/>
                  </a:cubicBezTo>
                  <a:cubicBezTo>
                    <a:pt x="526" y="1384"/>
                    <a:pt x="694" y="1279"/>
                    <a:pt x="71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32270" y="3690926"/>
              <a:ext cx="33330" cy="64418"/>
            </a:xfrm>
            <a:custGeom>
              <a:avLst/>
              <a:gdLst/>
              <a:ahLst/>
              <a:cxnLst/>
              <a:rect l="l" t="t" r="r" b="b"/>
              <a:pathLst>
                <a:path w="714" h="1380" extrusionOk="0">
                  <a:moveTo>
                    <a:pt x="357" y="1"/>
                  </a:moveTo>
                  <a:cubicBezTo>
                    <a:pt x="357" y="1"/>
                    <a:pt x="198" y="378"/>
                    <a:pt x="99" y="695"/>
                  </a:cubicBezTo>
                  <a:cubicBezTo>
                    <a:pt x="60" y="814"/>
                    <a:pt x="20" y="933"/>
                    <a:pt x="0" y="1052"/>
                  </a:cubicBezTo>
                  <a:cubicBezTo>
                    <a:pt x="20" y="1270"/>
                    <a:pt x="188" y="1379"/>
                    <a:pt x="357" y="1379"/>
                  </a:cubicBezTo>
                  <a:cubicBezTo>
                    <a:pt x="526" y="1379"/>
                    <a:pt x="694" y="1270"/>
                    <a:pt x="714" y="1052"/>
                  </a:cubicBezTo>
                  <a:cubicBezTo>
                    <a:pt x="694" y="933"/>
                    <a:pt x="674" y="814"/>
                    <a:pt x="63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960918" y="3562278"/>
              <a:ext cx="33376" cy="64605"/>
            </a:xfrm>
            <a:custGeom>
              <a:avLst/>
              <a:gdLst/>
              <a:ahLst/>
              <a:cxnLst/>
              <a:rect l="l" t="t" r="r" b="b"/>
              <a:pathLst>
                <a:path w="715" h="1384" extrusionOk="0">
                  <a:moveTo>
                    <a:pt x="358" y="0"/>
                  </a:moveTo>
                  <a:cubicBezTo>
                    <a:pt x="199" y="337"/>
                    <a:pt x="80" y="694"/>
                    <a:pt x="1" y="1071"/>
                  </a:cubicBezTo>
                  <a:cubicBezTo>
                    <a:pt x="20" y="1279"/>
                    <a:pt x="189" y="1384"/>
                    <a:pt x="358" y="1384"/>
                  </a:cubicBezTo>
                  <a:cubicBezTo>
                    <a:pt x="526" y="1384"/>
                    <a:pt x="695" y="1279"/>
                    <a:pt x="715" y="1071"/>
                  </a:cubicBezTo>
                  <a:cubicBezTo>
                    <a:pt x="615" y="694"/>
                    <a:pt x="496" y="337"/>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088680" y="3690926"/>
              <a:ext cx="33376" cy="65772"/>
            </a:xfrm>
            <a:custGeom>
              <a:avLst/>
              <a:gdLst/>
              <a:ahLst/>
              <a:cxnLst/>
              <a:rect l="l" t="t" r="r" b="b"/>
              <a:pathLst>
                <a:path w="715" h="1409" extrusionOk="0">
                  <a:moveTo>
                    <a:pt x="357" y="1"/>
                  </a:moveTo>
                  <a:cubicBezTo>
                    <a:pt x="357" y="1"/>
                    <a:pt x="199" y="378"/>
                    <a:pt x="100" y="695"/>
                  </a:cubicBezTo>
                  <a:cubicBezTo>
                    <a:pt x="60" y="814"/>
                    <a:pt x="20" y="933"/>
                    <a:pt x="0" y="1052"/>
                  </a:cubicBezTo>
                  <a:cubicBezTo>
                    <a:pt x="0" y="1290"/>
                    <a:pt x="179" y="1409"/>
                    <a:pt x="357" y="1409"/>
                  </a:cubicBezTo>
                  <a:cubicBezTo>
                    <a:pt x="536" y="1409"/>
                    <a:pt x="714" y="1290"/>
                    <a:pt x="714" y="1052"/>
                  </a:cubicBezTo>
                  <a:cubicBezTo>
                    <a:pt x="694" y="933"/>
                    <a:pt x="675" y="814"/>
                    <a:pt x="61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217328" y="3562278"/>
              <a:ext cx="32489" cy="66006"/>
            </a:xfrm>
            <a:custGeom>
              <a:avLst/>
              <a:gdLst/>
              <a:ahLst/>
              <a:cxnLst/>
              <a:rect l="l" t="t" r="r" b="b"/>
              <a:pathLst>
                <a:path w="696" h="1414" extrusionOk="0">
                  <a:moveTo>
                    <a:pt x="358" y="0"/>
                  </a:moveTo>
                  <a:cubicBezTo>
                    <a:pt x="199" y="337"/>
                    <a:pt x="80" y="694"/>
                    <a:pt x="1" y="1071"/>
                  </a:cubicBezTo>
                  <a:cubicBezTo>
                    <a:pt x="1" y="1299"/>
                    <a:pt x="174" y="1413"/>
                    <a:pt x="348" y="1413"/>
                  </a:cubicBezTo>
                  <a:cubicBezTo>
                    <a:pt x="521" y="1413"/>
                    <a:pt x="695" y="1299"/>
                    <a:pt x="695" y="1071"/>
                  </a:cubicBezTo>
                  <a:cubicBezTo>
                    <a:pt x="616" y="694"/>
                    <a:pt x="497" y="337"/>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345089" y="3690926"/>
              <a:ext cx="33376" cy="65772"/>
            </a:xfrm>
            <a:custGeom>
              <a:avLst/>
              <a:gdLst/>
              <a:ahLst/>
              <a:cxnLst/>
              <a:rect l="l" t="t" r="r" b="b"/>
              <a:pathLst>
                <a:path w="715" h="1409" extrusionOk="0">
                  <a:moveTo>
                    <a:pt x="358" y="1"/>
                  </a:moveTo>
                  <a:cubicBezTo>
                    <a:pt x="358" y="1"/>
                    <a:pt x="199" y="378"/>
                    <a:pt x="100" y="695"/>
                  </a:cubicBezTo>
                  <a:cubicBezTo>
                    <a:pt x="60" y="814"/>
                    <a:pt x="20" y="933"/>
                    <a:pt x="1" y="1052"/>
                  </a:cubicBezTo>
                  <a:cubicBezTo>
                    <a:pt x="1" y="1290"/>
                    <a:pt x="179" y="1409"/>
                    <a:pt x="358" y="1409"/>
                  </a:cubicBezTo>
                  <a:cubicBezTo>
                    <a:pt x="536" y="1409"/>
                    <a:pt x="715" y="1290"/>
                    <a:pt x="715" y="1052"/>
                  </a:cubicBezTo>
                  <a:cubicBezTo>
                    <a:pt x="695" y="933"/>
                    <a:pt x="675" y="814"/>
                    <a:pt x="615" y="695"/>
                  </a:cubicBezTo>
                  <a:cubicBezTo>
                    <a:pt x="516"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473784" y="3562278"/>
              <a:ext cx="32443" cy="66006"/>
            </a:xfrm>
            <a:custGeom>
              <a:avLst/>
              <a:gdLst/>
              <a:ahLst/>
              <a:cxnLst/>
              <a:rect l="l" t="t" r="r" b="b"/>
              <a:pathLst>
                <a:path w="695" h="1414" extrusionOk="0">
                  <a:moveTo>
                    <a:pt x="357" y="0"/>
                  </a:moveTo>
                  <a:cubicBezTo>
                    <a:pt x="199" y="337"/>
                    <a:pt x="80" y="694"/>
                    <a:pt x="0" y="1071"/>
                  </a:cubicBezTo>
                  <a:cubicBezTo>
                    <a:pt x="0" y="1299"/>
                    <a:pt x="174" y="1413"/>
                    <a:pt x="347" y="1413"/>
                  </a:cubicBezTo>
                  <a:cubicBezTo>
                    <a:pt x="521" y="1413"/>
                    <a:pt x="694" y="1299"/>
                    <a:pt x="69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601498" y="3690926"/>
              <a:ext cx="33376" cy="65772"/>
            </a:xfrm>
            <a:custGeom>
              <a:avLst/>
              <a:gdLst/>
              <a:ahLst/>
              <a:cxnLst/>
              <a:rect l="l" t="t" r="r" b="b"/>
              <a:pathLst>
                <a:path w="715" h="1409" extrusionOk="0">
                  <a:moveTo>
                    <a:pt x="358" y="1"/>
                  </a:moveTo>
                  <a:cubicBezTo>
                    <a:pt x="358" y="1"/>
                    <a:pt x="199" y="378"/>
                    <a:pt x="100" y="695"/>
                  </a:cubicBezTo>
                  <a:cubicBezTo>
                    <a:pt x="60" y="814"/>
                    <a:pt x="21" y="933"/>
                    <a:pt x="1" y="1052"/>
                  </a:cubicBezTo>
                  <a:cubicBezTo>
                    <a:pt x="1" y="1290"/>
                    <a:pt x="179" y="1409"/>
                    <a:pt x="358" y="1409"/>
                  </a:cubicBezTo>
                  <a:cubicBezTo>
                    <a:pt x="536" y="1409"/>
                    <a:pt x="715" y="1290"/>
                    <a:pt x="715" y="1052"/>
                  </a:cubicBezTo>
                  <a:cubicBezTo>
                    <a:pt x="695" y="933"/>
                    <a:pt x="675" y="814"/>
                    <a:pt x="616" y="695"/>
                  </a:cubicBezTo>
                  <a:cubicBezTo>
                    <a:pt x="517"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730193" y="3562278"/>
              <a:ext cx="32443" cy="66006"/>
            </a:xfrm>
            <a:custGeom>
              <a:avLst/>
              <a:gdLst/>
              <a:ahLst/>
              <a:cxnLst/>
              <a:rect l="l" t="t" r="r" b="b"/>
              <a:pathLst>
                <a:path w="695" h="1414" extrusionOk="0">
                  <a:moveTo>
                    <a:pt x="357" y="0"/>
                  </a:moveTo>
                  <a:cubicBezTo>
                    <a:pt x="199" y="337"/>
                    <a:pt x="80" y="694"/>
                    <a:pt x="0" y="1071"/>
                  </a:cubicBezTo>
                  <a:cubicBezTo>
                    <a:pt x="0" y="1299"/>
                    <a:pt x="174" y="1413"/>
                    <a:pt x="348" y="1413"/>
                  </a:cubicBezTo>
                  <a:cubicBezTo>
                    <a:pt x="521" y="1413"/>
                    <a:pt x="695" y="1299"/>
                    <a:pt x="695"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857954" y="3690926"/>
              <a:ext cx="33376" cy="65772"/>
            </a:xfrm>
            <a:custGeom>
              <a:avLst/>
              <a:gdLst/>
              <a:ahLst/>
              <a:cxnLst/>
              <a:rect l="l" t="t" r="r" b="b"/>
              <a:pathLst>
                <a:path w="715" h="1409" extrusionOk="0">
                  <a:moveTo>
                    <a:pt x="357" y="1"/>
                  </a:moveTo>
                  <a:cubicBezTo>
                    <a:pt x="357" y="1"/>
                    <a:pt x="199" y="378"/>
                    <a:pt x="99" y="695"/>
                  </a:cubicBezTo>
                  <a:cubicBezTo>
                    <a:pt x="60" y="814"/>
                    <a:pt x="20" y="933"/>
                    <a:pt x="0" y="1052"/>
                  </a:cubicBezTo>
                  <a:cubicBezTo>
                    <a:pt x="0" y="1290"/>
                    <a:pt x="179" y="1409"/>
                    <a:pt x="357" y="1409"/>
                  </a:cubicBezTo>
                  <a:cubicBezTo>
                    <a:pt x="536" y="1409"/>
                    <a:pt x="714" y="1290"/>
                    <a:pt x="714" y="1052"/>
                  </a:cubicBezTo>
                  <a:cubicBezTo>
                    <a:pt x="694" y="933"/>
                    <a:pt x="674" y="814"/>
                    <a:pt x="61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986135" y="3562278"/>
              <a:ext cx="32909" cy="66006"/>
            </a:xfrm>
            <a:custGeom>
              <a:avLst/>
              <a:gdLst/>
              <a:ahLst/>
              <a:cxnLst/>
              <a:rect l="l" t="t" r="r" b="b"/>
              <a:pathLst>
                <a:path w="705" h="1414" extrusionOk="0">
                  <a:moveTo>
                    <a:pt x="348" y="0"/>
                  </a:moveTo>
                  <a:cubicBezTo>
                    <a:pt x="209" y="337"/>
                    <a:pt x="90" y="694"/>
                    <a:pt x="11" y="1071"/>
                  </a:cubicBezTo>
                  <a:cubicBezTo>
                    <a:pt x="1" y="1299"/>
                    <a:pt x="174" y="1413"/>
                    <a:pt x="350" y="1413"/>
                  </a:cubicBezTo>
                  <a:cubicBezTo>
                    <a:pt x="526" y="1413"/>
                    <a:pt x="705" y="1299"/>
                    <a:pt x="705" y="1071"/>
                  </a:cubicBezTo>
                  <a:cubicBezTo>
                    <a:pt x="626" y="694"/>
                    <a:pt x="507" y="337"/>
                    <a:pt x="34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114363" y="3690926"/>
              <a:ext cx="33376" cy="65772"/>
            </a:xfrm>
            <a:custGeom>
              <a:avLst/>
              <a:gdLst/>
              <a:ahLst/>
              <a:cxnLst/>
              <a:rect l="l" t="t" r="r" b="b"/>
              <a:pathLst>
                <a:path w="715" h="1409" extrusionOk="0">
                  <a:moveTo>
                    <a:pt x="357" y="1"/>
                  </a:moveTo>
                  <a:cubicBezTo>
                    <a:pt x="357" y="1"/>
                    <a:pt x="199" y="378"/>
                    <a:pt x="100" y="695"/>
                  </a:cubicBezTo>
                  <a:cubicBezTo>
                    <a:pt x="60" y="814"/>
                    <a:pt x="20" y="933"/>
                    <a:pt x="1" y="1052"/>
                  </a:cubicBezTo>
                  <a:cubicBezTo>
                    <a:pt x="1" y="1290"/>
                    <a:pt x="179" y="1409"/>
                    <a:pt x="357" y="1409"/>
                  </a:cubicBezTo>
                  <a:cubicBezTo>
                    <a:pt x="536" y="1409"/>
                    <a:pt x="714" y="1290"/>
                    <a:pt x="714" y="1052"/>
                  </a:cubicBezTo>
                  <a:cubicBezTo>
                    <a:pt x="695" y="933"/>
                    <a:pt x="675" y="814"/>
                    <a:pt x="61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243058" y="3562278"/>
              <a:ext cx="32443" cy="66006"/>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48100" y="3818687"/>
              <a:ext cx="33330" cy="64605"/>
            </a:xfrm>
            <a:custGeom>
              <a:avLst/>
              <a:gdLst/>
              <a:ahLst/>
              <a:cxnLst/>
              <a:rect l="l" t="t" r="r" b="b"/>
              <a:pathLst>
                <a:path w="714" h="1384" extrusionOk="0">
                  <a:moveTo>
                    <a:pt x="357" y="1"/>
                  </a:moveTo>
                  <a:cubicBezTo>
                    <a:pt x="198" y="338"/>
                    <a:pt x="79" y="695"/>
                    <a:pt x="0" y="1072"/>
                  </a:cubicBezTo>
                  <a:cubicBezTo>
                    <a:pt x="20" y="1280"/>
                    <a:pt x="188"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5814" y="3947382"/>
              <a:ext cx="33376" cy="64372"/>
            </a:xfrm>
            <a:custGeom>
              <a:avLst/>
              <a:gdLst/>
              <a:ahLst/>
              <a:cxnLst/>
              <a:rect l="l" t="t" r="r" b="b"/>
              <a:pathLst>
                <a:path w="715" h="1379" extrusionOk="0">
                  <a:moveTo>
                    <a:pt x="358" y="0"/>
                  </a:moveTo>
                  <a:cubicBezTo>
                    <a:pt x="358" y="0"/>
                    <a:pt x="199" y="377"/>
                    <a:pt x="100" y="694"/>
                  </a:cubicBezTo>
                  <a:cubicBezTo>
                    <a:pt x="60" y="813"/>
                    <a:pt x="21" y="932"/>
                    <a:pt x="1" y="1051"/>
                  </a:cubicBezTo>
                  <a:cubicBezTo>
                    <a:pt x="21" y="1269"/>
                    <a:pt x="189" y="1378"/>
                    <a:pt x="358" y="1378"/>
                  </a:cubicBezTo>
                  <a:cubicBezTo>
                    <a:pt x="526" y="1378"/>
                    <a:pt x="695" y="1269"/>
                    <a:pt x="715" y="1051"/>
                  </a:cubicBezTo>
                  <a:cubicBezTo>
                    <a:pt x="695" y="932"/>
                    <a:pt x="675" y="813"/>
                    <a:pt x="635" y="69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704509" y="3818687"/>
              <a:ext cx="33376" cy="64605"/>
            </a:xfrm>
            <a:custGeom>
              <a:avLst/>
              <a:gdLst/>
              <a:ahLst/>
              <a:cxnLst/>
              <a:rect l="l" t="t" r="r" b="b"/>
              <a:pathLst>
                <a:path w="715" h="1384" extrusionOk="0">
                  <a:moveTo>
                    <a:pt x="357" y="1"/>
                  </a:moveTo>
                  <a:cubicBezTo>
                    <a:pt x="199" y="338"/>
                    <a:pt x="80" y="695"/>
                    <a:pt x="0" y="1072"/>
                  </a:cubicBezTo>
                  <a:cubicBezTo>
                    <a:pt x="20" y="1280"/>
                    <a:pt x="189"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832270" y="3947382"/>
              <a:ext cx="33330" cy="64372"/>
            </a:xfrm>
            <a:custGeom>
              <a:avLst/>
              <a:gdLst/>
              <a:ahLst/>
              <a:cxnLst/>
              <a:rect l="l" t="t" r="r" b="b"/>
              <a:pathLst>
                <a:path w="714" h="1379" extrusionOk="0">
                  <a:moveTo>
                    <a:pt x="357" y="0"/>
                  </a:moveTo>
                  <a:cubicBezTo>
                    <a:pt x="357" y="0"/>
                    <a:pt x="198" y="377"/>
                    <a:pt x="99" y="694"/>
                  </a:cubicBezTo>
                  <a:cubicBezTo>
                    <a:pt x="60" y="813"/>
                    <a:pt x="20" y="932"/>
                    <a:pt x="0" y="1051"/>
                  </a:cubicBezTo>
                  <a:cubicBezTo>
                    <a:pt x="20" y="1269"/>
                    <a:pt x="188" y="1378"/>
                    <a:pt x="357" y="1378"/>
                  </a:cubicBezTo>
                  <a:cubicBezTo>
                    <a:pt x="526" y="1378"/>
                    <a:pt x="694" y="1269"/>
                    <a:pt x="714" y="1051"/>
                  </a:cubicBezTo>
                  <a:cubicBezTo>
                    <a:pt x="694" y="932"/>
                    <a:pt x="674" y="813"/>
                    <a:pt x="63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960918" y="3818687"/>
              <a:ext cx="33376" cy="64605"/>
            </a:xfrm>
            <a:custGeom>
              <a:avLst/>
              <a:gdLst/>
              <a:ahLst/>
              <a:cxnLst/>
              <a:rect l="l" t="t" r="r" b="b"/>
              <a:pathLst>
                <a:path w="715" h="1384" extrusionOk="0">
                  <a:moveTo>
                    <a:pt x="358" y="1"/>
                  </a:moveTo>
                  <a:cubicBezTo>
                    <a:pt x="199" y="338"/>
                    <a:pt x="80" y="695"/>
                    <a:pt x="1" y="1072"/>
                  </a:cubicBezTo>
                  <a:cubicBezTo>
                    <a:pt x="20" y="1280"/>
                    <a:pt x="189" y="1384"/>
                    <a:pt x="358" y="1384"/>
                  </a:cubicBezTo>
                  <a:cubicBezTo>
                    <a:pt x="526" y="1384"/>
                    <a:pt x="695" y="1280"/>
                    <a:pt x="715" y="1072"/>
                  </a:cubicBezTo>
                  <a:cubicBezTo>
                    <a:pt x="615" y="695"/>
                    <a:pt x="496"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088680" y="3947382"/>
              <a:ext cx="33376" cy="65772"/>
            </a:xfrm>
            <a:custGeom>
              <a:avLst/>
              <a:gdLst/>
              <a:ahLst/>
              <a:cxnLst/>
              <a:rect l="l" t="t" r="r" b="b"/>
              <a:pathLst>
                <a:path w="715" h="1409" extrusionOk="0">
                  <a:moveTo>
                    <a:pt x="357" y="0"/>
                  </a:moveTo>
                  <a:cubicBezTo>
                    <a:pt x="357" y="0"/>
                    <a:pt x="199" y="377"/>
                    <a:pt x="100" y="694"/>
                  </a:cubicBezTo>
                  <a:cubicBezTo>
                    <a:pt x="60" y="813"/>
                    <a:pt x="20" y="932"/>
                    <a:pt x="0" y="1051"/>
                  </a:cubicBezTo>
                  <a:cubicBezTo>
                    <a:pt x="0" y="1289"/>
                    <a:pt x="179" y="1408"/>
                    <a:pt x="357" y="1408"/>
                  </a:cubicBezTo>
                  <a:cubicBezTo>
                    <a:pt x="536" y="1408"/>
                    <a:pt x="714" y="1289"/>
                    <a:pt x="714" y="1051"/>
                  </a:cubicBezTo>
                  <a:cubicBezTo>
                    <a:pt x="694" y="932"/>
                    <a:pt x="675"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217328" y="3818687"/>
              <a:ext cx="32489" cy="66006"/>
            </a:xfrm>
            <a:custGeom>
              <a:avLst/>
              <a:gdLst/>
              <a:ahLst/>
              <a:cxnLst/>
              <a:rect l="l" t="t" r="r" b="b"/>
              <a:pathLst>
                <a:path w="696" h="1414" extrusionOk="0">
                  <a:moveTo>
                    <a:pt x="358" y="1"/>
                  </a:moveTo>
                  <a:cubicBezTo>
                    <a:pt x="199" y="338"/>
                    <a:pt x="80" y="695"/>
                    <a:pt x="1" y="1072"/>
                  </a:cubicBezTo>
                  <a:cubicBezTo>
                    <a:pt x="1" y="1300"/>
                    <a:pt x="174" y="1414"/>
                    <a:pt x="348" y="1414"/>
                  </a:cubicBezTo>
                  <a:cubicBezTo>
                    <a:pt x="521" y="1414"/>
                    <a:pt x="695" y="1300"/>
                    <a:pt x="695" y="1072"/>
                  </a:cubicBezTo>
                  <a:cubicBezTo>
                    <a:pt x="616" y="695"/>
                    <a:pt x="497"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345089" y="3947382"/>
              <a:ext cx="33376" cy="65772"/>
            </a:xfrm>
            <a:custGeom>
              <a:avLst/>
              <a:gdLst/>
              <a:ahLst/>
              <a:cxnLst/>
              <a:rect l="l" t="t" r="r" b="b"/>
              <a:pathLst>
                <a:path w="715" h="1409" extrusionOk="0">
                  <a:moveTo>
                    <a:pt x="358" y="0"/>
                  </a:moveTo>
                  <a:cubicBezTo>
                    <a:pt x="358" y="0"/>
                    <a:pt x="199" y="377"/>
                    <a:pt x="100" y="694"/>
                  </a:cubicBezTo>
                  <a:cubicBezTo>
                    <a:pt x="60" y="813"/>
                    <a:pt x="20" y="932"/>
                    <a:pt x="1" y="1051"/>
                  </a:cubicBezTo>
                  <a:cubicBezTo>
                    <a:pt x="1" y="1289"/>
                    <a:pt x="179" y="1408"/>
                    <a:pt x="358" y="1408"/>
                  </a:cubicBezTo>
                  <a:cubicBezTo>
                    <a:pt x="536" y="1408"/>
                    <a:pt x="715" y="1289"/>
                    <a:pt x="715" y="1051"/>
                  </a:cubicBezTo>
                  <a:cubicBezTo>
                    <a:pt x="695" y="932"/>
                    <a:pt x="675" y="813"/>
                    <a:pt x="615" y="69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473784" y="3818687"/>
              <a:ext cx="32443" cy="66006"/>
            </a:xfrm>
            <a:custGeom>
              <a:avLst/>
              <a:gdLst/>
              <a:ahLst/>
              <a:cxnLst/>
              <a:rect l="l" t="t" r="r" b="b"/>
              <a:pathLst>
                <a:path w="695" h="1414" extrusionOk="0">
                  <a:moveTo>
                    <a:pt x="357" y="1"/>
                  </a:moveTo>
                  <a:cubicBezTo>
                    <a:pt x="199" y="338"/>
                    <a:pt x="80"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1601498" y="3947382"/>
              <a:ext cx="33376" cy="65772"/>
            </a:xfrm>
            <a:custGeom>
              <a:avLst/>
              <a:gdLst/>
              <a:ahLst/>
              <a:cxnLst/>
              <a:rect l="l" t="t" r="r" b="b"/>
              <a:pathLst>
                <a:path w="715" h="1409" extrusionOk="0">
                  <a:moveTo>
                    <a:pt x="358" y="0"/>
                  </a:moveTo>
                  <a:cubicBezTo>
                    <a:pt x="358" y="0"/>
                    <a:pt x="199" y="377"/>
                    <a:pt x="100" y="694"/>
                  </a:cubicBezTo>
                  <a:cubicBezTo>
                    <a:pt x="60" y="813"/>
                    <a:pt x="21" y="932"/>
                    <a:pt x="1" y="1051"/>
                  </a:cubicBezTo>
                  <a:cubicBezTo>
                    <a:pt x="1" y="1289"/>
                    <a:pt x="179" y="1408"/>
                    <a:pt x="358" y="1408"/>
                  </a:cubicBezTo>
                  <a:cubicBezTo>
                    <a:pt x="536" y="1408"/>
                    <a:pt x="715" y="1289"/>
                    <a:pt x="715" y="1051"/>
                  </a:cubicBezTo>
                  <a:cubicBezTo>
                    <a:pt x="695" y="932"/>
                    <a:pt x="675" y="813"/>
                    <a:pt x="616" y="694"/>
                  </a:cubicBezTo>
                  <a:cubicBezTo>
                    <a:pt x="517"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1730193" y="3818687"/>
              <a:ext cx="32443" cy="66006"/>
            </a:xfrm>
            <a:custGeom>
              <a:avLst/>
              <a:gdLst/>
              <a:ahLst/>
              <a:cxnLst/>
              <a:rect l="l" t="t" r="r" b="b"/>
              <a:pathLst>
                <a:path w="695" h="1414" extrusionOk="0">
                  <a:moveTo>
                    <a:pt x="357" y="1"/>
                  </a:moveTo>
                  <a:cubicBezTo>
                    <a:pt x="199" y="338"/>
                    <a:pt x="80" y="695"/>
                    <a:pt x="0" y="1072"/>
                  </a:cubicBezTo>
                  <a:cubicBezTo>
                    <a:pt x="0" y="1300"/>
                    <a:pt x="174" y="1414"/>
                    <a:pt x="348" y="1414"/>
                  </a:cubicBezTo>
                  <a:cubicBezTo>
                    <a:pt x="521" y="1414"/>
                    <a:pt x="695" y="1300"/>
                    <a:pt x="695"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857954" y="3947382"/>
              <a:ext cx="33376" cy="65772"/>
            </a:xfrm>
            <a:custGeom>
              <a:avLst/>
              <a:gdLst/>
              <a:ahLst/>
              <a:cxnLst/>
              <a:rect l="l" t="t" r="r" b="b"/>
              <a:pathLst>
                <a:path w="715" h="1409" extrusionOk="0">
                  <a:moveTo>
                    <a:pt x="357" y="0"/>
                  </a:moveTo>
                  <a:cubicBezTo>
                    <a:pt x="357" y="0"/>
                    <a:pt x="199" y="377"/>
                    <a:pt x="99" y="694"/>
                  </a:cubicBezTo>
                  <a:cubicBezTo>
                    <a:pt x="60" y="813"/>
                    <a:pt x="20" y="932"/>
                    <a:pt x="0" y="1051"/>
                  </a:cubicBezTo>
                  <a:cubicBezTo>
                    <a:pt x="0" y="1289"/>
                    <a:pt x="179" y="1408"/>
                    <a:pt x="357" y="1408"/>
                  </a:cubicBezTo>
                  <a:cubicBezTo>
                    <a:pt x="536" y="1408"/>
                    <a:pt x="714" y="1289"/>
                    <a:pt x="714" y="1051"/>
                  </a:cubicBezTo>
                  <a:cubicBezTo>
                    <a:pt x="694" y="932"/>
                    <a:pt x="674"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986135" y="3818687"/>
              <a:ext cx="32909" cy="66006"/>
            </a:xfrm>
            <a:custGeom>
              <a:avLst/>
              <a:gdLst/>
              <a:ahLst/>
              <a:cxnLst/>
              <a:rect l="l" t="t" r="r" b="b"/>
              <a:pathLst>
                <a:path w="705" h="1414" extrusionOk="0">
                  <a:moveTo>
                    <a:pt x="348" y="1"/>
                  </a:moveTo>
                  <a:cubicBezTo>
                    <a:pt x="209" y="338"/>
                    <a:pt x="90" y="695"/>
                    <a:pt x="11" y="1072"/>
                  </a:cubicBezTo>
                  <a:cubicBezTo>
                    <a:pt x="1" y="1300"/>
                    <a:pt x="174" y="1414"/>
                    <a:pt x="350" y="1414"/>
                  </a:cubicBezTo>
                  <a:cubicBezTo>
                    <a:pt x="526" y="1414"/>
                    <a:pt x="705" y="1300"/>
                    <a:pt x="705" y="1072"/>
                  </a:cubicBezTo>
                  <a:cubicBezTo>
                    <a:pt x="626" y="695"/>
                    <a:pt x="507" y="338"/>
                    <a:pt x="34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114363" y="3947382"/>
              <a:ext cx="33376" cy="65772"/>
            </a:xfrm>
            <a:custGeom>
              <a:avLst/>
              <a:gdLst/>
              <a:ahLst/>
              <a:cxnLst/>
              <a:rect l="l" t="t" r="r" b="b"/>
              <a:pathLst>
                <a:path w="715" h="1409" extrusionOk="0">
                  <a:moveTo>
                    <a:pt x="357" y="0"/>
                  </a:moveTo>
                  <a:cubicBezTo>
                    <a:pt x="357" y="0"/>
                    <a:pt x="199" y="377"/>
                    <a:pt x="100" y="694"/>
                  </a:cubicBezTo>
                  <a:cubicBezTo>
                    <a:pt x="60" y="813"/>
                    <a:pt x="20" y="932"/>
                    <a:pt x="1" y="1051"/>
                  </a:cubicBezTo>
                  <a:cubicBezTo>
                    <a:pt x="1" y="1289"/>
                    <a:pt x="179" y="1408"/>
                    <a:pt x="357" y="1408"/>
                  </a:cubicBezTo>
                  <a:cubicBezTo>
                    <a:pt x="536" y="1408"/>
                    <a:pt x="714" y="1289"/>
                    <a:pt x="714" y="1051"/>
                  </a:cubicBezTo>
                  <a:cubicBezTo>
                    <a:pt x="695" y="932"/>
                    <a:pt x="675"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243058" y="3818687"/>
              <a:ext cx="32443" cy="66006"/>
            </a:xfrm>
            <a:custGeom>
              <a:avLst/>
              <a:gdLst/>
              <a:ahLst/>
              <a:cxnLst/>
              <a:rect l="l" t="t" r="r" b="b"/>
              <a:pathLst>
                <a:path w="695" h="1414" extrusionOk="0">
                  <a:moveTo>
                    <a:pt x="357" y="1"/>
                  </a:moveTo>
                  <a:cubicBezTo>
                    <a:pt x="198" y="338"/>
                    <a:pt x="79"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448100" y="4075096"/>
              <a:ext cx="33330" cy="64652"/>
            </a:xfrm>
            <a:custGeom>
              <a:avLst/>
              <a:gdLst/>
              <a:ahLst/>
              <a:cxnLst/>
              <a:rect l="l" t="t" r="r" b="b"/>
              <a:pathLst>
                <a:path w="714" h="1385" extrusionOk="0">
                  <a:moveTo>
                    <a:pt x="357" y="1"/>
                  </a:moveTo>
                  <a:cubicBezTo>
                    <a:pt x="198" y="338"/>
                    <a:pt x="79" y="695"/>
                    <a:pt x="0" y="1072"/>
                  </a:cubicBezTo>
                  <a:cubicBezTo>
                    <a:pt x="20" y="1280"/>
                    <a:pt x="188"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75814" y="4203791"/>
              <a:ext cx="33376" cy="64372"/>
            </a:xfrm>
            <a:custGeom>
              <a:avLst/>
              <a:gdLst/>
              <a:ahLst/>
              <a:cxnLst/>
              <a:rect l="l" t="t" r="r" b="b"/>
              <a:pathLst>
                <a:path w="715" h="1379" extrusionOk="0">
                  <a:moveTo>
                    <a:pt x="358" y="0"/>
                  </a:moveTo>
                  <a:cubicBezTo>
                    <a:pt x="358" y="0"/>
                    <a:pt x="199" y="397"/>
                    <a:pt x="100" y="714"/>
                  </a:cubicBezTo>
                  <a:cubicBezTo>
                    <a:pt x="60" y="814"/>
                    <a:pt x="21" y="933"/>
                    <a:pt x="1" y="1052"/>
                  </a:cubicBezTo>
                  <a:cubicBezTo>
                    <a:pt x="21" y="1270"/>
                    <a:pt x="189" y="1379"/>
                    <a:pt x="358" y="1379"/>
                  </a:cubicBezTo>
                  <a:cubicBezTo>
                    <a:pt x="526" y="1379"/>
                    <a:pt x="695" y="1270"/>
                    <a:pt x="715" y="1052"/>
                  </a:cubicBezTo>
                  <a:cubicBezTo>
                    <a:pt x="695" y="933"/>
                    <a:pt x="675" y="814"/>
                    <a:pt x="635" y="71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704509" y="4075096"/>
              <a:ext cx="33376" cy="64652"/>
            </a:xfrm>
            <a:custGeom>
              <a:avLst/>
              <a:gdLst/>
              <a:ahLst/>
              <a:cxnLst/>
              <a:rect l="l" t="t" r="r" b="b"/>
              <a:pathLst>
                <a:path w="715" h="1385" extrusionOk="0">
                  <a:moveTo>
                    <a:pt x="357" y="1"/>
                  </a:moveTo>
                  <a:cubicBezTo>
                    <a:pt x="199" y="338"/>
                    <a:pt x="80" y="695"/>
                    <a:pt x="0" y="1072"/>
                  </a:cubicBezTo>
                  <a:cubicBezTo>
                    <a:pt x="20" y="1280"/>
                    <a:pt x="189"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832270" y="4203791"/>
              <a:ext cx="33330" cy="64372"/>
            </a:xfrm>
            <a:custGeom>
              <a:avLst/>
              <a:gdLst/>
              <a:ahLst/>
              <a:cxnLst/>
              <a:rect l="l" t="t" r="r" b="b"/>
              <a:pathLst>
                <a:path w="714" h="1379" extrusionOk="0">
                  <a:moveTo>
                    <a:pt x="357" y="0"/>
                  </a:moveTo>
                  <a:cubicBezTo>
                    <a:pt x="357" y="0"/>
                    <a:pt x="198" y="397"/>
                    <a:pt x="99" y="714"/>
                  </a:cubicBezTo>
                  <a:cubicBezTo>
                    <a:pt x="60" y="814"/>
                    <a:pt x="20" y="933"/>
                    <a:pt x="0" y="1052"/>
                  </a:cubicBezTo>
                  <a:cubicBezTo>
                    <a:pt x="20" y="1270"/>
                    <a:pt x="188" y="1379"/>
                    <a:pt x="357" y="1379"/>
                  </a:cubicBezTo>
                  <a:cubicBezTo>
                    <a:pt x="526" y="1379"/>
                    <a:pt x="694" y="1270"/>
                    <a:pt x="714" y="1052"/>
                  </a:cubicBezTo>
                  <a:cubicBezTo>
                    <a:pt x="694" y="933"/>
                    <a:pt x="674" y="814"/>
                    <a:pt x="635" y="71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960918" y="4075096"/>
              <a:ext cx="33376" cy="64652"/>
            </a:xfrm>
            <a:custGeom>
              <a:avLst/>
              <a:gdLst/>
              <a:ahLst/>
              <a:cxnLst/>
              <a:rect l="l" t="t" r="r" b="b"/>
              <a:pathLst>
                <a:path w="715" h="1385" extrusionOk="0">
                  <a:moveTo>
                    <a:pt x="358" y="1"/>
                  </a:moveTo>
                  <a:cubicBezTo>
                    <a:pt x="199" y="338"/>
                    <a:pt x="80" y="695"/>
                    <a:pt x="1" y="1072"/>
                  </a:cubicBezTo>
                  <a:cubicBezTo>
                    <a:pt x="20" y="1280"/>
                    <a:pt x="189" y="1384"/>
                    <a:pt x="358" y="1384"/>
                  </a:cubicBezTo>
                  <a:cubicBezTo>
                    <a:pt x="526" y="1384"/>
                    <a:pt x="695" y="1280"/>
                    <a:pt x="715" y="1072"/>
                  </a:cubicBezTo>
                  <a:cubicBezTo>
                    <a:pt x="615" y="695"/>
                    <a:pt x="496"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1088680" y="4203791"/>
              <a:ext cx="33376" cy="65772"/>
            </a:xfrm>
            <a:custGeom>
              <a:avLst/>
              <a:gdLst/>
              <a:ahLst/>
              <a:cxnLst/>
              <a:rect l="l" t="t" r="r" b="b"/>
              <a:pathLst>
                <a:path w="715" h="1409" extrusionOk="0">
                  <a:moveTo>
                    <a:pt x="357" y="0"/>
                  </a:moveTo>
                  <a:cubicBezTo>
                    <a:pt x="357" y="0"/>
                    <a:pt x="199" y="397"/>
                    <a:pt x="100" y="714"/>
                  </a:cubicBezTo>
                  <a:cubicBezTo>
                    <a:pt x="60" y="814"/>
                    <a:pt x="20" y="933"/>
                    <a:pt x="0" y="1052"/>
                  </a:cubicBezTo>
                  <a:cubicBezTo>
                    <a:pt x="0" y="1290"/>
                    <a:pt x="179" y="1409"/>
                    <a:pt x="357" y="1409"/>
                  </a:cubicBezTo>
                  <a:cubicBezTo>
                    <a:pt x="536" y="1409"/>
                    <a:pt x="714" y="1290"/>
                    <a:pt x="714" y="1052"/>
                  </a:cubicBezTo>
                  <a:cubicBezTo>
                    <a:pt x="694" y="933"/>
                    <a:pt x="675" y="814"/>
                    <a:pt x="615" y="71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217328" y="4075096"/>
              <a:ext cx="32489" cy="66006"/>
            </a:xfrm>
            <a:custGeom>
              <a:avLst/>
              <a:gdLst/>
              <a:ahLst/>
              <a:cxnLst/>
              <a:rect l="l" t="t" r="r" b="b"/>
              <a:pathLst>
                <a:path w="696" h="1414" extrusionOk="0">
                  <a:moveTo>
                    <a:pt x="358" y="1"/>
                  </a:moveTo>
                  <a:cubicBezTo>
                    <a:pt x="199" y="338"/>
                    <a:pt x="80" y="695"/>
                    <a:pt x="1" y="1072"/>
                  </a:cubicBezTo>
                  <a:cubicBezTo>
                    <a:pt x="1" y="1300"/>
                    <a:pt x="174" y="1414"/>
                    <a:pt x="348" y="1414"/>
                  </a:cubicBezTo>
                  <a:cubicBezTo>
                    <a:pt x="521" y="1414"/>
                    <a:pt x="695" y="1300"/>
                    <a:pt x="695" y="1072"/>
                  </a:cubicBezTo>
                  <a:cubicBezTo>
                    <a:pt x="616" y="695"/>
                    <a:pt x="497"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1345089" y="4203791"/>
              <a:ext cx="33376" cy="65772"/>
            </a:xfrm>
            <a:custGeom>
              <a:avLst/>
              <a:gdLst/>
              <a:ahLst/>
              <a:cxnLst/>
              <a:rect l="l" t="t" r="r" b="b"/>
              <a:pathLst>
                <a:path w="715" h="1409" extrusionOk="0">
                  <a:moveTo>
                    <a:pt x="358" y="0"/>
                  </a:moveTo>
                  <a:cubicBezTo>
                    <a:pt x="358" y="0"/>
                    <a:pt x="199" y="397"/>
                    <a:pt x="100" y="714"/>
                  </a:cubicBezTo>
                  <a:cubicBezTo>
                    <a:pt x="60" y="814"/>
                    <a:pt x="20" y="933"/>
                    <a:pt x="1" y="1052"/>
                  </a:cubicBezTo>
                  <a:cubicBezTo>
                    <a:pt x="1" y="1290"/>
                    <a:pt x="179" y="1409"/>
                    <a:pt x="358" y="1409"/>
                  </a:cubicBezTo>
                  <a:cubicBezTo>
                    <a:pt x="536" y="1409"/>
                    <a:pt x="715" y="1290"/>
                    <a:pt x="715" y="1052"/>
                  </a:cubicBezTo>
                  <a:cubicBezTo>
                    <a:pt x="695" y="933"/>
                    <a:pt x="675" y="814"/>
                    <a:pt x="615" y="71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473784" y="4075096"/>
              <a:ext cx="32443" cy="66006"/>
            </a:xfrm>
            <a:custGeom>
              <a:avLst/>
              <a:gdLst/>
              <a:ahLst/>
              <a:cxnLst/>
              <a:rect l="l" t="t" r="r" b="b"/>
              <a:pathLst>
                <a:path w="695" h="1414" extrusionOk="0">
                  <a:moveTo>
                    <a:pt x="357" y="1"/>
                  </a:moveTo>
                  <a:cubicBezTo>
                    <a:pt x="199" y="338"/>
                    <a:pt x="80"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1601498" y="4203791"/>
              <a:ext cx="33376" cy="65772"/>
            </a:xfrm>
            <a:custGeom>
              <a:avLst/>
              <a:gdLst/>
              <a:ahLst/>
              <a:cxnLst/>
              <a:rect l="l" t="t" r="r" b="b"/>
              <a:pathLst>
                <a:path w="715" h="1409" extrusionOk="0">
                  <a:moveTo>
                    <a:pt x="358" y="0"/>
                  </a:moveTo>
                  <a:cubicBezTo>
                    <a:pt x="358" y="0"/>
                    <a:pt x="199" y="397"/>
                    <a:pt x="100" y="714"/>
                  </a:cubicBezTo>
                  <a:cubicBezTo>
                    <a:pt x="60" y="814"/>
                    <a:pt x="21" y="933"/>
                    <a:pt x="1" y="1052"/>
                  </a:cubicBezTo>
                  <a:cubicBezTo>
                    <a:pt x="1" y="1290"/>
                    <a:pt x="179" y="1409"/>
                    <a:pt x="358" y="1409"/>
                  </a:cubicBezTo>
                  <a:cubicBezTo>
                    <a:pt x="536" y="1409"/>
                    <a:pt x="715" y="1290"/>
                    <a:pt x="715" y="1052"/>
                  </a:cubicBezTo>
                  <a:cubicBezTo>
                    <a:pt x="695" y="933"/>
                    <a:pt x="675" y="814"/>
                    <a:pt x="616" y="714"/>
                  </a:cubicBezTo>
                  <a:cubicBezTo>
                    <a:pt x="517"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1730193" y="4075096"/>
              <a:ext cx="32443" cy="66006"/>
            </a:xfrm>
            <a:custGeom>
              <a:avLst/>
              <a:gdLst/>
              <a:ahLst/>
              <a:cxnLst/>
              <a:rect l="l" t="t" r="r" b="b"/>
              <a:pathLst>
                <a:path w="695" h="1414" extrusionOk="0">
                  <a:moveTo>
                    <a:pt x="357" y="1"/>
                  </a:moveTo>
                  <a:cubicBezTo>
                    <a:pt x="199" y="338"/>
                    <a:pt x="80" y="695"/>
                    <a:pt x="0" y="1072"/>
                  </a:cubicBezTo>
                  <a:cubicBezTo>
                    <a:pt x="0" y="1300"/>
                    <a:pt x="174" y="1414"/>
                    <a:pt x="348" y="1414"/>
                  </a:cubicBezTo>
                  <a:cubicBezTo>
                    <a:pt x="521" y="1414"/>
                    <a:pt x="695" y="1300"/>
                    <a:pt x="695"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1857954" y="4203791"/>
              <a:ext cx="33376" cy="65772"/>
            </a:xfrm>
            <a:custGeom>
              <a:avLst/>
              <a:gdLst/>
              <a:ahLst/>
              <a:cxnLst/>
              <a:rect l="l" t="t" r="r" b="b"/>
              <a:pathLst>
                <a:path w="715" h="1409" extrusionOk="0">
                  <a:moveTo>
                    <a:pt x="357" y="0"/>
                  </a:moveTo>
                  <a:cubicBezTo>
                    <a:pt x="357" y="0"/>
                    <a:pt x="199" y="397"/>
                    <a:pt x="99" y="714"/>
                  </a:cubicBezTo>
                  <a:cubicBezTo>
                    <a:pt x="60" y="814"/>
                    <a:pt x="20" y="933"/>
                    <a:pt x="0" y="1052"/>
                  </a:cubicBezTo>
                  <a:cubicBezTo>
                    <a:pt x="0" y="1290"/>
                    <a:pt x="179" y="1409"/>
                    <a:pt x="357" y="1409"/>
                  </a:cubicBezTo>
                  <a:cubicBezTo>
                    <a:pt x="536" y="1409"/>
                    <a:pt x="714" y="1290"/>
                    <a:pt x="714" y="1052"/>
                  </a:cubicBezTo>
                  <a:cubicBezTo>
                    <a:pt x="694" y="933"/>
                    <a:pt x="674" y="814"/>
                    <a:pt x="615" y="71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986135" y="4075096"/>
              <a:ext cx="32909" cy="66006"/>
            </a:xfrm>
            <a:custGeom>
              <a:avLst/>
              <a:gdLst/>
              <a:ahLst/>
              <a:cxnLst/>
              <a:rect l="l" t="t" r="r" b="b"/>
              <a:pathLst>
                <a:path w="705" h="1414" extrusionOk="0">
                  <a:moveTo>
                    <a:pt x="348" y="1"/>
                  </a:moveTo>
                  <a:cubicBezTo>
                    <a:pt x="209" y="338"/>
                    <a:pt x="90" y="695"/>
                    <a:pt x="11" y="1072"/>
                  </a:cubicBezTo>
                  <a:cubicBezTo>
                    <a:pt x="1" y="1300"/>
                    <a:pt x="174" y="1414"/>
                    <a:pt x="350" y="1414"/>
                  </a:cubicBezTo>
                  <a:cubicBezTo>
                    <a:pt x="526" y="1414"/>
                    <a:pt x="705" y="1300"/>
                    <a:pt x="705" y="1072"/>
                  </a:cubicBezTo>
                  <a:cubicBezTo>
                    <a:pt x="626" y="695"/>
                    <a:pt x="507" y="338"/>
                    <a:pt x="34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2114363" y="4203791"/>
              <a:ext cx="33376" cy="65772"/>
            </a:xfrm>
            <a:custGeom>
              <a:avLst/>
              <a:gdLst/>
              <a:ahLst/>
              <a:cxnLst/>
              <a:rect l="l" t="t" r="r" b="b"/>
              <a:pathLst>
                <a:path w="715" h="1409" extrusionOk="0">
                  <a:moveTo>
                    <a:pt x="357" y="0"/>
                  </a:moveTo>
                  <a:cubicBezTo>
                    <a:pt x="357" y="0"/>
                    <a:pt x="199" y="397"/>
                    <a:pt x="100" y="714"/>
                  </a:cubicBezTo>
                  <a:cubicBezTo>
                    <a:pt x="60" y="814"/>
                    <a:pt x="20" y="933"/>
                    <a:pt x="1" y="1052"/>
                  </a:cubicBezTo>
                  <a:cubicBezTo>
                    <a:pt x="1" y="1290"/>
                    <a:pt x="179" y="1409"/>
                    <a:pt x="357" y="1409"/>
                  </a:cubicBezTo>
                  <a:cubicBezTo>
                    <a:pt x="536" y="1409"/>
                    <a:pt x="714" y="1290"/>
                    <a:pt x="714" y="1052"/>
                  </a:cubicBezTo>
                  <a:cubicBezTo>
                    <a:pt x="695" y="933"/>
                    <a:pt x="675" y="814"/>
                    <a:pt x="615" y="71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2243058" y="4075096"/>
              <a:ext cx="32443" cy="66006"/>
            </a:xfrm>
            <a:custGeom>
              <a:avLst/>
              <a:gdLst/>
              <a:ahLst/>
              <a:cxnLst/>
              <a:rect l="l" t="t" r="r" b="b"/>
              <a:pathLst>
                <a:path w="695" h="1414" extrusionOk="0">
                  <a:moveTo>
                    <a:pt x="357" y="1"/>
                  </a:moveTo>
                  <a:cubicBezTo>
                    <a:pt x="198" y="338"/>
                    <a:pt x="79"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48100" y="4331552"/>
              <a:ext cx="33330" cy="64605"/>
            </a:xfrm>
            <a:custGeom>
              <a:avLst/>
              <a:gdLst/>
              <a:ahLst/>
              <a:cxnLst/>
              <a:rect l="l" t="t" r="r" b="b"/>
              <a:pathLst>
                <a:path w="714" h="1384" extrusionOk="0">
                  <a:moveTo>
                    <a:pt x="357" y="0"/>
                  </a:moveTo>
                  <a:cubicBezTo>
                    <a:pt x="198" y="337"/>
                    <a:pt x="79" y="694"/>
                    <a:pt x="0" y="1071"/>
                  </a:cubicBezTo>
                  <a:cubicBezTo>
                    <a:pt x="20" y="1279"/>
                    <a:pt x="188" y="1383"/>
                    <a:pt x="357" y="1383"/>
                  </a:cubicBezTo>
                  <a:cubicBezTo>
                    <a:pt x="526" y="1383"/>
                    <a:pt x="694" y="1279"/>
                    <a:pt x="71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75814" y="4460200"/>
              <a:ext cx="33376" cy="64418"/>
            </a:xfrm>
            <a:custGeom>
              <a:avLst/>
              <a:gdLst/>
              <a:ahLst/>
              <a:cxnLst/>
              <a:rect l="l" t="t" r="r" b="b"/>
              <a:pathLst>
                <a:path w="715" h="1380" extrusionOk="0">
                  <a:moveTo>
                    <a:pt x="358" y="1"/>
                  </a:moveTo>
                  <a:cubicBezTo>
                    <a:pt x="358" y="1"/>
                    <a:pt x="199" y="378"/>
                    <a:pt x="100" y="695"/>
                  </a:cubicBezTo>
                  <a:cubicBezTo>
                    <a:pt x="60" y="814"/>
                    <a:pt x="21" y="933"/>
                    <a:pt x="1" y="1052"/>
                  </a:cubicBezTo>
                  <a:cubicBezTo>
                    <a:pt x="21" y="1270"/>
                    <a:pt x="189" y="1379"/>
                    <a:pt x="358" y="1379"/>
                  </a:cubicBezTo>
                  <a:cubicBezTo>
                    <a:pt x="526" y="1379"/>
                    <a:pt x="695" y="1270"/>
                    <a:pt x="715" y="1052"/>
                  </a:cubicBezTo>
                  <a:cubicBezTo>
                    <a:pt x="695" y="933"/>
                    <a:pt x="675" y="814"/>
                    <a:pt x="635" y="695"/>
                  </a:cubicBezTo>
                  <a:cubicBezTo>
                    <a:pt x="516"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704509" y="4331552"/>
              <a:ext cx="33376" cy="64605"/>
            </a:xfrm>
            <a:custGeom>
              <a:avLst/>
              <a:gdLst/>
              <a:ahLst/>
              <a:cxnLst/>
              <a:rect l="l" t="t" r="r" b="b"/>
              <a:pathLst>
                <a:path w="715" h="1384" extrusionOk="0">
                  <a:moveTo>
                    <a:pt x="357" y="0"/>
                  </a:moveTo>
                  <a:cubicBezTo>
                    <a:pt x="199" y="337"/>
                    <a:pt x="80" y="694"/>
                    <a:pt x="0" y="1071"/>
                  </a:cubicBezTo>
                  <a:cubicBezTo>
                    <a:pt x="20" y="1279"/>
                    <a:pt x="189" y="1383"/>
                    <a:pt x="357" y="1383"/>
                  </a:cubicBezTo>
                  <a:cubicBezTo>
                    <a:pt x="526" y="1383"/>
                    <a:pt x="694" y="1279"/>
                    <a:pt x="71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832270" y="4460200"/>
              <a:ext cx="33330" cy="64418"/>
            </a:xfrm>
            <a:custGeom>
              <a:avLst/>
              <a:gdLst/>
              <a:ahLst/>
              <a:cxnLst/>
              <a:rect l="l" t="t" r="r" b="b"/>
              <a:pathLst>
                <a:path w="714" h="1380" extrusionOk="0">
                  <a:moveTo>
                    <a:pt x="357" y="1"/>
                  </a:moveTo>
                  <a:cubicBezTo>
                    <a:pt x="357" y="1"/>
                    <a:pt x="198" y="378"/>
                    <a:pt x="99" y="695"/>
                  </a:cubicBezTo>
                  <a:cubicBezTo>
                    <a:pt x="60" y="814"/>
                    <a:pt x="20" y="933"/>
                    <a:pt x="0" y="1052"/>
                  </a:cubicBezTo>
                  <a:cubicBezTo>
                    <a:pt x="20" y="1270"/>
                    <a:pt x="188" y="1379"/>
                    <a:pt x="357" y="1379"/>
                  </a:cubicBezTo>
                  <a:cubicBezTo>
                    <a:pt x="526" y="1379"/>
                    <a:pt x="694" y="1270"/>
                    <a:pt x="714" y="1052"/>
                  </a:cubicBezTo>
                  <a:cubicBezTo>
                    <a:pt x="694" y="933"/>
                    <a:pt x="674" y="814"/>
                    <a:pt x="63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960918" y="4331552"/>
              <a:ext cx="33376" cy="64605"/>
            </a:xfrm>
            <a:custGeom>
              <a:avLst/>
              <a:gdLst/>
              <a:ahLst/>
              <a:cxnLst/>
              <a:rect l="l" t="t" r="r" b="b"/>
              <a:pathLst>
                <a:path w="715" h="1384" extrusionOk="0">
                  <a:moveTo>
                    <a:pt x="358" y="0"/>
                  </a:moveTo>
                  <a:cubicBezTo>
                    <a:pt x="199" y="337"/>
                    <a:pt x="80" y="694"/>
                    <a:pt x="1" y="1071"/>
                  </a:cubicBezTo>
                  <a:cubicBezTo>
                    <a:pt x="20" y="1279"/>
                    <a:pt x="189" y="1383"/>
                    <a:pt x="358" y="1383"/>
                  </a:cubicBezTo>
                  <a:cubicBezTo>
                    <a:pt x="526" y="1383"/>
                    <a:pt x="695" y="1279"/>
                    <a:pt x="715" y="1071"/>
                  </a:cubicBezTo>
                  <a:cubicBezTo>
                    <a:pt x="615" y="694"/>
                    <a:pt x="496" y="337"/>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1088680" y="4460200"/>
              <a:ext cx="33376" cy="65772"/>
            </a:xfrm>
            <a:custGeom>
              <a:avLst/>
              <a:gdLst/>
              <a:ahLst/>
              <a:cxnLst/>
              <a:rect l="l" t="t" r="r" b="b"/>
              <a:pathLst>
                <a:path w="715" h="1409" extrusionOk="0">
                  <a:moveTo>
                    <a:pt x="357" y="1"/>
                  </a:moveTo>
                  <a:cubicBezTo>
                    <a:pt x="357" y="1"/>
                    <a:pt x="199" y="378"/>
                    <a:pt x="100" y="695"/>
                  </a:cubicBezTo>
                  <a:cubicBezTo>
                    <a:pt x="60" y="814"/>
                    <a:pt x="20" y="933"/>
                    <a:pt x="0" y="1052"/>
                  </a:cubicBezTo>
                  <a:cubicBezTo>
                    <a:pt x="0" y="1290"/>
                    <a:pt x="179" y="1409"/>
                    <a:pt x="357" y="1409"/>
                  </a:cubicBezTo>
                  <a:cubicBezTo>
                    <a:pt x="536" y="1409"/>
                    <a:pt x="714" y="1290"/>
                    <a:pt x="714" y="1052"/>
                  </a:cubicBezTo>
                  <a:cubicBezTo>
                    <a:pt x="694" y="933"/>
                    <a:pt x="675" y="814"/>
                    <a:pt x="635" y="71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217328" y="4331552"/>
              <a:ext cx="32489" cy="66006"/>
            </a:xfrm>
            <a:custGeom>
              <a:avLst/>
              <a:gdLst/>
              <a:ahLst/>
              <a:cxnLst/>
              <a:rect l="l" t="t" r="r" b="b"/>
              <a:pathLst>
                <a:path w="696" h="1414" extrusionOk="0">
                  <a:moveTo>
                    <a:pt x="358" y="0"/>
                  </a:moveTo>
                  <a:cubicBezTo>
                    <a:pt x="199" y="337"/>
                    <a:pt x="80" y="694"/>
                    <a:pt x="1" y="1071"/>
                  </a:cubicBezTo>
                  <a:cubicBezTo>
                    <a:pt x="1" y="1299"/>
                    <a:pt x="174" y="1413"/>
                    <a:pt x="348" y="1413"/>
                  </a:cubicBezTo>
                  <a:cubicBezTo>
                    <a:pt x="521" y="1413"/>
                    <a:pt x="695" y="1299"/>
                    <a:pt x="695" y="1071"/>
                  </a:cubicBezTo>
                  <a:cubicBezTo>
                    <a:pt x="616" y="694"/>
                    <a:pt x="497" y="337"/>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345089" y="4460200"/>
              <a:ext cx="33376" cy="65772"/>
            </a:xfrm>
            <a:custGeom>
              <a:avLst/>
              <a:gdLst/>
              <a:ahLst/>
              <a:cxnLst/>
              <a:rect l="l" t="t" r="r" b="b"/>
              <a:pathLst>
                <a:path w="715" h="1409" extrusionOk="0">
                  <a:moveTo>
                    <a:pt x="358" y="1"/>
                  </a:moveTo>
                  <a:cubicBezTo>
                    <a:pt x="358" y="1"/>
                    <a:pt x="199" y="378"/>
                    <a:pt x="100" y="695"/>
                  </a:cubicBezTo>
                  <a:cubicBezTo>
                    <a:pt x="60" y="814"/>
                    <a:pt x="20" y="933"/>
                    <a:pt x="1" y="1052"/>
                  </a:cubicBezTo>
                  <a:cubicBezTo>
                    <a:pt x="1" y="1290"/>
                    <a:pt x="179" y="1409"/>
                    <a:pt x="358" y="1409"/>
                  </a:cubicBezTo>
                  <a:cubicBezTo>
                    <a:pt x="536" y="1409"/>
                    <a:pt x="715" y="1290"/>
                    <a:pt x="715" y="1052"/>
                  </a:cubicBezTo>
                  <a:cubicBezTo>
                    <a:pt x="695" y="933"/>
                    <a:pt x="675" y="814"/>
                    <a:pt x="615" y="695"/>
                  </a:cubicBezTo>
                  <a:cubicBezTo>
                    <a:pt x="516"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473784" y="4331552"/>
              <a:ext cx="32443" cy="66006"/>
            </a:xfrm>
            <a:custGeom>
              <a:avLst/>
              <a:gdLst/>
              <a:ahLst/>
              <a:cxnLst/>
              <a:rect l="l" t="t" r="r" b="b"/>
              <a:pathLst>
                <a:path w="695" h="1414" extrusionOk="0">
                  <a:moveTo>
                    <a:pt x="357" y="0"/>
                  </a:moveTo>
                  <a:cubicBezTo>
                    <a:pt x="199" y="337"/>
                    <a:pt x="80" y="694"/>
                    <a:pt x="0" y="1071"/>
                  </a:cubicBezTo>
                  <a:cubicBezTo>
                    <a:pt x="0" y="1299"/>
                    <a:pt x="174" y="1413"/>
                    <a:pt x="347" y="1413"/>
                  </a:cubicBezTo>
                  <a:cubicBezTo>
                    <a:pt x="521" y="1413"/>
                    <a:pt x="694" y="1299"/>
                    <a:pt x="69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601498" y="4460200"/>
              <a:ext cx="33376" cy="65772"/>
            </a:xfrm>
            <a:custGeom>
              <a:avLst/>
              <a:gdLst/>
              <a:ahLst/>
              <a:cxnLst/>
              <a:rect l="l" t="t" r="r" b="b"/>
              <a:pathLst>
                <a:path w="715" h="1409" extrusionOk="0">
                  <a:moveTo>
                    <a:pt x="358" y="1"/>
                  </a:moveTo>
                  <a:cubicBezTo>
                    <a:pt x="358" y="1"/>
                    <a:pt x="199" y="378"/>
                    <a:pt x="100" y="695"/>
                  </a:cubicBezTo>
                  <a:cubicBezTo>
                    <a:pt x="60" y="814"/>
                    <a:pt x="21" y="933"/>
                    <a:pt x="1" y="1052"/>
                  </a:cubicBezTo>
                  <a:cubicBezTo>
                    <a:pt x="1" y="1290"/>
                    <a:pt x="179" y="1409"/>
                    <a:pt x="358" y="1409"/>
                  </a:cubicBezTo>
                  <a:cubicBezTo>
                    <a:pt x="536" y="1409"/>
                    <a:pt x="715" y="1290"/>
                    <a:pt x="715" y="1052"/>
                  </a:cubicBezTo>
                  <a:cubicBezTo>
                    <a:pt x="695" y="933"/>
                    <a:pt x="675" y="814"/>
                    <a:pt x="616" y="695"/>
                  </a:cubicBezTo>
                  <a:cubicBezTo>
                    <a:pt x="517"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730193" y="4331552"/>
              <a:ext cx="32443" cy="66006"/>
            </a:xfrm>
            <a:custGeom>
              <a:avLst/>
              <a:gdLst/>
              <a:ahLst/>
              <a:cxnLst/>
              <a:rect l="l" t="t" r="r" b="b"/>
              <a:pathLst>
                <a:path w="695" h="1414" extrusionOk="0">
                  <a:moveTo>
                    <a:pt x="357" y="0"/>
                  </a:moveTo>
                  <a:cubicBezTo>
                    <a:pt x="199" y="337"/>
                    <a:pt x="80" y="694"/>
                    <a:pt x="0" y="1071"/>
                  </a:cubicBezTo>
                  <a:cubicBezTo>
                    <a:pt x="0" y="1299"/>
                    <a:pt x="174" y="1413"/>
                    <a:pt x="348" y="1413"/>
                  </a:cubicBezTo>
                  <a:cubicBezTo>
                    <a:pt x="521" y="1413"/>
                    <a:pt x="695" y="1299"/>
                    <a:pt x="695"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1857954" y="4460200"/>
              <a:ext cx="33376" cy="65772"/>
            </a:xfrm>
            <a:custGeom>
              <a:avLst/>
              <a:gdLst/>
              <a:ahLst/>
              <a:cxnLst/>
              <a:rect l="l" t="t" r="r" b="b"/>
              <a:pathLst>
                <a:path w="715" h="1409" extrusionOk="0">
                  <a:moveTo>
                    <a:pt x="357" y="1"/>
                  </a:moveTo>
                  <a:cubicBezTo>
                    <a:pt x="357" y="1"/>
                    <a:pt x="199" y="378"/>
                    <a:pt x="99" y="695"/>
                  </a:cubicBezTo>
                  <a:cubicBezTo>
                    <a:pt x="60" y="814"/>
                    <a:pt x="20" y="933"/>
                    <a:pt x="0" y="1052"/>
                  </a:cubicBezTo>
                  <a:cubicBezTo>
                    <a:pt x="0" y="1290"/>
                    <a:pt x="179" y="1409"/>
                    <a:pt x="357" y="1409"/>
                  </a:cubicBezTo>
                  <a:cubicBezTo>
                    <a:pt x="536" y="1409"/>
                    <a:pt x="714" y="1290"/>
                    <a:pt x="714" y="1052"/>
                  </a:cubicBezTo>
                  <a:cubicBezTo>
                    <a:pt x="694" y="933"/>
                    <a:pt x="674" y="814"/>
                    <a:pt x="61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986602" y="4331552"/>
              <a:ext cx="32443" cy="66006"/>
            </a:xfrm>
            <a:custGeom>
              <a:avLst/>
              <a:gdLst/>
              <a:ahLst/>
              <a:cxnLst/>
              <a:rect l="l" t="t" r="r" b="b"/>
              <a:pathLst>
                <a:path w="695" h="1414" extrusionOk="0">
                  <a:moveTo>
                    <a:pt x="338" y="0"/>
                  </a:moveTo>
                  <a:cubicBezTo>
                    <a:pt x="199" y="337"/>
                    <a:pt x="80" y="694"/>
                    <a:pt x="1" y="1071"/>
                  </a:cubicBezTo>
                  <a:cubicBezTo>
                    <a:pt x="1" y="1299"/>
                    <a:pt x="174" y="1413"/>
                    <a:pt x="348" y="1413"/>
                  </a:cubicBezTo>
                  <a:cubicBezTo>
                    <a:pt x="521" y="1413"/>
                    <a:pt x="695" y="1299"/>
                    <a:pt x="695" y="1071"/>
                  </a:cubicBezTo>
                  <a:cubicBezTo>
                    <a:pt x="616" y="694"/>
                    <a:pt x="497" y="337"/>
                    <a:pt x="33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2114363" y="4460200"/>
              <a:ext cx="33376" cy="65772"/>
            </a:xfrm>
            <a:custGeom>
              <a:avLst/>
              <a:gdLst/>
              <a:ahLst/>
              <a:cxnLst/>
              <a:rect l="l" t="t" r="r" b="b"/>
              <a:pathLst>
                <a:path w="715" h="1409" extrusionOk="0">
                  <a:moveTo>
                    <a:pt x="357" y="1"/>
                  </a:moveTo>
                  <a:cubicBezTo>
                    <a:pt x="357" y="1"/>
                    <a:pt x="199" y="378"/>
                    <a:pt x="100" y="695"/>
                  </a:cubicBezTo>
                  <a:cubicBezTo>
                    <a:pt x="60" y="814"/>
                    <a:pt x="20" y="933"/>
                    <a:pt x="1" y="1052"/>
                  </a:cubicBezTo>
                  <a:cubicBezTo>
                    <a:pt x="1" y="1290"/>
                    <a:pt x="179" y="1409"/>
                    <a:pt x="357" y="1409"/>
                  </a:cubicBezTo>
                  <a:cubicBezTo>
                    <a:pt x="536" y="1409"/>
                    <a:pt x="714" y="1290"/>
                    <a:pt x="714" y="1052"/>
                  </a:cubicBezTo>
                  <a:cubicBezTo>
                    <a:pt x="695" y="933"/>
                    <a:pt x="675" y="814"/>
                    <a:pt x="61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2243058" y="4331552"/>
              <a:ext cx="32443" cy="66006"/>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448100" y="4587961"/>
              <a:ext cx="33330" cy="64605"/>
            </a:xfrm>
            <a:custGeom>
              <a:avLst/>
              <a:gdLst/>
              <a:ahLst/>
              <a:cxnLst/>
              <a:rect l="l" t="t" r="r" b="b"/>
              <a:pathLst>
                <a:path w="714" h="1384" extrusionOk="0">
                  <a:moveTo>
                    <a:pt x="357" y="0"/>
                  </a:moveTo>
                  <a:cubicBezTo>
                    <a:pt x="198" y="338"/>
                    <a:pt x="79" y="695"/>
                    <a:pt x="0" y="1071"/>
                  </a:cubicBezTo>
                  <a:cubicBezTo>
                    <a:pt x="20" y="1280"/>
                    <a:pt x="188" y="1384"/>
                    <a:pt x="357" y="1384"/>
                  </a:cubicBezTo>
                  <a:cubicBezTo>
                    <a:pt x="526" y="1384"/>
                    <a:pt x="694" y="1280"/>
                    <a:pt x="714" y="1071"/>
                  </a:cubicBezTo>
                  <a:cubicBezTo>
                    <a:pt x="615" y="695"/>
                    <a:pt x="496" y="338"/>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575814" y="4716656"/>
              <a:ext cx="33376" cy="64372"/>
            </a:xfrm>
            <a:custGeom>
              <a:avLst/>
              <a:gdLst/>
              <a:ahLst/>
              <a:cxnLst/>
              <a:rect l="l" t="t" r="r" b="b"/>
              <a:pathLst>
                <a:path w="715" h="1379" extrusionOk="0">
                  <a:moveTo>
                    <a:pt x="358" y="0"/>
                  </a:moveTo>
                  <a:cubicBezTo>
                    <a:pt x="358" y="0"/>
                    <a:pt x="199" y="377"/>
                    <a:pt x="100" y="694"/>
                  </a:cubicBezTo>
                  <a:cubicBezTo>
                    <a:pt x="60" y="813"/>
                    <a:pt x="21" y="932"/>
                    <a:pt x="1" y="1051"/>
                  </a:cubicBezTo>
                  <a:cubicBezTo>
                    <a:pt x="21" y="1269"/>
                    <a:pt x="189" y="1378"/>
                    <a:pt x="358" y="1378"/>
                  </a:cubicBezTo>
                  <a:cubicBezTo>
                    <a:pt x="526" y="1378"/>
                    <a:pt x="695" y="1269"/>
                    <a:pt x="715" y="1051"/>
                  </a:cubicBezTo>
                  <a:cubicBezTo>
                    <a:pt x="695" y="932"/>
                    <a:pt x="675" y="813"/>
                    <a:pt x="635" y="69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704509" y="4587961"/>
              <a:ext cx="33376" cy="64605"/>
            </a:xfrm>
            <a:custGeom>
              <a:avLst/>
              <a:gdLst/>
              <a:ahLst/>
              <a:cxnLst/>
              <a:rect l="l" t="t" r="r" b="b"/>
              <a:pathLst>
                <a:path w="715" h="1384" extrusionOk="0">
                  <a:moveTo>
                    <a:pt x="357" y="0"/>
                  </a:moveTo>
                  <a:cubicBezTo>
                    <a:pt x="199" y="338"/>
                    <a:pt x="80" y="695"/>
                    <a:pt x="0" y="1071"/>
                  </a:cubicBezTo>
                  <a:cubicBezTo>
                    <a:pt x="20" y="1280"/>
                    <a:pt x="189" y="1384"/>
                    <a:pt x="357" y="1384"/>
                  </a:cubicBezTo>
                  <a:cubicBezTo>
                    <a:pt x="526" y="1384"/>
                    <a:pt x="694" y="1280"/>
                    <a:pt x="714" y="1071"/>
                  </a:cubicBezTo>
                  <a:cubicBezTo>
                    <a:pt x="615" y="695"/>
                    <a:pt x="496" y="338"/>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832270" y="4716656"/>
              <a:ext cx="33330" cy="64372"/>
            </a:xfrm>
            <a:custGeom>
              <a:avLst/>
              <a:gdLst/>
              <a:ahLst/>
              <a:cxnLst/>
              <a:rect l="l" t="t" r="r" b="b"/>
              <a:pathLst>
                <a:path w="714" h="1379" extrusionOk="0">
                  <a:moveTo>
                    <a:pt x="357" y="0"/>
                  </a:moveTo>
                  <a:cubicBezTo>
                    <a:pt x="357" y="0"/>
                    <a:pt x="198" y="377"/>
                    <a:pt x="99" y="694"/>
                  </a:cubicBezTo>
                  <a:cubicBezTo>
                    <a:pt x="60" y="813"/>
                    <a:pt x="20" y="932"/>
                    <a:pt x="0" y="1051"/>
                  </a:cubicBezTo>
                  <a:cubicBezTo>
                    <a:pt x="20" y="1269"/>
                    <a:pt x="188" y="1378"/>
                    <a:pt x="357" y="1378"/>
                  </a:cubicBezTo>
                  <a:cubicBezTo>
                    <a:pt x="526" y="1378"/>
                    <a:pt x="694" y="1269"/>
                    <a:pt x="714" y="1051"/>
                  </a:cubicBezTo>
                  <a:cubicBezTo>
                    <a:pt x="694" y="932"/>
                    <a:pt x="674" y="813"/>
                    <a:pt x="63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960918" y="4587961"/>
              <a:ext cx="33376" cy="64605"/>
            </a:xfrm>
            <a:custGeom>
              <a:avLst/>
              <a:gdLst/>
              <a:ahLst/>
              <a:cxnLst/>
              <a:rect l="l" t="t" r="r" b="b"/>
              <a:pathLst>
                <a:path w="715" h="1384" extrusionOk="0">
                  <a:moveTo>
                    <a:pt x="358" y="0"/>
                  </a:moveTo>
                  <a:cubicBezTo>
                    <a:pt x="199" y="338"/>
                    <a:pt x="80" y="695"/>
                    <a:pt x="1" y="1071"/>
                  </a:cubicBezTo>
                  <a:cubicBezTo>
                    <a:pt x="20" y="1280"/>
                    <a:pt x="189" y="1384"/>
                    <a:pt x="358" y="1384"/>
                  </a:cubicBezTo>
                  <a:cubicBezTo>
                    <a:pt x="526" y="1384"/>
                    <a:pt x="695" y="1280"/>
                    <a:pt x="715" y="1071"/>
                  </a:cubicBezTo>
                  <a:cubicBezTo>
                    <a:pt x="615" y="695"/>
                    <a:pt x="496" y="338"/>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088680" y="4716656"/>
              <a:ext cx="33376" cy="65772"/>
            </a:xfrm>
            <a:custGeom>
              <a:avLst/>
              <a:gdLst/>
              <a:ahLst/>
              <a:cxnLst/>
              <a:rect l="l" t="t" r="r" b="b"/>
              <a:pathLst>
                <a:path w="715" h="1409" extrusionOk="0">
                  <a:moveTo>
                    <a:pt x="357" y="0"/>
                  </a:moveTo>
                  <a:cubicBezTo>
                    <a:pt x="357" y="0"/>
                    <a:pt x="199" y="377"/>
                    <a:pt x="100" y="694"/>
                  </a:cubicBezTo>
                  <a:cubicBezTo>
                    <a:pt x="60" y="813"/>
                    <a:pt x="20" y="932"/>
                    <a:pt x="0" y="1051"/>
                  </a:cubicBezTo>
                  <a:cubicBezTo>
                    <a:pt x="0" y="1289"/>
                    <a:pt x="179" y="1408"/>
                    <a:pt x="357" y="1408"/>
                  </a:cubicBezTo>
                  <a:cubicBezTo>
                    <a:pt x="536" y="1408"/>
                    <a:pt x="714" y="1289"/>
                    <a:pt x="714" y="1051"/>
                  </a:cubicBezTo>
                  <a:cubicBezTo>
                    <a:pt x="694" y="932"/>
                    <a:pt x="675"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217328" y="4587961"/>
              <a:ext cx="32489" cy="66006"/>
            </a:xfrm>
            <a:custGeom>
              <a:avLst/>
              <a:gdLst/>
              <a:ahLst/>
              <a:cxnLst/>
              <a:rect l="l" t="t" r="r" b="b"/>
              <a:pathLst>
                <a:path w="696" h="1414" extrusionOk="0">
                  <a:moveTo>
                    <a:pt x="358" y="0"/>
                  </a:moveTo>
                  <a:cubicBezTo>
                    <a:pt x="199" y="338"/>
                    <a:pt x="80" y="695"/>
                    <a:pt x="1" y="1071"/>
                  </a:cubicBezTo>
                  <a:cubicBezTo>
                    <a:pt x="1" y="1299"/>
                    <a:pt x="174" y="1413"/>
                    <a:pt x="348" y="1413"/>
                  </a:cubicBezTo>
                  <a:cubicBezTo>
                    <a:pt x="521" y="1413"/>
                    <a:pt x="695" y="1299"/>
                    <a:pt x="695" y="1071"/>
                  </a:cubicBezTo>
                  <a:cubicBezTo>
                    <a:pt x="616" y="695"/>
                    <a:pt x="497" y="338"/>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345089" y="4716656"/>
              <a:ext cx="33376" cy="65772"/>
            </a:xfrm>
            <a:custGeom>
              <a:avLst/>
              <a:gdLst/>
              <a:ahLst/>
              <a:cxnLst/>
              <a:rect l="l" t="t" r="r" b="b"/>
              <a:pathLst>
                <a:path w="715" h="1409" extrusionOk="0">
                  <a:moveTo>
                    <a:pt x="358" y="0"/>
                  </a:moveTo>
                  <a:cubicBezTo>
                    <a:pt x="358" y="0"/>
                    <a:pt x="199" y="377"/>
                    <a:pt x="100" y="694"/>
                  </a:cubicBezTo>
                  <a:cubicBezTo>
                    <a:pt x="60" y="813"/>
                    <a:pt x="20" y="932"/>
                    <a:pt x="1" y="1051"/>
                  </a:cubicBezTo>
                  <a:cubicBezTo>
                    <a:pt x="1" y="1289"/>
                    <a:pt x="179" y="1408"/>
                    <a:pt x="358" y="1408"/>
                  </a:cubicBezTo>
                  <a:cubicBezTo>
                    <a:pt x="536" y="1408"/>
                    <a:pt x="715" y="1289"/>
                    <a:pt x="715" y="1051"/>
                  </a:cubicBezTo>
                  <a:cubicBezTo>
                    <a:pt x="695" y="932"/>
                    <a:pt x="675" y="813"/>
                    <a:pt x="615" y="69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473784" y="4587961"/>
              <a:ext cx="32443" cy="66006"/>
            </a:xfrm>
            <a:custGeom>
              <a:avLst/>
              <a:gdLst/>
              <a:ahLst/>
              <a:cxnLst/>
              <a:rect l="l" t="t" r="r" b="b"/>
              <a:pathLst>
                <a:path w="695" h="1414" extrusionOk="0">
                  <a:moveTo>
                    <a:pt x="357" y="0"/>
                  </a:moveTo>
                  <a:cubicBezTo>
                    <a:pt x="199" y="338"/>
                    <a:pt x="80" y="695"/>
                    <a:pt x="0" y="1071"/>
                  </a:cubicBezTo>
                  <a:cubicBezTo>
                    <a:pt x="0" y="1299"/>
                    <a:pt x="174" y="1413"/>
                    <a:pt x="347" y="1413"/>
                  </a:cubicBezTo>
                  <a:cubicBezTo>
                    <a:pt x="521" y="1413"/>
                    <a:pt x="694" y="1299"/>
                    <a:pt x="694" y="1071"/>
                  </a:cubicBezTo>
                  <a:cubicBezTo>
                    <a:pt x="615" y="695"/>
                    <a:pt x="496" y="338"/>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601498" y="4716656"/>
              <a:ext cx="33376" cy="65772"/>
            </a:xfrm>
            <a:custGeom>
              <a:avLst/>
              <a:gdLst/>
              <a:ahLst/>
              <a:cxnLst/>
              <a:rect l="l" t="t" r="r" b="b"/>
              <a:pathLst>
                <a:path w="715" h="1409" extrusionOk="0">
                  <a:moveTo>
                    <a:pt x="358" y="0"/>
                  </a:moveTo>
                  <a:cubicBezTo>
                    <a:pt x="358" y="0"/>
                    <a:pt x="199" y="377"/>
                    <a:pt x="100" y="694"/>
                  </a:cubicBezTo>
                  <a:cubicBezTo>
                    <a:pt x="60" y="813"/>
                    <a:pt x="21" y="932"/>
                    <a:pt x="1" y="1051"/>
                  </a:cubicBezTo>
                  <a:cubicBezTo>
                    <a:pt x="1" y="1289"/>
                    <a:pt x="179" y="1408"/>
                    <a:pt x="358" y="1408"/>
                  </a:cubicBezTo>
                  <a:cubicBezTo>
                    <a:pt x="536" y="1408"/>
                    <a:pt x="715" y="1289"/>
                    <a:pt x="715" y="1051"/>
                  </a:cubicBezTo>
                  <a:cubicBezTo>
                    <a:pt x="695" y="932"/>
                    <a:pt x="675" y="813"/>
                    <a:pt x="616" y="694"/>
                  </a:cubicBezTo>
                  <a:cubicBezTo>
                    <a:pt x="517"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730193" y="4587961"/>
              <a:ext cx="32443" cy="66006"/>
            </a:xfrm>
            <a:custGeom>
              <a:avLst/>
              <a:gdLst/>
              <a:ahLst/>
              <a:cxnLst/>
              <a:rect l="l" t="t" r="r" b="b"/>
              <a:pathLst>
                <a:path w="695" h="1414" extrusionOk="0">
                  <a:moveTo>
                    <a:pt x="357" y="0"/>
                  </a:moveTo>
                  <a:cubicBezTo>
                    <a:pt x="199" y="338"/>
                    <a:pt x="80" y="695"/>
                    <a:pt x="0" y="1071"/>
                  </a:cubicBezTo>
                  <a:cubicBezTo>
                    <a:pt x="0" y="1299"/>
                    <a:pt x="174" y="1413"/>
                    <a:pt x="348" y="1413"/>
                  </a:cubicBezTo>
                  <a:cubicBezTo>
                    <a:pt x="521" y="1413"/>
                    <a:pt x="695" y="1299"/>
                    <a:pt x="695" y="1071"/>
                  </a:cubicBezTo>
                  <a:cubicBezTo>
                    <a:pt x="615" y="695"/>
                    <a:pt x="496" y="338"/>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857954" y="4716656"/>
              <a:ext cx="33376" cy="65772"/>
            </a:xfrm>
            <a:custGeom>
              <a:avLst/>
              <a:gdLst/>
              <a:ahLst/>
              <a:cxnLst/>
              <a:rect l="l" t="t" r="r" b="b"/>
              <a:pathLst>
                <a:path w="715" h="1409" extrusionOk="0">
                  <a:moveTo>
                    <a:pt x="357" y="0"/>
                  </a:moveTo>
                  <a:cubicBezTo>
                    <a:pt x="357" y="0"/>
                    <a:pt x="199" y="377"/>
                    <a:pt x="99" y="694"/>
                  </a:cubicBezTo>
                  <a:cubicBezTo>
                    <a:pt x="60" y="813"/>
                    <a:pt x="20" y="932"/>
                    <a:pt x="0" y="1051"/>
                  </a:cubicBezTo>
                  <a:cubicBezTo>
                    <a:pt x="0" y="1289"/>
                    <a:pt x="179" y="1408"/>
                    <a:pt x="357" y="1408"/>
                  </a:cubicBezTo>
                  <a:cubicBezTo>
                    <a:pt x="536" y="1408"/>
                    <a:pt x="714" y="1289"/>
                    <a:pt x="714" y="1051"/>
                  </a:cubicBezTo>
                  <a:cubicBezTo>
                    <a:pt x="694" y="932"/>
                    <a:pt x="674"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986135" y="4587961"/>
              <a:ext cx="32909" cy="66006"/>
            </a:xfrm>
            <a:custGeom>
              <a:avLst/>
              <a:gdLst/>
              <a:ahLst/>
              <a:cxnLst/>
              <a:rect l="l" t="t" r="r" b="b"/>
              <a:pathLst>
                <a:path w="705" h="1414" extrusionOk="0">
                  <a:moveTo>
                    <a:pt x="348" y="0"/>
                  </a:moveTo>
                  <a:cubicBezTo>
                    <a:pt x="209" y="338"/>
                    <a:pt x="90" y="695"/>
                    <a:pt x="11" y="1071"/>
                  </a:cubicBezTo>
                  <a:cubicBezTo>
                    <a:pt x="1" y="1299"/>
                    <a:pt x="174" y="1413"/>
                    <a:pt x="350" y="1413"/>
                  </a:cubicBezTo>
                  <a:cubicBezTo>
                    <a:pt x="526" y="1413"/>
                    <a:pt x="705" y="1299"/>
                    <a:pt x="705" y="1071"/>
                  </a:cubicBezTo>
                  <a:cubicBezTo>
                    <a:pt x="626" y="695"/>
                    <a:pt x="507" y="338"/>
                    <a:pt x="34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2114363" y="4716656"/>
              <a:ext cx="33376" cy="65772"/>
            </a:xfrm>
            <a:custGeom>
              <a:avLst/>
              <a:gdLst/>
              <a:ahLst/>
              <a:cxnLst/>
              <a:rect l="l" t="t" r="r" b="b"/>
              <a:pathLst>
                <a:path w="715" h="1409" extrusionOk="0">
                  <a:moveTo>
                    <a:pt x="357" y="0"/>
                  </a:moveTo>
                  <a:cubicBezTo>
                    <a:pt x="357" y="0"/>
                    <a:pt x="199" y="377"/>
                    <a:pt x="100" y="694"/>
                  </a:cubicBezTo>
                  <a:cubicBezTo>
                    <a:pt x="60" y="813"/>
                    <a:pt x="20" y="932"/>
                    <a:pt x="1" y="1051"/>
                  </a:cubicBezTo>
                  <a:cubicBezTo>
                    <a:pt x="1" y="1289"/>
                    <a:pt x="179" y="1408"/>
                    <a:pt x="357" y="1408"/>
                  </a:cubicBezTo>
                  <a:cubicBezTo>
                    <a:pt x="536" y="1408"/>
                    <a:pt x="714" y="1289"/>
                    <a:pt x="714" y="1051"/>
                  </a:cubicBezTo>
                  <a:cubicBezTo>
                    <a:pt x="695" y="932"/>
                    <a:pt x="675"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2243058" y="4587961"/>
              <a:ext cx="32443" cy="66006"/>
            </a:xfrm>
            <a:custGeom>
              <a:avLst/>
              <a:gdLst/>
              <a:ahLst/>
              <a:cxnLst/>
              <a:rect l="l" t="t" r="r" b="b"/>
              <a:pathLst>
                <a:path w="695" h="1414" extrusionOk="0">
                  <a:moveTo>
                    <a:pt x="357" y="0"/>
                  </a:moveTo>
                  <a:cubicBezTo>
                    <a:pt x="198" y="338"/>
                    <a:pt x="79" y="695"/>
                    <a:pt x="0" y="1071"/>
                  </a:cubicBezTo>
                  <a:cubicBezTo>
                    <a:pt x="0" y="1299"/>
                    <a:pt x="174" y="1413"/>
                    <a:pt x="347" y="1413"/>
                  </a:cubicBezTo>
                  <a:cubicBezTo>
                    <a:pt x="521" y="1413"/>
                    <a:pt x="694" y="1299"/>
                    <a:pt x="694" y="1071"/>
                  </a:cubicBezTo>
                  <a:cubicBezTo>
                    <a:pt x="615" y="695"/>
                    <a:pt x="496" y="338"/>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448100" y="4844371"/>
              <a:ext cx="33330" cy="64652"/>
            </a:xfrm>
            <a:custGeom>
              <a:avLst/>
              <a:gdLst/>
              <a:ahLst/>
              <a:cxnLst/>
              <a:rect l="l" t="t" r="r" b="b"/>
              <a:pathLst>
                <a:path w="714" h="1385" extrusionOk="0">
                  <a:moveTo>
                    <a:pt x="357" y="1"/>
                  </a:moveTo>
                  <a:cubicBezTo>
                    <a:pt x="198" y="338"/>
                    <a:pt x="79" y="695"/>
                    <a:pt x="0" y="1072"/>
                  </a:cubicBezTo>
                  <a:cubicBezTo>
                    <a:pt x="20" y="1280"/>
                    <a:pt x="188"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704509" y="4844371"/>
              <a:ext cx="33376" cy="64652"/>
            </a:xfrm>
            <a:custGeom>
              <a:avLst/>
              <a:gdLst/>
              <a:ahLst/>
              <a:cxnLst/>
              <a:rect l="l" t="t" r="r" b="b"/>
              <a:pathLst>
                <a:path w="715" h="1385" extrusionOk="0">
                  <a:moveTo>
                    <a:pt x="357" y="1"/>
                  </a:moveTo>
                  <a:cubicBezTo>
                    <a:pt x="199" y="338"/>
                    <a:pt x="80" y="695"/>
                    <a:pt x="0" y="1072"/>
                  </a:cubicBezTo>
                  <a:cubicBezTo>
                    <a:pt x="20" y="1280"/>
                    <a:pt x="189"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960918" y="4844371"/>
              <a:ext cx="33376" cy="64652"/>
            </a:xfrm>
            <a:custGeom>
              <a:avLst/>
              <a:gdLst/>
              <a:ahLst/>
              <a:cxnLst/>
              <a:rect l="l" t="t" r="r" b="b"/>
              <a:pathLst>
                <a:path w="715" h="1385" extrusionOk="0">
                  <a:moveTo>
                    <a:pt x="358" y="1"/>
                  </a:moveTo>
                  <a:cubicBezTo>
                    <a:pt x="199" y="338"/>
                    <a:pt x="80" y="695"/>
                    <a:pt x="1" y="1072"/>
                  </a:cubicBezTo>
                  <a:cubicBezTo>
                    <a:pt x="20" y="1280"/>
                    <a:pt x="189" y="1384"/>
                    <a:pt x="358" y="1384"/>
                  </a:cubicBezTo>
                  <a:cubicBezTo>
                    <a:pt x="526" y="1384"/>
                    <a:pt x="695" y="1280"/>
                    <a:pt x="715" y="1072"/>
                  </a:cubicBezTo>
                  <a:cubicBezTo>
                    <a:pt x="615" y="695"/>
                    <a:pt x="496"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217328" y="4844371"/>
              <a:ext cx="32489" cy="66006"/>
            </a:xfrm>
            <a:custGeom>
              <a:avLst/>
              <a:gdLst/>
              <a:ahLst/>
              <a:cxnLst/>
              <a:rect l="l" t="t" r="r" b="b"/>
              <a:pathLst>
                <a:path w="696" h="1414" extrusionOk="0">
                  <a:moveTo>
                    <a:pt x="358" y="1"/>
                  </a:moveTo>
                  <a:cubicBezTo>
                    <a:pt x="199" y="338"/>
                    <a:pt x="80" y="695"/>
                    <a:pt x="1" y="1072"/>
                  </a:cubicBezTo>
                  <a:cubicBezTo>
                    <a:pt x="1" y="1300"/>
                    <a:pt x="174" y="1414"/>
                    <a:pt x="348" y="1414"/>
                  </a:cubicBezTo>
                  <a:cubicBezTo>
                    <a:pt x="521" y="1414"/>
                    <a:pt x="695" y="1300"/>
                    <a:pt x="695" y="1072"/>
                  </a:cubicBezTo>
                  <a:cubicBezTo>
                    <a:pt x="616" y="695"/>
                    <a:pt x="497"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473784" y="4844371"/>
              <a:ext cx="32443" cy="66006"/>
            </a:xfrm>
            <a:custGeom>
              <a:avLst/>
              <a:gdLst/>
              <a:ahLst/>
              <a:cxnLst/>
              <a:rect l="l" t="t" r="r" b="b"/>
              <a:pathLst>
                <a:path w="695" h="1414" extrusionOk="0">
                  <a:moveTo>
                    <a:pt x="357" y="1"/>
                  </a:moveTo>
                  <a:cubicBezTo>
                    <a:pt x="199" y="338"/>
                    <a:pt x="80"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1730193" y="4844371"/>
              <a:ext cx="32443" cy="66006"/>
            </a:xfrm>
            <a:custGeom>
              <a:avLst/>
              <a:gdLst/>
              <a:ahLst/>
              <a:cxnLst/>
              <a:rect l="l" t="t" r="r" b="b"/>
              <a:pathLst>
                <a:path w="695" h="1414" extrusionOk="0">
                  <a:moveTo>
                    <a:pt x="357" y="1"/>
                  </a:moveTo>
                  <a:cubicBezTo>
                    <a:pt x="199" y="338"/>
                    <a:pt x="80" y="695"/>
                    <a:pt x="0" y="1072"/>
                  </a:cubicBezTo>
                  <a:cubicBezTo>
                    <a:pt x="0" y="1300"/>
                    <a:pt x="174" y="1414"/>
                    <a:pt x="348" y="1414"/>
                  </a:cubicBezTo>
                  <a:cubicBezTo>
                    <a:pt x="521" y="1414"/>
                    <a:pt x="695" y="1300"/>
                    <a:pt x="695"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1986135" y="4844371"/>
              <a:ext cx="32909" cy="66006"/>
            </a:xfrm>
            <a:custGeom>
              <a:avLst/>
              <a:gdLst/>
              <a:ahLst/>
              <a:cxnLst/>
              <a:rect l="l" t="t" r="r" b="b"/>
              <a:pathLst>
                <a:path w="705" h="1414" extrusionOk="0">
                  <a:moveTo>
                    <a:pt x="348" y="1"/>
                  </a:moveTo>
                  <a:cubicBezTo>
                    <a:pt x="209" y="338"/>
                    <a:pt x="90" y="695"/>
                    <a:pt x="11" y="1072"/>
                  </a:cubicBezTo>
                  <a:cubicBezTo>
                    <a:pt x="1" y="1300"/>
                    <a:pt x="174" y="1414"/>
                    <a:pt x="350" y="1414"/>
                  </a:cubicBezTo>
                  <a:cubicBezTo>
                    <a:pt x="526" y="1414"/>
                    <a:pt x="705" y="1300"/>
                    <a:pt x="705" y="1072"/>
                  </a:cubicBezTo>
                  <a:cubicBezTo>
                    <a:pt x="626" y="695"/>
                    <a:pt x="507" y="338"/>
                    <a:pt x="34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2243058" y="4844371"/>
              <a:ext cx="32443" cy="66006"/>
            </a:xfrm>
            <a:custGeom>
              <a:avLst/>
              <a:gdLst/>
              <a:ahLst/>
              <a:cxnLst/>
              <a:rect l="l" t="t" r="r" b="b"/>
              <a:pathLst>
                <a:path w="695" h="1414" extrusionOk="0">
                  <a:moveTo>
                    <a:pt x="357" y="1"/>
                  </a:moveTo>
                  <a:cubicBezTo>
                    <a:pt x="198" y="338"/>
                    <a:pt x="79"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 name="Google Shape;96;p2"/>
          <p:cNvGrpSpPr/>
          <p:nvPr/>
        </p:nvGrpSpPr>
        <p:grpSpPr>
          <a:xfrm>
            <a:off x="8779150" y="-4641"/>
            <a:ext cx="78650" cy="1113346"/>
            <a:chOff x="8779150" y="-4641"/>
            <a:chExt cx="78650" cy="1113346"/>
          </a:xfrm>
        </p:grpSpPr>
        <p:sp>
          <p:nvSpPr>
            <p:cNvPr id="97" name="Google Shape;97;p2"/>
            <p:cNvSpPr/>
            <p:nvPr/>
          </p:nvSpPr>
          <p:spPr>
            <a:xfrm>
              <a:off x="8779150" y="948697"/>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8" name="Google Shape;98;p2"/>
            <p:cNvCxnSpPr/>
            <p:nvPr/>
          </p:nvCxnSpPr>
          <p:spPr>
            <a:xfrm rot="10800000">
              <a:off x="8818475" y="-4641"/>
              <a:ext cx="0" cy="1002600"/>
            </a:xfrm>
            <a:prstGeom prst="straightConnector1">
              <a:avLst/>
            </a:prstGeom>
            <a:noFill/>
            <a:ln w="19050" cap="flat" cmpd="sng">
              <a:solidFill>
                <a:schemeClr val="dk1"/>
              </a:solidFill>
              <a:prstDash val="solid"/>
              <a:round/>
              <a:headEnd type="none" w="med" len="med"/>
              <a:tailEnd type="none" w="med" len="med"/>
            </a:ln>
          </p:spPr>
        </p:cxnSp>
      </p:grpSp>
      <p:grpSp>
        <p:nvGrpSpPr>
          <p:cNvPr id="99" name="Google Shape;99;p2"/>
          <p:cNvGrpSpPr/>
          <p:nvPr/>
        </p:nvGrpSpPr>
        <p:grpSpPr>
          <a:xfrm>
            <a:off x="7889200" y="-4700"/>
            <a:ext cx="104599" cy="1683325"/>
            <a:chOff x="7889200" y="-4700"/>
            <a:chExt cx="104599" cy="1683325"/>
          </a:xfrm>
        </p:grpSpPr>
        <p:sp>
          <p:nvSpPr>
            <p:cNvPr id="100" name="Google Shape;100;p2"/>
            <p:cNvSpPr/>
            <p:nvPr/>
          </p:nvSpPr>
          <p:spPr>
            <a:xfrm>
              <a:off x="7889200" y="1465825"/>
              <a:ext cx="104599" cy="212800"/>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1" name="Google Shape;101;p2"/>
            <p:cNvCxnSpPr/>
            <p:nvPr/>
          </p:nvCxnSpPr>
          <p:spPr>
            <a:xfrm rot="10800000">
              <a:off x="7941500" y="-4700"/>
              <a:ext cx="0" cy="1570500"/>
            </a:xfrm>
            <a:prstGeom prst="straightConnector1">
              <a:avLst/>
            </a:prstGeom>
            <a:noFill/>
            <a:ln w="19050" cap="flat" cmpd="sng">
              <a:solidFill>
                <a:schemeClr val="dk1"/>
              </a:solidFill>
              <a:prstDash val="solid"/>
              <a:round/>
              <a:headEnd type="none" w="med" len="med"/>
              <a:tailEnd type="none" w="med" len="med"/>
            </a:ln>
          </p:spPr>
        </p:cxnSp>
      </p:grpSp>
      <p:grpSp>
        <p:nvGrpSpPr>
          <p:cNvPr id="102" name="Google Shape;102;p2"/>
          <p:cNvGrpSpPr/>
          <p:nvPr/>
        </p:nvGrpSpPr>
        <p:grpSpPr>
          <a:xfrm>
            <a:off x="7647250" y="-656825"/>
            <a:ext cx="78650" cy="1656930"/>
            <a:chOff x="7647250" y="-656825"/>
            <a:chExt cx="78650" cy="1656930"/>
          </a:xfrm>
        </p:grpSpPr>
        <p:sp>
          <p:nvSpPr>
            <p:cNvPr id="103" name="Google Shape;103;p2"/>
            <p:cNvSpPr/>
            <p:nvPr/>
          </p:nvSpPr>
          <p:spPr>
            <a:xfrm>
              <a:off x="7647250" y="840097"/>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4" name="Google Shape;104;p2"/>
            <p:cNvCxnSpPr/>
            <p:nvPr/>
          </p:nvCxnSpPr>
          <p:spPr>
            <a:xfrm rot="10800000">
              <a:off x="7686575" y="-656825"/>
              <a:ext cx="0" cy="1570500"/>
            </a:xfrm>
            <a:prstGeom prst="straightConnector1">
              <a:avLst/>
            </a:prstGeom>
            <a:noFill/>
            <a:ln w="19050" cap="flat" cmpd="sng">
              <a:solidFill>
                <a:schemeClr val="dk1"/>
              </a:solidFill>
              <a:prstDash val="solid"/>
              <a:round/>
              <a:headEnd type="none" w="med" len="med"/>
              <a:tailEnd type="none" w="med" len="med"/>
            </a:ln>
          </p:spPr>
        </p:cxnSp>
      </p:grpSp>
      <p:grpSp>
        <p:nvGrpSpPr>
          <p:cNvPr id="105" name="Google Shape;105;p2"/>
          <p:cNvGrpSpPr/>
          <p:nvPr/>
        </p:nvGrpSpPr>
        <p:grpSpPr>
          <a:xfrm>
            <a:off x="7212700" y="-470600"/>
            <a:ext cx="78650" cy="1656930"/>
            <a:chOff x="7212700" y="-470600"/>
            <a:chExt cx="78650" cy="1656930"/>
          </a:xfrm>
        </p:grpSpPr>
        <p:sp>
          <p:nvSpPr>
            <p:cNvPr id="106" name="Google Shape;106;p2"/>
            <p:cNvSpPr/>
            <p:nvPr/>
          </p:nvSpPr>
          <p:spPr>
            <a:xfrm>
              <a:off x="7212700" y="1026322"/>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7" name="Google Shape;107;p2"/>
            <p:cNvCxnSpPr/>
            <p:nvPr/>
          </p:nvCxnSpPr>
          <p:spPr>
            <a:xfrm rot="10800000">
              <a:off x="7252025" y="-470600"/>
              <a:ext cx="0" cy="1570500"/>
            </a:xfrm>
            <a:prstGeom prst="straightConnector1">
              <a:avLst/>
            </a:prstGeom>
            <a:noFill/>
            <a:ln w="19050" cap="flat" cmpd="sng">
              <a:solidFill>
                <a:schemeClr val="dk1"/>
              </a:solidFill>
              <a:prstDash val="solid"/>
              <a:round/>
              <a:headEnd type="none" w="med" len="med"/>
              <a:tailEnd type="none" w="med" len="med"/>
            </a:ln>
          </p:spPr>
        </p:cxnSp>
      </p:grpSp>
      <p:grpSp>
        <p:nvGrpSpPr>
          <p:cNvPr id="108" name="Google Shape;108;p2"/>
          <p:cNvGrpSpPr/>
          <p:nvPr/>
        </p:nvGrpSpPr>
        <p:grpSpPr>
          <a:xfrm>
            <a:off x="6853475" y="-948750"/>
            <a:ext cx="104599" cy="1683325"/>
            <a:chOff x="6853475" y="-948750"/>
            <a:chExt cx="104599" cy="1683325"/>
          </a:xfrm>
        </p:grpSpPr>
        <p:sp>
          <p:nvSpPr>
            <p:cNvPr id="109" name="Google Shape;109;p2"/>
            <p:cNvSpPr/>
            <p:nvPr/>
          </p:nvSpPr>
          <p:spPr>
            <a:xfrm>
              <a:off x="6853475" y="521775"/>
              <a:ext cx="104599" cy="212800"/>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0" name="Google Shape;110;p2"/>
            <p:cNvCxnSpPr/>
            <p:nvPr/>
          </p:nvCxnSpPr>
          <p:spPr>
            <a:xfrm rot="10800000">
              <a:off x="6905775" y="-948750"/>
              <a:ext cx="0" cy="1570500"/>
            </a:xfrm>
            <a:prstGeom prst="straightConnector1">
              <a:avLst/>
            </a:prstGeom>
            <a:noFill/>
            <a:ln w="19050" cap="flat" cmpd="sng">
              <a:solidFill>
                <a:schemeClr val="dk1"/>
              </a:solidFill>
              <a:prstDash val="solid"/>
              <a:round/>
              <a:headEnd type="none" w="med" len="med"/>
              <a:tailEnd type="none" w="med" len="med"/>
            </a:ln>
          </p:spPr>
        </p:cxnSp>
      </p:grpSp>
      <p:grpSp>
        <p:nvGrpSpPr>
          <p:cNvPr id="111" name="Google Shape;111;p2"/>
          <p:cNvGrpSpPr/>
          <p:nvPr/>
        </p:nvGrpSpPr>
        <p:grpSpPr>
          <a:xfrm>
            <a:off x="2250625" y="-656825"/>
            <a:ext cx="78650" cy="1656930"/>
            <a:chOff x="2250625" y="-656825"/>
            <a:chExt cx="78650" cy="1656930"/>
          </a:xfrm>
        </p:grpSpPr>
        <p:sp>
          <p:nvSpPr>
            <p:cNvPr id="112" name="Google Shape;112;p2"/>
            <p:cNvSpPr/>
            <p:nvPr/>
          </p:nvSpPr>
          <p:spPr>
            <a:xfrm>
              <a:off x="2250625" y="840097"/>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3" name="Google Shape;113;p2"/>
            <p:cNvCxnSpPr/>
            <p:nvPr/>
          </p:nvCxnSpPr>
          <p:spPr>
            <a:xfrm rot="10800000">
              <a:off x="2289950" y="-656825"/>
              <a:ext cx="0" cy="1570500"/>
            </a:xfrm>
            <a:prstGeom prst="straightConnector1">
              <a:avLst/>
            </a:prstGeom>
            <a:noFill/>
            <a:ln w="19050" cap="flat" cmpd="sng">
              <a:solidFill>
                <a:schemeClr val="dk1"/>
              </a:solidFill>
              <a:prstDash val="solid"/>
              <a:round/>
              <a:headEnd type="none" w="med" len="med"/>
              <a:tailEnd type="none" w="med" len="med"/>
            </a:ln>
          </p:spPr>
        </p:cxnSp>
      </p:grpSp>
      <p:grpSp>
        <p:nvGrpSpPr>
          <p:cNvPr id="114" name="Google Shape;114;p2"/>
          <p:cNvGrpSpPr/>
          <p:nvPr/>
        </p:nvGrpSpPr>
        <p:grpSpPr>
          <a:xfrm>
            <a:off x="1957050" y="-922100"/>
            <a:ext cx="78650" cy="1656930"/>
            <a:chOff x="1957050" y="-922100"/>
            <a:chExt cx="78650" cy="1656930"/>
          </a:xfrm>
        </p:grpSpPr>
        <p:sp>
          <p:nvSpPr>
            <p:cNvPr id="115" name="Google Shape;115;p2"/>
            <p:cNvSpPr/>
            <p:nvPr/>
          </p:nvSpPr>
          <p:spPr>
            <a:xfrm>
              <a:off x="1957050" y="574822"/>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6" name="Google Shape;116;p2"/>
            <p:cNvCxnSpPr/>
            <p:nvPr/>
          </p:nvCxnSpPr>
          <p:spPr>
            <a:xfrm rot="10800000">
              <a:off x="1996375" y="-922100"/>
              <a:ext cx="0" cy="1570500"/>
            </a:xfrm>
            <a:prstGeom prst="straightConnector1">
              <a:avLst/>
            </a:prstGeom>
            <a:noFill/>
            <a:ln w="19050" cap="flat" cmpd="sng">
              <a:solidFill>
                <a:schemeClr val="dk1"/>
              </a:solidFill>
              <a:prstDash val="solid"/>
              <a:round/>
              <a:headEnd type="none" w="med" len="med"/>
              <a:tailEnd type="none" w="med" len="med"/>
            </a:ln>
          </p:spPr>
        </p:cxnSp>
      </p:grpSp>
      <p:grpSp>
        <p:nvGrpSpPr>
          <p:cNvPr id="117" name="Google Shape;117;p2"/>
          <p:cNvGrpSpPr/>
          <p:nvPr/>
        </p:nvGrpSpPr>
        <p:grpSpPr>
          <a:xfrm>
            <a:off x="1066850" y="1099875"/>
            <a:ext cx="78650" cy="1177530"/>
            <a:chOff x="1066850" y="1099875"/>
            <a:chExt cx="78650" cy="1177530"/>
          </a:xfrm>
        </p:grpSpPr>
        <p:sp>
          <p:nvSpPr>
            <p:cNvPr id="118" name="Google Shape;118;p2"/>
            <p:cNvSpPr/>
            <p:nvPr/>
          </p:nvSpPr>
          <p:spPr>
            <a:xfrm>
              <a:off x="1066850" y="2117397"/>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9" name="Google Shape;119;p2"/>
            <p:cNvCxnSpPr/>
            <p:nvPr/>
          </p:nvCxnSpPr>
          <p:spPr>
            <a:xfrm rot="10800000">
              <a:off x="1106175" y="1099875"/>
              <a:ext cx="0" cy="1091100"/>
            </a:xfrm>
            <a:prstGeom prst="straightConnector1">
              <a:avLst/>
            </a:prstGeom>
            <a:noFill/>
            <a:ln w="19050" cap="flat" cmpd="sng">
              <a:solidFill>
                <a:schemeClr val="dk1"/>
              </a:solidFill>
              <a:prstDash val="solid"/>
              <a:round/>
              <a:headEnd type="none" w="med" len="med"/>
              <a:tailEnd type="none" w="med" len="med"/>
            </a:ln>
          </p:spPr>
        </p:cxnSp>
      </p:grpSp>
      <p:grpSp>
        <p:nvGrpSpPr>
          <p:cNvPr id="120" name="Google Shape;120;p2"/>
          <p:cNvGrpSpPr/>
          <p:nvPr/>
        </p:nvGrpSpPr>
        <p:grpSpPr>
          <a:xfrm>
            <a:off x="738075" y="1222875"/>
            <a:ext cx="78650" cy="1255530"/>
            <a:chOff x="738075" y="1222875"/>
            <a:chExt cx="78650" cy="1255530"/>
          </a:xfrm>
        </p:grpSpPr>
        <p:sp>
          <p:nvSpPr>
            <p:cNvPr id="121" name="Google Shape;121;p2"/>
            <p:cNvSpPr/>
            <p:nvPr/>
          </p:nvSpPr>
          <p:spPr>
            <a:xfrm>
              <a:off x="738075" y="2318397"/>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2" name="Google Shape;122;p2"/>
            <p:cNvCxnSpPr/>
            <p:nvPr/>
          </p:nvCxnSpPr>
          <p:spPr>
            <a:xfrm rot="10800000">
              <a:off x="777400" y="1222875"/>
              <a:ext cx="0" cy="1169100"/>
            </a:xfrm>
            <a:prstGeom prst="straightConnector1">
              <a:avLst/>
            </a:prstGeom>
            <a:noFill/>
            <a:ln w="19050" cap="flat" cmpd="sng">
              <a:solidFill>
                <a:schemeClr val="dk1"/>
              </a:solidFill>
              <a:prstDash val="solid"/>
              <a:round/>
              <a:headEnd type="none" w="med" len="med"/>
              <a:tailEnd type="none" w="med" len="med"/>
            </a:ln>
          </p:spPr>
        </p:cxnSp>
      </p:grpSp>
      <p:grpSp>
        <p:nvGrpSpPr>
          <p:cNvPr id="123" name="Google Shape;123;p2"/>
          <p:cNvGrpSpPr/>
          <p:nvPr/>
        </p:nvGrpSpPr>
        <p:grpSpPr>
          <a:xfrm>
            <a:off x="7719430" y="3752694"/>
            <a:ext cx="78650" cy="1177530"/>
            <a:chOff x="8779150" y="474700"/>
            <a:chExt cx="78650" cy="1177530"/>
          </a:xfrm>
        </p:grpSpPr>
        <p:sp>
          <p:nvSpPr>
            <p:cNvPr id="124" name="Google Shape;124;p2"/>
            <p:cNvSpPr/>
            <p:nvPr/>
          </p:nvSpPr>
          <p:spPr>
            <a:xfrm>
              <a:off x="8779150" y="1492222"/>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5" name="Google Shape;125;p2"/>
            <p:cNvCxnSpPr/>
            <p:nvPr/>
          </p:nvCxnSpPr>
          <p:spPr>
            <a:xfrm rot="10800000">
              <a:off x="8818475" y="474700"/>
              <a:ext cx="0" cy="1091100"/>
            </a:xfrm>
            <a:prstGeom prst="straightConnector1">
              <a:avLst/>
            </a:prstGeom>
            <a:noFill/>
            <a:ln w="19050" cap="flat" cmpd="sng">
              <a:solidFill>
                <a:schemeClr val="dk1"/>
              </a:solidFill>
              <a:prstDash val="solid"/>
              <a:round/>
              <a:headEnd type="none" w="med" len="med"/>
              <a:tailEnd type="none" w="med" len="med"/>
            </a:ln>
          </p:spPr>
        </p:cxnSp>
      </p:grpSp>
      <p:cxnSp>
        <p:nvCxnSpPr>
          <p:cNvPr id="126" name="Google Shape;126;p2"/>
          <p:cNvCxnSpPr/>
          <p:nvPr/>
        </p:nvCxnSpPr>
        <p:spPr>
          <a:xfrm rot="10800000">
            <a:off x="8127555" y="4037494"/>
            <a:ext cx="0" cy="1175100"/>
          </a:xfrm>
          <a:prstGeom prst="straightConnector1">
            <a:avLst/>
          </a:prstGeom>
          <a:noFill/>
          <a:ln w="19050" cap="flat" cmpd="sng">
            <a:solidFill>
              <a:schemeClr val="dk1"/>
            </a:solidFill>
            <a:prstDash val="solid"/>
            <a:round/>
            <a:headEnd type="none" w="med" len="med"/>
            <a:tailEnd type="none" w="med" len="med"/>
          </a:ln>
        </p:spPr>
      </p:cxnSp>
      <p:sp>
        <p:nvSpPr>
          <p:cNvPr id="127" name="Google Shape;127;p2"/>
          <p:cNvSpPr txBox="1">
            <a:spLocks noGrp="1"/>
          </p:cNvSpPr>
          <p:nvPr>
            <p:ph type="ctrTitle"/>
          </p:nvPr>
        </p:nvSpPr>
        <p:spPr>
          <a:xfrm>
            <a:off x="746744" y="1770264"/>
            <a:ext cx="3397200" cy="2216100"/>
          </a:xfrm>
          <a:prstGeom prst="rect">
            <a:avLst/>
          </a:prstGeom>
        </p:spPr>
        <p:txBody>
          <a:bodyPr spcFirstLastPara="1" wrap="square" lIns="91425" tIns="91425" rIns="91425" bIns="91425" anchor="ctr" anchorCtr="0">
            <a:noAutofit/>
          </a:bodyPr>
          <a:lstStyle>
            <a:lvl1pPr lvl="0" algn="r">
              <a:spcBef>
                <a:spcPts val="0"/>
              </a:spcBef>
              <a:spcAft>
                <a:spcPts val="0"/>
              </a:spcAft>
              <a:buSzPts val="5200"/>
              <a:buNone/>
              <a:defRPr sz="4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8" name="Google Shape;128;p2"/>
          <p:cNvSpPr txBox="1">
            <a:spLocks noGrp="1"/>
          </p:cNvSpPr>
          <p:nvPr>
            <p:ph type="subTitle" idx="1"/>
          </p:nvPr>
        </p:nvSpPr>
        <p:spPr>
          <a:xfrm>
            <a:off x="5009407" y="2288964"/>
            <a:ext cx="2483700" cy="11787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7">
  <p:cSld name="CUSTOM_6_1_1_1_1">
    <p:spTree>
      <p:nvGrpSpPr>
        <p:cNvPr id="1" name="Shape 1454"/>
        <p:cNvGrpSpPr/>
        <p:nvPr/>
      </p:nvGrpSpPr>
      <p:grpSpPr>
        <a:xfrm>
          <a:off x="0" y="0"/>
          <a:ext cx="0" cy="0"/>
          <a:chOff x="0" y="0"/>
          <a:chExt cx="0" cy="0"/>
        </a:xfrm>
      </p:grpSpPr>
      <p:sp>
        <p:nvSpPr>
          <p:cNvPr id="1455" name="Google Shape;1455;p21"/>
          <p:cNvSpPr txBox="1">
            <a:spLocks noGrp="1"/>
          </p:cNvSpPr>
          <p:nvPr>
            <p:ph type="title"/>
          </p:nvPr>
        </p:nvSpPr>
        <p:spPr>
          <a:xfrm>
            <a:off x="737600" y="533450"/>
            <a:ext cx="7668900" cy="484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456" name="Google Shape;1456;p21"/>
          <p:cNvGrpSpPr/>
          <p:nvPr/>
        </p:nvGrpSpPr>
        <p:grpSpPr>
          <a:xfrm>
            <a:off x="521133" y="-397079"/>
            <a:ext cx="91265" cy="1772205"/>
            <a:chOff x="738075" y="413062"/>
            <a:chExt cx="78650" cy="1527105"/>
          </a:xfrm>
        </p:grpSpPr>
        <p:sp>
          <p:nvSpPr>
            <p:cNvPr id="1457" name="Google Shape;1457;p21"/>
            <p:cNvSpPr/>
            <p:nvPr/>
          </p:nvSpPr>
          <p:spPr>
            <a:xfrm>
              <a:off x="738075" y="1780159"/>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58" name="Google Shape;1458;p21"/>
            <p:cNvCxnSpPr/>
            <p:nvPr/>
          </p:nvCxnSpPr>
          <p:spPr>
            <a:xfrm rot="10800000">
              <a:off x="777408" y="413062"/>
              <a:ext cx="0" cy="1483200"/>
            </a:xfrm>
            <a:prstGeom prst="straightConnector1">
              <a:avLst/>
            </a:prstGeom>
            <a:noFill/>
            <a:ln w="19050" cap="flat" cmpd="sng">
              <a:solidFill>
                <a:schemeClr val="dk1"/>
              </a:solidFill>
              <a:prstDash val="solid"/>
              <a:round/>
              <a:headEnd type="none" w="med" len="med"/>
              <a:tailEnd type="none" w="med" len="med"/>
            </a:ln>
          </p:spPr>
        </p:cxnSp>
      </p:grpSp>
      <p:grpSp>
        <p:nvGrpSpPr>
          <p:cNvPr id="1459" name="Google Shape;1459;p21"/>
          <p:cNvGrpSpPr/>
          <p:nvPr/>
        </p:nvGrpSpPr>
        <p:grpSpPr>
          <a:xfrm>
            <a:off x="8751072" y="-375836"/>
            <a:ext cx="91265" cy="1089273"/>
            <a:chOff x="738075" y="459690"/>
            <a:chExt cx="78650" cy="938624"/>
          </a:xfrm>
        </p:grpSpPr>
        <p:sp>
          <p:nvSpPr>
            <p:cNvPr id="1460" name="Google Shape;1460;p21"/>
            <p:cNvSpPr/>
            <p:nvPr/>
          </p:nvSpPr>
          <p:spPr>
            <a:xfrm>
              <a:off x="738075" y="1238306"/>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61" name="Google Shape;1461;p21"/>
            <p:cNvCxnSpPr/>
            <p:nvPr/>
          </p:nvCxnSpPr>
          <p:spPr>
            <a:xfrm rot="10800000">
              <a:off x="777399" y="459690"/>
              <a:ext cx="0" cy="867600"/>
            </a:xfrm>
            <a:prstGeom prst="straightConnector1">
              <a:avLst/>
            </a:prstGeom>
            <a:noFill/>
            <a:ln w="19050" cap="flat" cmpd="sng">
              <a:solidFill>
                <a:schemeClr val="dk1"/>
              </a:solidFill>
              <a:prstDash val="solid"/>
              <a:round/>
              <a:headEnd type="none" w="med" len="med"/>
              <a:tailEnd type="none" w="med" len="med"/>
            </a:ln>
          </p:spPr>
        </p:cxnSp>
      </p:grpSp>
      <p:grpSp>
        <p:nvGrpSpPr>
          <p:cNvPr id="1462" name="Google Shape;1462;p21"/>
          <p:cNvGrpSpPr/>
          <p:nvPr/>
        </p:nvGrpSpPr>
        <p:grpSpPr>
          <a:xfrm>
            <a:off x="856464" y="-701444"/>
            <a:ext cx="71658" cy="1509629"/>
            <a:chOff x="7647250" y="-656825"/>
            <a:chExt cx="78650" cy="1656930"/>
          </a:xfrm>
        </p:grpSpPr>
        <p:sp>
          <p:nvSpPr>
            <p:cNvPr id="1463" name="Google Shape;1463;p21"/>
            <p:cNvSpPr/>
            <p:nvPr/>
          </p:nvSpPr>
          <p:spPr>
            <a:xfrm>
              <a:off x="7647250" y="840097"/>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64" name="Google Shape;1464;p21"/>
            <p:cNvCxnSpPr/>
            <p:nvPr/>
          </p:nvCxnSpPr>
          <p:spPr>
            <a:xfrm rot="10800000">
              <a:off x="7686575" y="-656825"/>
              <a:ext cx="0" cy="1570500"/>
            </a:xfrm>
            <a:prstGeom prst="straightConnector1">
              <a:avLst/>
            </a:prstGeom>
            <a:noFill/>
            <a:ln w="19050" cap="flat" cmpd="sng">
              <a:solidFill>
                <a:schemeClr val="dk1"/>
              </a:solidFill>
              <a:prstDash val="solid"/>
              <a:round/>
              <a:headEnd type="none" w="med" len="med"/>
              <a:tailEnd type="none" w="med" len="med"/>
            </a:ln>
          </p:spPr>
        </p:cxnSp>
      </p:grpSp>
      <p:grpSp>
        <p:nvGrpSpPr>
          <p:cNvPr id="1465" name="Google Shape;1465;p21"/>
          <p:cNvGrpSpPr/>
          <p:nvPr/>
        </p:nvGrpSpPr>
        <p:grpSpPr>
          <a:xfrm>
            <a:off x="1454364" y="-586006"/>
            <a:ext cx="71658" cy="1509629"/>
            <a:chOff x="7647250" y="-656825"/>
            <a:chExt cx="78650" cy="1656930"/>
          </a:xfrm>
        </p:grpSpPr>
        <p:sp>
          <p:nvSpPr>
            <p:cNvPr id="1466" name="Google Shape;1466;p21"/>
            <p:cNvSpPr/>
            <p:nvPr/>
          </p:nvSpPr>
          <p:spPr>
            <a:xfrm>
              <a:off x="7647250" y="840097"/>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67" name="Google Shape;1467;p21"/>
            <p:cNvCxnSpPr/>
            <p:nvPr/>
          </p:nvCxnSpPr>
          <p:spPr>
            <a:xfrm rot="10800000">
              <a:off x="7686575" y="-656825"/>
              <a:ext cx="0" cy="1570500"/>
            </a:xfrm>
            <a:prstGeom prst="straightConnector1">
              <a:avLst/>
            </a:prstGeom>
            <a:noFill/>
            <a:ln w="19050" cap="flat" cmpd="sng">
              <a:solidFill>
                <a:schemeClr val="dk1"/>
              </a:solidFill>
              <a:prstDash val="solid"/>
              <a:round/>
              <a:headEnd type="none" w="med" len="med"/>
              <a:tailEnd type="none" w="med" len="med"/>
            </a:ln>
          </p:spPr>
        </p:cxnSp>
      </p:grpSp>
      <p:grpSp>
        <p:nvGrpSpPr>
          <p:cNvPr id="1468" name="Google Shape;1468;p21"/>
          <p:cNvGrpSpPr/>
          <p:nvPr/>
        </p:nvGrpSpPr>
        <p:grpSpPr>
          <a:xfrm>
            <a:off x="7690672" y="-240061"/>
            <a:ext cx="91265" cy="1089273"/>
            <a:chOff x="738075" y="459690"/>
            <a:chExt cx="78650" cy="938624"/>
          </a:xfrm>
        </p:grpSpPr>
        <p:sp>
          <p:nvSpPr>
            <p:cNvPr id="1469" name="Google Shape;1469;p21"/>
            <p:cNvSpPr/>
            <p:nvPr/>
          </p:nvSpPr>
          <p:spPr>
            <a:xfrm>
              <a:off x="738075" y="1238306"/>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70" name="Google Shape;1470;p21"/>
            <p:cNvCxnSpPr/>
            <p:nvPr/>
          </p:nvCxnSpPr>
          <p:spPr>
            <a:xfrm rot="10800000">
              <a:off x="777399" y="459690"/>
              <a:ext cx="0" cy="867600"/>
            </a:xfrm>
            <a:prstGeom prst="straightConnector1">
              <a:avLst/>
            </a:prstGeom>
            <a:noFill/>
            <a:ln w="19050" cap="flat" cmpd="sng">
              <a:solidFill>
                <a:schemeClr val="dk1"/>
              </a:solidFill>
              <a:prstDash val="solid"/>
              <a:round/>
              <a:headEnd type="none" w="med" len="med"/>
              <a:tailEnd type="none" w="med" len="med"/>
            </a:ln>
          </p:spPr>
        </p:cxnSp>
      </p:grpSp>
      <p:grpSp>
        <p:nvGrpSpPr>
          <p:cNvPr id="1471" name="Google Shape;1471;p21"/>
          <p:cNvGrpSpPr/>
          <p:nvPr/>
        </p:nvGrpSpPr>
        <p:grpSpPr>
          <a:xfrm>
            <a:off x="8214200" y="-308212"/>
            <a:ext cx="104599" cy="1683325"/>
            <a:chOff x="7889200" y="-4700"/>
            <a:chExt cx="104599" cy="1683325"/>
          </a:xfrm>
        </p:grpSpPr>
        <p:sp>
          <p:nvSpPr>
            <p:cNvPr id="1472" name="Google Shape;1472;p21"/>
            <p:cNvSpPr/>
            <p:nvPr/>
          </p:nvSpPr>
          <p:spPr>
            <a:xfrm>
              <a:off x="7889200" y="1465825"/>
              <a:ext cx="104599" cy="212800"/>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73" name="Google Shape;1473;p21"/>
            <p:cNvCxnSpPr/>
            <p:nvPr/>
          </p:nvCxnSpPr>
          <p:spPr>
            <a:xfrm rot="10800000">
              <a:off x="7941500" y="-4700"/>
              <a:ext cx="0" cy="1570500"/>
            </a:xfrm>
            <a:prstGeom prst="straightConnector1">
              <a:avLst/>
            </a:prstGeom>
            <a:noFill/>
            <a:ln w="19050" cap="flat" cmpd="sng">
              <a:solidFill>
                <a:schemeClr val="dk1"/>
              </a:solidFill>
              <a:prstDash val="solid"/>
              <a:round/>
              <a:headEnd type="none" w="med" len="med"/>
              <a:tailEnd type="none" w="med" len="med"/>
            </a:ln>
          </p:spPr>
        </p:cxnSp>
      </p:grpSp>
      <p:grpSp>
        <p:nvGrpSpPr>
          <p:cNvPr id="1474" name="Google Shape;1474;p21"/>
          <p:cNvGrpSpPr/>
          <p:nvPr/>
        </p:nvGrpSpPr>
        <p:grpSpPr>
          <a:xfrm>
            <a:off x="4050345" y="4351077"/>
            <a:ext cx="2275479" cy="1678652"/>
            <a:chOff x="448100" y="3562278"/>
            <a:chExt cx="1827401" cy="1348098"/>
          </a:xfrm>
        </p:grpSpPr>
        <p:sp>
          <p:nvSpPr>
            <p:cNvPr id="1475" name="Google Shape;1475;p21"/>
            <p:cNvSpPr/>
            <p:nvPr/>
          </p:nvSpPr>
          <p:spPr>
            <a:xfrm>
              <a:off x="448100" y="3562278"/>
              <a:ext cx="33330" cy="64605"/>
            </a:xfrm>
            <a:custGeom>
              <a:avLst/>
              <a:gdLst/>
              <a:ahLst/>
              <a:cxnLst/>
              <a:rect l="l" t="t" r="r" b="b"/>
              <a:pathLst>
                <a:path w="714" h="1384" extrusionOk="0">
                  <a:moveTo>
                    <a:pt x="357" y="0"/>
                  </a:moveTo>
                  <a:cubicBezTo>
                    <a:pt x="198" y="337"/>
                    <a:pt x="79" y="694"/>
                    <a:pt x="0" y="1071"/>
                  </a:cubicBezTo>
                  <a:cubicBezTo>
                    <a:pt x="20" y="1279"/>
                    <a:pt x="188" y="1384"/>
                    <a:pt x="357" y="1384"/>
                  </a:cubicBezTo>
                  <a:cubicBezTo>
                    <a:pt x="526" y="1384"/>
                    <a:pt x="694" y="1279"/>
                    <a:pt x="71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1"/>
            <p:cNvSpPr/>
            <p:nvPr/>
          </p:nvSpPr>
          <p:spPr>
            <a:xfrm>
              <a:off x="575814" y="3690926"/>
              <a:ext cx="33376" cy="64418"/>
            </a:xfrm>
            <a:custGeom>
              <a:avLst/>
              <a:gdLst/>
              <a:ahLst/>
              <a:cxnLst/>
              <a:rect l="l" t="t" r="r" b="b"/>
              <a:pathLst>
                <a:path w="715" h="1380" extrusionOk="0">
                  <a:moveTo>
                    <a:pt x="358" y="1"/>
                  </a:moveTo>
                  <a:cubicBezTo>
                    <a:pt x="358" y="1"/>
                    <a:pt x="199" y="378"/>
                    <a:pt x="100" y="695"/>
                  </a:cubicBezTo>
                  <a:cubicBezTo>
                    <a:pt x="60" y="814"/>
                    <a:pt x="21" y="933"/>
                    <a:pt x="1" y="1052"/>
                  </a:cubicBezTo>
                  <a:cubicBezTo>
                    <a:pt x="21" y="1270"/>
                    <a:pt x="189" y="1379"/>
                    <a:pt x="358" y="1379"/>
                  </a:cubicBezTo>
                  <a:cubicBezTo>
                    <a:pt x="526" y="1379"/>
                    <a:pt x="695" y="1270"/>
                    <a:pt x="715" y="1052"/>
                  </a:cubicBezTo>
                  <a:cubicBezTo>
                    <a:pt x="695" y="933"/>
                    <a:pt x="675" y="814"/>
                    <a:pt x="635" y="695"/>
                  </a:cubicBezTo>
                  <a:cubicBezTo>
                    <a:pt x="516"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1"/>
            <p:cNvSpPr/>
            <p:nvPr/>
          </p:nvSpPr>
          <p:spPr>
            <a:xfrm>
              <a:off x="704509" y="3562278"/>
              <a:ext cx="33376" cy="64605"/>
            </a:xfrm>
            <a:custGeom>
              <a:avLst/>
              <a:gdLst/>
              <a:ahLst/>
              <a:cxnLst/>
              <a:rect l="l" t="t" r="r" b="b"/>
              <a:pathLst>
                <a:path w="715" h="1384" extrusionOk="0">
                  <a:moveTo>
                    <a:pt x="357" y="0"/>
                  </a:moveTo>
                  <a:cubicBezTo>
                    <a:pt x="199" y="337"/>
                    <a:pt x="80" y="694"/>
                    <a:pt x="0" y="1071"/>
                  </a:cubicBezTo>
                  <a:cubicBezTo>
                    <a:pt x="20" y="1279"/>
                    <a:pt x="189" y="1384"/>
                    <a:pt x="357" y="1384"/>
                  </a:cubicBezTo>
                  <a:cubicBezTo>
                    <a:pt x="526" y="1384"/>
                    <a:pt x="694" y="1279"/>
                    <a:pt x="71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21"/>
            <p:cNvSpPr/>
            <p:nvPr/>
          </p:nvSpPr>
          <p:spPr>
            <a:xfrm>
              <a:off x="832270" y="3690926"/>
              <a:ext cx="33330" cy="64418"/>
            </a:xfrm>
            <a:custGeom>
              <a:avLst/>
              <a:gdLst/>
              <a:ahLst/>
              <a:cxnLst/>
              <a:rect l="l" t="t" r="r" b="b"/>
              <a:pathLst>
                <a:path w="714" h="1380" extrusionOk="0">
                  <a:moveTo>
                    <a:pt x="357" y="1"/>
                  </a:moveTo>
                  <a:cubicBezTo>
                    <a:pt x="357" y="1"/>
                    <a:pt x="198" y="378"/>
                    <a:pt x="99" y="695"/>
                  </a:cubicBezTo>
                  <a:cubicBezTo>
                    <a:pt x="60" y="814"/>
                    <a:pt x="20" y="933"/>
                    <a:pt x="0" y="1052"/>
                  </a:cubicBezTo>
                  <a:cubicBezTo>
                    <a:pt x="20" y="1270"/>
                    <a:pt x="188" y="1379"/>
                    <a:pt x="357" y="1379"/>
                  </a:cubicBezTo>
                  <a:cubicBezTo>
                    <a:pt x="526" y="1379"/>
                    <a:pt x="694" y="1270"/>
                    <a:pt x="714" y="1052"/>
                  </a:cubicBezTo>
                  <a:cubicBezTo>
                    <a:pt x="694" y="933"/>
                    <a:pt x="674" y="814"/>
                    <a:pt x="63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21"/>
            <p:cNvSpPr/>
            <p:nvPr/>
          </p:nvSpPr>
          <p:spPr>
            <a:xfrm>
              <a:off x="960918" y="3562278"/>
              <a:ext cx="33376" cy="64605"/>
            </a:xfrm>
            <a:custGeom>
              <a:avLst/>
              <a:gdLst/>
              <a:ahLst/>
              <a:cxnLst/>
              <a:rect l="l" t="t" r="r" b="b"/>
              <a:pathLst>
                <a:path w="715" h="1384" extrusionOk="0">
                  <a:moveTo>
                    <a:pt x="358" y="0"/>
                  </a:moveTo>
                  <a:cubicBezTo>
                    <a:pt x="199" y="337"/>
                    <a:pt x="80" y="694"/>
                    <a:pt x="1" y="1071"/>
                  </a:cubicBezTo>
                  <a:cubicBezTo>
                    <a:pt x="20" y="1279"/>
                    <a:pt x="189" y="1384"/>
                    <a:pt x="358" y="1384"/>
                  </a:cubicBezTo>
                  <a:cubicBezTo>
                    <a:pt x="526" y="1384"/>
                    <a:pt x="695" y="1279"/>
                    <a:pt x="715" y="1071"/>
                  </a:cubicBezTo>
                  <a:cubicBezTo>
                    <a:pt x="615" y="694"/>
                    <a:pt x="496" y="337"/>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21"/>
            <p:cNvSpPr/>
            <p:nvPr/>
          </p:nvSpPr>
          <p:spPr>
            <a:xfrm>
              <a:off x="1088680" y="3690926"/>
              <a:ext cx="33376" cy="65772"/>
            </a:xfrm>
            <a:custGeom>
              <a:avLst/>
              <a:gdLst/>
              <a:ahLst/>
              <a:cxnLst/>
              <a:rect l="l" t="t" r="r" b="b"/>
              <a:pathLst>
                <a:path w="715" h="1409" extrusionOk="0">
                  <a:moveTo>
                    <a:pt x="357" y="1"/>
                  </a:moveTo>
                  <a:cubicBezTo>
                    <a:pt x="357" y="1"/>
                    <a:pt x="199" y="378"/>
                    <a:pt x="100" y="695"/>
                  </a:cubicBezTo>
                  <a:cubicBezTo>
                    <a:pt x="60" y="814"/>
                    <a:pt x="20" y="933"/>
                    <a:pt x="0" y="1052"/>
                  </a:cubicBezTo>
                  <a:cubicBezTo>
                    <a:pt x="0" y="1290"/>
                    <a:pt x="179" y="1409"/>
                    <a:pt x="357" y="1409"/>
                  </a:cubicBezTo>
                  <a:cubicBezTo>
                    <a:pt x="536" y="1409"/>
                    <a:pt x="714" y="1290"/>
                    <a:pt x="714" y="1052"/>
                  </a:cubicBezTo>
                  <a:cubicBezTo>
                    <a:pt x="694" y="933"/>
                    <a:pt x="675" y="814"/>
                    <a:pt x="61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21"/>
            <p:cNvSpPr/>
            <p:nvPr/>
          </p:nvSpPr>
          <p:spPr>
            <a:xfrm>
              <a:off x="1217328" y="3562278"/>
              <a:ext cx="32489" cy="66006"/>
            </a:xfrm>
            <a:custGeom>
              <a:avLst/>
              <a:gdLst/>
              <a:ahLst/>
              <a:cxnLst/>
              <a:rect l="l" t="t" r="r" b="b"/>
              <a:pathLst>
                <a:path w="696" h="1414" extrusionOk="0">
                  <a:moveTo>
                    <a:pt x="358" y="0"/>
                  </a:moveTo>
                  <a:cubicBezTo>
                    <a:pt x="199" y="337"/>
                    <a:pt x="80" y="694"/>
                    <a:pt x="1" y="1071"/>
                  </a:cubicBezTo>
                  <a:cubicBezTo>
                    <a:pt x="1" y="1299"/>
                    <a:pt x="174" y="1413"/>
                    <a:pt x="348" y="1413"/>
                  </a:cubicBezTo>
                  <a:cubicBezTo>
                    <a:pt x="521" y="1413"/>
                    <a:pt x="695" y="1299"/>
                    <a:pt x="695" y="1071"/>
                  </a:cubicBezTo>
                  <a:cubicBezTo>
                    <a:pt x="616" y="694"/>
                    <a:pt x="497" y="337"/>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21"/>
            <p:cNvSpPr/>
            <p:nvPr/>
          </p:nvSpPr>
          <p:spPr>
            <a:xfrm>
              <a:off x="1345089" y="3690926"/>
              <a:ext cx="33376" cy="65772"/>
            </a:xfrm>
            <a:custGeom>
              <a:avLst/>
              <a:gdLst/>
              <a:ahLst/>
              <a:cxnLst/>
              <a:rect l="l" t="t" r="r" b="b"/>
              <a:pathLst>
                <a:path w="715" h="1409" extrusionOk="0">
                  <a:moveTo>
                    <a:pt x="358" y="1"/>
                  </a:moveTo>
                  <a:cubicBezTo>
                    <a:pt x="358" y="1"/>
                    <a:pt x="199" y="378"/>
                    <a:pt x="100" y="695"/>
                  </a:cubicBezTo>
                  <a:cubicBezTo>
                    <a:pt x="60" y="814"/>
                    <a:pt x="20" y="933"/>
                    <a:pt x="1" y="1052"/>
                  </a:cubicBezTo>
                  <a:cubicBezTo>
                    <a:pt x="1" y="1290"/>
                    <a:pt x="179" y="1409"/>
                    <a:pt x="358" y="1409"/>
                  </a:cubicBezTo>
                  <a:cubicBezTo>
                    <a:pt x="536" y="1409"/>
                    <a:pt x="715" y="1290"/>
                    <a:pt x="715" y="1052"/>
                  </a:cubicBezTo>
                  <a:cubicBezTo>
                    <a:pt x="695" y="933"/>
                    <a:pt x="675" y="814"/>
                    <a:pt x="615" y="695"/>
                  </a:cubicBezTo>
                  <a:cubicBezTo>
                    <a:pt x="516"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21"/>
            <p:cNvSpPr/>
            <p:nvPr/>
          </p:nvSpPr>
          <p:spPr>
            <a:xfrm>
              <a:off x="1473784" y="3562278"/>
              <a:ext cx="32443" cy="66006"/>
            </a:xfrm>
            <a:custGeom>
              <a:avLst/>
              <a:gdLst/>
              <a:ahLst/>
              <a:cxnLst/>
              <a:rect l="l" t="t" r="r" b="b"/>
              <a:pathLst>
                <a:path w="695" h="1414" extrusionOk="0">
                  <a:moveTo>
                    <a:pt x="357" y="0"/>
                  </a:moveTo>
                  <a:cubicBezTo>
                    <a:pt x="199" y="337"/>
                    <a:pt x="80" y="694"/>
                    <a:pt x="0" y="1071"/>
                  </a:cubicBezTo>
                  <a:cubicBezTo>
                    <a:pt x="0" y="1299"/>
                    <a:pt x="174" y="1413"/>
                    <a:pt x="347" y="1413"/>
                  </a:cubicBezTo>
                  <a:cubicBezTo>
                    <a:pt x="521" y="1413"/>
                    <a:pt x="694" y="1299"/>
                    <a:pt x="69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1"/>
            <p:cNvSpPr/>
            <p:nvPr/>
          </p:nvSpPr>
          <p:spPr>
            <a:xfrm>
              <a:off x="1601498" y="3690926"/>
              <a:ext cx="33376" cy="65772"/>
            </a:xfrm>
            <a:custGeom>
              <a:avLst/>
              <a:gdLst/>
              <a:ahLst/>
              <a:cxnLst/>
              <a:rect l="l" t="t" r="r" b="b"/>
              <a:pathLst>
                <a:path w="715" h="1409" extrusionOk="0">
                  <a:moveTo>
                    <a:pt x="358" y="1"/>
                  </a:moveTo>
                  <a:cubicBezTo>
                    <a:pt x="358" y="1"/>
                    <a:pt x="199" y="378"/>
                    <a:pt x="100" y="695"/>
                  </a:cubicBezTo>
                  <a:cubicBezTo>
                    <a:pt x="60" y="814"/>
                    <a:pt x="21" y="933"/>
                    <a:pt x="1" y="1052"/>
                  </a:cubicBezTo>
                  <a:cubicBezTo>
                    <a:pt x="1" y="1290"/>
                    <a:pt x="179" y="1409"/>
                    <a:pt x="358" y="1409"/>
                  </a:cubicBezTo>
                  <a:cubicBezTo>
                    <a:pt x="536" y="1409"/>
                    <a:pt x="715" y="1290"/>
                    <a:pt x="715" y="1052"/>
                  </a:cubicBezTo>
                  <a:cubicBezTo>
                    <a:pt x="695" y="933"/>
                    <a:pt x="675" y="814"/>
                    <a:pt x="616" y="695"/>
                  </a:cubicBezTo>
                  <a:cubicBezTo>
                    <a:pt x="517"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21"/>
            <p:cNvSpPr/>
            <p:nvPr/>
          </p:nvSpPr>
          <p:spPr>
            <a:xfrm>
              <a:off x="1730193" y="3562278"/>
              <a:ext cx="32443" cy="66006"/>
            </a:xfrm>
            <a:custGeom>
              <a:avLst/>
              <a:gdLst/>
              <a:ahLst/>
              <a:cxnLst/>
              <a:rect l="l" t="t" r="r" b="b"/>
              <a:pathLst>
                <a:path w="695" h="1414" extrusionOk="0">
                  <a:moveTo>
                    <a:pt x="357" y="0"/>
                  </a:moveTo>
                  <a:cubicBezTo>
                    <a:pt x="199" y="337"/>
                    <a:pt x="80" y="694"/>
                    <a:pt x="0" y="1071"/>
                  </a:cubicBezTo>
                  <a:cubicBezTo>
                    <a:pt x="0" y="1299"/>
                    <a:pt x="174" y="1413"/>
                    <a:pt x="348" y="1413"/>
                  </a:cubicBezTo>
                  <a:cubicBezTo>
                    <a:pt x="521" y="1413"/>
                    <a:pt x="695" y="1299"/>
                    <a:pt x="695"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21"/>
            <p:cNvSpPr/>
            <p:nvPr/>
          </p:nvSpPr>
          <p:spPr>
            <a:xfrm>
              <a:off x="1857954" y="3690926"/>
              <a:ext cx="33376" cy="65772"/>
            </a:xfrm>
            <a:custGeom>
              <a:avLst/>
              <a:gdLst/>
              <a:ahLst/>
              <a:cxnLst/>
              <a:rect l="l" t="t" r="r" b="b"/>
              <a:pathLst>
                <a:path w="715" h="1409" extrusionOk="0">
                  <a:moveTo>
                    <a:pt x="357" y="1"/>
                  </a:moveTo>
                  <a:cubicBezTo>
                    <a:pt x="357" y="1"/>
                    <a:pt x="199" y="378"/>
                    <a:pt x="99" y="695"/>
                  </a:cubicBezTo>
                  <a:cubicBezTo>
                    <a:pt x="60" y="814"/>
                    <a:pt x="20" y="933"/>
                    <a:pt x="0" y="1052"/>
                  </a:cubicBezTo>
                  <a:cubicBezTo>
                    <a:pt x="0" y="1290"/>
                    <a:pt x="179" y="1409"/>
                    <a:pt x="357" y="1409"/>
                  </a:cubicBezTo>
                  <a:cubicBezTo>
                    <a:pt x="536" y="1409"/>
                    <a:pt x="714" y="1290"/>
                    <a:pt x="714" y="1052"/>
                  </a:cubicBezTo>
                  <a:cubicBezTo>
                    <a:pt x="694" y="933"/>
                    <a:pt x="674" y="814"/>
                    <a:pt x="61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21"/>
            <p:cNvSpPr/>
            <p:nvPr/>
          </p:nvSpPr>
          <p:spPr>
            <a:xfrm>
              <a:off x="1986135" y="3562278"/>
              <a:ext cx="32909" cy="66006"/>
            </a:xfrm>
            <a:custGeom>
              <a:avLst/>
              <a:gdLst/>
              <a:ahLst/>
              <a:cxnLst/>
              <a:rect l="l" t="t" r="r" b="b"/>
              <a:pathLst>
                <a:path w="705" h="1414" extrusionOk="0">
                  <a:moveTo>
                    <a:pt x="348" y="0"/>
                  </a:moveTo>
                  <a:cubicBezTo>
                    <a:pt x="209" y="337"/>
                    <a:pt x="90" y="694"/>
                    <a:pt x="11" y="1071"/>
                  </a:cubicBezTo>
                  <a:cubicBezTo>
                    <a:pt x="1" y="1299"/>
                    <a:pt x="174" y="1413"/>
                    <a:pt x="350" y="1413"/>
                  </a:cubicBezTo>
                  <a:cubicBezTo>
                    <a:pt x="526" y="1413"/>
                    <a:pt x="705" y="1299"/>
                    <a:pt x="705" y="1071"/>
                  </a:cubicBezTo>
                  <a:cubicBezTo>
                    <a:pt x="626" y="694"/>
                    <a:pt x="507" y="337"/>
                    <a:pt x="34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21"/>
            <p:cNvSpPr/>
            <p:nvPr/>
          </p:nvSpPr>
          <p:spPr>
            <a:xfrm>
              <a:off x="2114363" y="3690926"/>
              <a:ext cx="33376" cy="65772"/>
            </a:xfrm>
            <a:custGeom>
              <a:avLst/>
              <a:gdLst/>
              <a:ahLst/>
              <a:cxnLst/>
              <a:rect l="l" t="t" r="r" b="b"/>
              <a:pathLst>
                <a:path w="715" h="1409" extrusionOk="0">
                  <a:moveTo>
                    <a:pt x="357" y="1"/>
                  </a:moveTo>
                  <a:cubicBezTo>
                    <a:pt x="357" y="1"/>
                    <a:pt x="199" y="378"/>
                    <a:pt x="100" y="695"/>
                  </a:cubicBezTo>
                  <a:cubicBezTo>
                    <a:pt x="60" y="814"/>
                    <a:pt x="20" y="933"/>
                    <a:pt x="1" y="1052"/>
                  </a:cubicBezTo>
                  <a:cubicBezTo>
                    <a:pt x="1" y="1290"/>
                    <a:pt x="179" y="1409"/>
                    <a:pt x="357" y="1409"/>
                  </a:cubicBezTo>
                  <a:cubicBezTo>
                    <a:pt x="536" y="1409"/>
                    <a:pt x="714" y="1290"/>
                    <a:pt x="714" y="1052"/>
                  </a:cubicBezTo>
                  <a:cubicBezTo>
                    <a:pt x="695" y="933"/>
                    <a:pt x="675" y="814"/>
                    <a:pt x="61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21"/>
            <p:cNvSpPr/>
            <p:nvPr/>
          </p:nvSpPr>
          <p:spPr>
            <a:xfrm>
              <a:off x="2243058" y="3562278"/>
              <a:ext cx="32443" cy="66006"/>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21"/>
            <p:cNvSpPr/>
            <p:nvPr/>
          </p:nvSpPr>
          <p:spPr>
            <a:xfrm>
              <a:off x="448100" y="3818687"/>
              <a:ext cx="33330" cy="64605"/>
            </a:xfrm>
            <a:custGeom>
              <a:avLst/>
              <a:gdLst/>
              <a:ahLst/>
              <a:cxnLst/>
              <a:rect l="l" t="t" r="r" b="b"/>
              <a:pathLst>
                <a:path w="714" h="1384" extrusionOk="0">
                  <a:moveTo>
                    <a:pt x="357" y="1"/>
                  </a:moveTo>
                  <a:cubicBezTo>
                    <a:pt x="198" y="338"/>
                    <a:pt x="79" y="695"/>
                    <a:pt x="0" y="1072"/>
                  </a:cubicBezTo>
                  <a:cubicBezTo>
                    <a:pt x="20" y="1280"/>
                    <a:pt x="188"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1"/>
            <p:cNvSpPr/>
            <p:nvPr/>
          </p:nvSpPr>
          <p:spPr>
            <a:xfrm>
              <a:off x="575814" y="3947382"/>
              <a:ext cx="33376" cy="64372"/>
            </a:xfrm>
            <a:custGeom>
              <a:avLst/>
              <a:gdLst/>
              <a:ahLst/>
              <a:cxnLst/>
              <a:rect l="l" t="t" r="r" b="b"/>
              <a:pathLst>
                <a:path w="715" h="1379" extrusionOk="0">
                  <a:moveTo>
                    <a:pt x="358" y="0"/>
                  </a:moveTo>
                  <a:cubicBezTo>
                    <a:pt x="358" y="0"/>
                    <a:pt x="199" y="377"/>
                    <a:pt x="100" y="694"/>
                  </a:cubicBezTo>
                  <a:cubicBezTo>
                    <a:pt x="60" y="813"/>
                    <a:pt x="21" y="932"/>
                    <a:pt x="1" y="1051"/>
                  </a:cubicBezTo>
                  <a:cubicBezTo>
                    <a:pt x="21" y="1269"/>
                    <a:pt x="189" y="1378"/>
                    <a:pt x="358" y="1378"/>
                  </a:cubicBezTo>
                  <a:cubicBezTo>
                    <a:pt x="526" y="1378"/>
                    <a:pt x="695" y="1269"/>
                    <a:pt x="715" y="1051"/>
                  </a:cubicBezTo>
                  <a:cubicBezTo>
                    <a:pt x="695" y="932"/>
                    <a:pt x="675" y="813"/>
                    <a:pt x="635" y="69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1"/>
            <p:cNvSpPr/>
            <p:nvPr/>
          </p:nvSpPr>
          <p:spPr>
            <a:xfrm>
              <a:off x="704509" y="3818687"/>
              <a:ext cx="33376" cy="64605"/>
            </a:xfrm>
            <a:custGeom>
              <a:avLst/>
              <a:gdLst/>
              <a:ahLst/>
              <a:cxnLst/>
              <a:rect l="l" t="t" r="r" b="b"/>
              <a:pathLst>
                <a:path w="715" h="1384" extrusionOk="0">
                  <a:moveTo>
                    <a:pt x="357" y="1"/>
                  </a:moveTo>
                  <a:cubicBezTo>
                    <a:pt x="199" y="338"/>
                    <a:pt x="80" y="695"/>
                    <a:pt x="0" y="1072"/>
                  </a:cubicBezTo>
                  <a:cubicBezTo>
                    <a:pt x="20" y="1280"/>
                    <a:pt x="189"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21"/>
            <p:cNvSpPr/>
            <p:nvPr/>
          </p:nvSpPr>
          <p:spPr>
            <a:xfrm>
              <a:off x="832270" y="3947382"/>
              <a:ext cx="33330" cy="64372"/>
            </a:xfrm>
            <a:custGeom>
              <a:avLst/>
              <a:gdLst/>
              <a:ahLst/>
              <a:cxnLst/>
              <a:rect l="l" t="t" r="r" b="b"/>
              <a:pathLst>
                <a:path w="714" h="1379" extrusionOk="0">
                  <a:moveTo>
                    <a:pt x="357" y="0"/>
                  </a:moveTo>
                  <a:cubicBezTo>
                    <a:pt x="357" y="0"/>
                    <a:pt x="198" y="377"/>
                    <a:pt x="99" y="694"/>
                  </a:cubicBezTo>
                  <a:cubicBezTo>
                    <a:pt x="60" y="813"/>
                    <a:pt x="20" y="932"/>
                    <a:pt x="0" y="1051"/>
                  </a:cubicBezTo>
                  <a:cubicBezTo>
                    <a:pt x="20" y="1269"/>
                    <a:pt x="188" y="1378"/>
                    <a:pt x="357" y="1378"/>
                  </a:cubicBezTo>
                  <a:cubicBezTo>
                    <a:pt x="526" y="1378"/>
                    <a:pt x="694" y="1269"/>
                    <a:pt x="714" y="1051"/>
                  </a:cubicBezTo>
                  <a:cubicBezTo>
                    <a:pt x="694" y="932"/>
                    <a:pt x="674" y="813"/>
                    <a:pt x="63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1"/>
            <p:cNvSpPr/>
            <p:nvPr/>
          </p:nvSpPr>
          <p:spPr>
            <a:xfrm>
              <a:off x="960918" y="3818687"/>
              <a:ext cx="33376" cy="64605"/>
            </a:xfrm>
            <a:custGeom>
              <a:avLst/>
              <a:gdLst/>
              <a:ahLst/>
              <a:cxnLst/>
              <a:rect l="l" t="t" r="r" b="b"/>
              <a:pathLst>
                <a:path w="715" h="1384" extrusionOk="0">
                  <a:moveTo>
                    <a:pt x="358" y="1"/>
                  </a:moveTo>
                  <a:cubicBezTo>
                    <a:pt x="199" y="338"/>
                    <a:pt x="80" y="695"/>
                    <a:pt x="1" y="1072"/>
                  </a:cubicBezTo>
                  <a:cubicBezTo>
                    <a:pt x="20" y="1280"/>
                    <a:pt x="189" y="1384"/>
                    <a:pt x="358" y="1384"/>
                  </a:cubicBezTo>
                  <a:cubicBezTo>
                    <a:pt x="526" y="1384"/>
                    <a:pt x="695" y="1280"/>
                    <a:pt x="715" y="1072"/>
                  </a:cubicBezTo>
                  <a:cubicBezTo>
                    <a:pt x="615" y="695"/>
                    <a:pt x="496"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21"/>
            <p:cNvSpPr/>
            <p:nvPr/>
          </p:nvSpPr>
          <p:spPr>
            <a:xfrm>
              <a:off x="1088680" y="3947382"/>
              <a:ext cx="33376" cy="65772"/>
            </a:xfrm>
            <a:custGeom>
              <a:avLst/>
              <a:gdLst/>
              <a:ahLst/>
              <a:cxnLst/>
              <a:rect l="l" t="t" r="r" b="b"/>
              <a:pathLst>
                <a:path w="715" h="1409" extrusionOk="0">
                  <a:moveTo>
                    <a:pt x="357" y="0"/>
                  </a:moveTo>
                  <a:cubicBezTo>
                    <a:pt x="357" y="0"/>
                    <a:pt x="199" y="377"/>
                    <a:pt x="100" y="694"/>
                  </a:cubicBezTo>
                  <a:cubicBezTo>
                    <a:pt x="60" y="813"/>
                    <a:pt x="20" y="932"/>
                    <a:pt x="0" y="1051"/>
                  </a:cubicBezTo>
                  <a:cubicBezTo>
                    <a:pt x="0" y="1289"/>
                    <a:pt x="179" y="1408"/>
                    <a:pt x="357" y="1408"/>
                  </a:cubicBezTo>
                  <a:cubicBezTo>
                    <a:pt x="536" y="1408"/>
                    <a:pt x="714" y="1289"/>
                    <a:pt x="714" y="1051"/>
                  </a:cubicBezTo>
                  <a:cubicBezTo>
                    <a:pt x="694" y="932"/>
                    <a:pt x="675"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21"/>
            <p:cNvSpPr/>
            <p:nvPr/>
          </p:nvSpPr>
          <p:spPr>
            <a:xfrm>
              <a:off x="1217328" y="3818687"/>
              <a:ext cx="32489" cy="66006"/>
            </a:xfrm>
            <a:custGeom>
              <a:avLst/>
              <a:gdLst/>
              <a:ahLst/>
              <a:cxnLst/>
              <a:rect l="l" t="t" r="r" b="b"/>
              <a:pathLst>
                <a:path w="696" h="1414" extrusionOk="0">
                  <a:moveTo>
                    <a:pt x="358" y="1"/>
                  </a:moveTo>
                  <a:cubicBezTo>
                    <a:pt x="199" y="338"/>
                    <a:pt x="80" y="695"/>
                    <a:pt x="1" y="1072"/>
                  </a:cubicBezTo>
                  <a:cubicBezTo>
                    <a:pt x="1" y="1300"/>
                    <a:pt x="174" y="1414"/>
                    <a:pt x="348" y="1414"/>
                  </a:cubicBezTo>
                  <a:cubicBezTo>
                    <a:pt x="521" y="1414"/>
                    <a:pt x="695" y="1300"/>
                    <a:pt x="695" y="1072"/>
                  </a:cubicBezTo>
                  <a:cubicBezTo>
                    <a:pt x="616" y="695"/>
                    <a:pt x="497"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21"/>
            <p:cNvSpPr/>
            <p:nvPr/>
          </p:nvSpPr>
          <p:spPr>
            <a:xfrm>
              <a:off x="1345089" y="3947382"/>
              <a:ext cx="33376" cy="65772"/>
            </a:xfrm>
            <a:custGeom>
              <a:avLst/>
              <a:gdLst/>
              <a:ahLst/>
              <a:cxnLst/>
              <a:rect l="l" t="t" r="r" b="b"/>
              <a:pathLst>
                <a:path w="715" h="1409" extrusionOk="0">
                  <a:moveTo>
                    <a:pt x="358" y="0"/>
                  </a:moveTo>
                  <a:cubicBezTo>
                    <a:pt x="358" y="0"/>
                    <a:pt x="199" y="377"/>
                    <a:pt x="100" y="694"/>
                  </a:cubicBezTo>
                  <a:cubicBezTo>
                    <a:pt x="60" y="813"/>
                    <a:pt x="20" y="932"/>
                    <a:pt x="1" y="1051"/>
                  </a:cubicBezTo>
                  <a:cubicBezTo>
                    <a:pt x="1" y="1289"/>
                    <a:pt x="179" y="1408"/>
                    <a:pt x="358" y="1408"/>
                  </a:cubicBezTo>
                  <a:cubicBezTo>
                    <a:pt x="536" y="1408"/>
                    <a:pt x="715" y="1289"/>
                    <a:pt x="715" y="1051"/>
                  </a:cubicBezTo>
                  <a:cubicBezTo>
                    <a:pt x="695" y="932"/>
                    <a:pt x="675" y="813"/>
                    <a:pt x="615" y="69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21"/>
            <p:cNvSpPr/>
            <p:nvPr/>
          </p:nvSpPr>
          <p:spPr>
            <a:xfrm>
              <a:off x="1473784" y="3818687"/>
              <a:ext cx="32443" cy="66006"/>
            </a:xfrm>
            <a:custGeom>
              <a:avLst/>
              <a:gdLst/>
              <a:ahLst/>
              <a:cxnLst/>
              <a:rect l="l" t="t" r="r" b="b"/>
              <a:pathLst>
                <a:path w="695" h="1414" extrusionOk="0">
                  <a:moveTo>
                    <a:pt x="357" y="1"/>
                  </a:moveTo>
                  <a:cubicBezTo>
                    <a:pt x="199" y="338"/>
                    <a:pt x="80"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21"/>
            <p:cNvSpPr/>
            <p:nvPr/>
          </p:nvSpPr>
          <p:spPr>
            <a:xfrm>
              <a:off x="1601498" y="3947382"/>
              <a:ext cx="33376" cy="65772"/>
            </a:xfrm>
            <a:custGeom>
              <a:avLst/>
              <a:gdLst/>
              <a:ahLst/>
              <a:cxnLst/>
              <a:rect l="l" t="t" r="r" b="b"/>
              <a:pathLst>
                <a:path w="715" h="1409" extrusionOk="0">
                  <a:moveTo>
                    <a:pt x="358" y="0"/>
                  </a:moveTo>
                  <a:cubicBezTo>
                    <a:pt x="358" y="0"/>
                    <a:pt x="199" y="377"/>
                    <a:pt x="100" y="694"/>
                  </a:cubicBezTo>
                  <a:cubicBezTo>
                    <a:pt x="60" y="813"/>
                    <a:pt x="21" y="932"/>
                    <a:pt x="1" y="1051"/>
                  </a:cubicBezTo>
                  <a:cubicBezTo>
                    <a:pt x="1" y="1289"/>
                    <a:pt x="179" y="1408"/>
                    <a:pt x="358" y="1408"/>
                  </a:cubicBezTo>
                  <a:cubicBezTo>
                    <a:pt x="536" y="1408"/>
                    <a:pt x="715" y="1289"/>
                    <a:pt x="715" y="1051"/>
                  </a:cubicBezTo>
                  <a:cubicBezTo>
                    <a:pt x="695" y="932"/>
                    <a:pt x="675" y="813"/>
                    <a:pt x="616" y="694"/>
                  </a:cubicBezTo>
                  <a:cubicBezTo>
                    <a:pt x="517"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21"/>
            <p:cNvSpPr/>
            <p:nvPr/>
          </p:nvSpPr>
          <p:spPr>
            <a:xfrm>
              <a:off x="1730193" y="3818687"/>
              <a:ext cx="32443" cy="66006"/>
            </a:xfrm>
            <a:custGeom>
              <a:avLst/>
              <a:gdLst/>
              <a:ahLst/>
              <a:cxnLst/>
              <a:rect l="l" t="t" r="r" b="b"/>
              <a:pathLst>
                <a:path w="695" h="1414" extrusionOk="0">
                  <a:moveTo>
                    <a:pt x="357" y="1"/>
                  </a:moveTo>
                  <a:cubicBezTo>
                    <a:pt x="199" y="338"/>
                    <a:pt x="80" y="695"/>
                    <a:pt x="0" y="1072"/>
                  </a:cubicBezTo>
                  <a:cubicBezTo>
                    <a:pt x="0" y="1300"/>
                    <a:pt x="174" y="1414"/>
                    <a:pt x="348" y="1414"/>
                  </a:cubicBezTo>
                  <a:cubicBezTo>
                    <a:pt x="521" y="1414"/>
                    <a:pt x="695" y="1300"/>
                    <a:pt x="695"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21"/>
            <p:cNvSpPr/>
            <p:nvPr/>
          </p:nvSpPr>
          <p:spPr>
            <a:xfrm>
              <a:off x="1857954" y="3947382"/>
              <a:ext cx="33376" cy="65772"/>
            </a:xfrm>
            <a:custGeom>
              <a:avLst/>
              <a:gdLst/>
              <a:ahLst/>
              <a:cxnLst/>
              <a:rect l="l" t="t" r="r" b="b"/>
              <a:pathLst>
                <a:path w="715" h="1409" extrusionOk="0">
                  <a:moveTo>
                    <a:pt x="357" y="0"/>
                  </a:moveTo>
                  <a:cubicBezTo>
                    <a:pt x="357" y="0"/>
                    <a:pt x="199" y="377"/>
                    <a:pt x="99" y="694"/>
                  </a:cubicBezTo>
                  <a:cubicBezTo>
                    <a:pt x="60" y="813"/>
                    <a:pt x="20" y="932"/>
                    <a:pt x="0" y="1051"/>
                  </a:cubicBezTo>
                  <a:cubicBezTo>
                    <a:pt x="0" y="1289"/>
                    <a:pt x="179" y="1408"/>
                    <a:pt x="357" y="1408"/>
                  </a:cubicBezTo>
                  <a:cubicBezTo>
                    <a:pt x="536" y="1408"/>
                    <a:pt x="714" y="1289"/>
                    <a:pt x="714" y="1051"/>
                  </a:cubicBezTo>
                  <a:cubicBezTo>
                    <a:pt x="694" y="932"/>
                    <a:pt x="674"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21"/>
            <p:cNvSpPr/>
            <p:nvPr/>
          </p:nvSpPr>
          <p:spPr>
            <a:xfrm>
              <a:off x="1986135" y="3818687"/>
              <a:ext cx="32909" cy="66006"/>
            </a:xfrm>
            <a:custGeom>
              <a:avLst/>
              <a:gdLst/>
              <a:ahLst/>
              <a:cxnLst/>
              <a:rect l="l" t="t" r="r" b="b"/>
              <a:pathLst>
                <a:path w="705" h="1414" extrusionOk="0">
                  <a:moveTo>
                    <a:pt x="348" y="1"/>
                  </a:moveTo>
                  <a:cubicBezTo>
                    <a:pt x="209" y="338"/>
                    <a:pt x="90" y="695"/>
                    <a:pt x="11" y="1072"/>
                  </a:cubicBezTo>
                  <a:cubicBezTo>
                    <a:pt x="1" y="1300"/>
                    <a:pt x="174" y="1414"/>
                    <a:pt x="350" y="1414"/>
                  </a:cubicBezTo>
                  <a:cubicBezTo>
                    <a:pt x="526" y="1414"/>
                    <a:pt x="705" y="1300"/>
                    <a:pt x="705" y="1072"/>
                  </a:cubicBezTo>
                  <a:cubicBezTo>
                    <a:pt x="626" y="695"/>
                    <a:pt x="507" y="338"/>
                    <a:pt x="34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21"/>
            <p:cNvSpPr/>
            <p:nvPr/>
          </p:nvSpPr>
          <p:spPr>
            <a:xfrm>
              <a:off x="2114363" y="3947382"/>
              <a:ext cx="33376" cy="65772"/>
            </a:xfrm>
            <a:custGeom>
              <a:avLst/>
              <a:gdLst/>
              <a:ahLst/>
              <a:cxnLst/>
              <a:rect l="l" t="t" r="r" b="b"/>
              <a:pathLst>
                <a:path w="715" h="1409" extrusionOk="0">
                  <a:moveTo>
                    <a:pt x="357" y="0"/>
                  </a:moveTo>
                  <a:cubicBezTo>
                    <a:pt x="357" y="0"/>
                    <a:pt x="199" y="377"/>
                    <a:pt x="100" y="694"/>
                  </a:cubicBezTo>
                  <a:cubicBezTo>
                    <a:pt x="60" y="813"/>
                    <a:pt x="20" y="932"/>
                    <a:pt x="1" y="1051"/>
                  </a:cubicBezTo>
                  <a:cubicBezTo>
                    <a:pt x="1" y="1289"/>
                    <a:pt x="179" y="1408"/>
                    <a:pt x="357" y="1408"/>
                  </a:cubicBezTo>
                  <a:cubicBezTo>
                    <a:pt x="536" y="1408"/>
                    <a:pt x="714" y="1289"/>
                    <a:pt x="714" y="1051"/>
                  </a:cubicBezTo>
                  <a:cubicBezTo>
                    <a:pt x="695" y="932"/>
                    <a:pt x="675"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21"/>
            <p:cNvSpPr/>
            <p:nvPr/>
          </p:nvSpPr>
          <p:spPr>
            <a:xfrm>
              <a:off x="2243058" y="3818687"/>
              <a:ext cx="32443" cy="66006"/>
            </a:xfrm>
            <a:custGeom>
              <a:avLst/>
              <a:gdLst/>
              <a:ahLst/>
              <a:cxnLst/>
              <a:rect l="l" t="t" r="r" b="b"/>
              <a:pathLst>
                <a:path w="695" h="1414" extrusionOk="0">
                  <a:moveTo>
                    <a:pt x="357" y="1"/>
                  </a:moveTo>
                  <a:cubicBezTo>
                    <a:pt x="198" y="338"/>
                    <a:pt x="79"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21"/>
            <p:cNvSpPr/>
            <p:nvPr/>
          </p:nvSpPr>
          <p:spPr>
            <a:xfrm>
              <a:off x="448100" y="4075096"/>
              <a:ext cx="33330" cy="64652"/>
            </a:xfrm>
            <a:custGeom>
              <a:avLst/>
              <a:gdLst/>
              <a:ahLst/>
              <a:cxnLst/>
              <a:rect l="l" t="t" r="r" b="b"/>
              <a:pathLst>
                <a:path w="714" h="1385" extrusionOk="0">
                  <a:moveTo>
                    <a:pt x="357" y="1"/>
                  </a:moveTo>
                  <a:cubicBezTo>
                    <a:pt x="198" y="338"/>
                    <a:pt x="79" y="695"/>
                    <a:pt x="0" y="1072"/>
                  </a:cubicBezTo>
                  <a:cubicBezTo>
                    <a:pt x="20" y="1280"/>
                    <a:pt x="188"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21"/>
            <p:cNvSpPr/>
            <p:nvPr/>
          </p:nvSpPr>
          <p:spPr>
            <a:xfrm>
              <a:off x="575814" y="4203791"/>
              <a:ext cx="33376" cy="64372"/>
            </a:xfrm>
            <a:custGeom>
              <a:avLst/>
              <a:gdLst/>
              <a:ahLst/>
              <a:cxnLst/>
              <a:rect l="l" t="t" r="r" b="b"/>
              <a:pathLst>
                <a:path w="715" h="1379" extrusionOk="0">
                  <a:moveTo>
                    <a:pt x="358" y="0"/>
                  </a:moveTo>
                  <a:cubicBezTo>
                    <a:pt x="358" y="0"/>
                    <a:pt x="199" y="397"/>
                    <a:pt x="100" y="714"/>
                  </a:cubicBezTo>
                  <a:cubicBezTo>
                    <a:pt x="60" y="814"/>
                    <a:pt x="21" y="933"/>
                    <a:pt x="1" y="1052"/>
                  </a:cubicBezTo>
                  <a:cubicBezTo>
                    <a:pt x="21" y="1270"/>
                    <a:pt x="189" y="1379"/>
                    <a:pt x="358" y="1379"/>
                  </a:cubicBezTo>
                  <a:cubicBezTo>
                    <a:pt x="526" y="1379"/>
                    <a:pt x="695" y="1270"/>
                    <a:pt x="715" y="1052"/>
                  </a:cubicBezTo>
                  <a:cubicBezTo>
                    <a:pt x="695" y="933"/>
                    <a:pt x="675" y="814"/>
                    <a:pt x="635" y="71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21"/>
            <p:cNvSpPr/>
            <p:nvPr/>
          </p:nvSpPr>
          <p:spPr>
            <a:xfrm>
              <a:off x="704509" y="4075096"/>
              <a:ext cx="33376" cy="64652"/>
            </a:xfrm>
            <a:custGeom>
              <a:avLst/>
              <a:gdLst/>
              <a:ahLst/>
              <a:cxnLst/>
              <a:rect l="l" t="t" r="r" b="b"/>
              <a:pathLst>
                <a:path w="715" h="1385" extrusionOk="0">
                  <a:moveTo>
                    <a:pt x="357" y="1"/>
                  </a:moveTo>
                  <a:cubicBezTo>
                    <a:pt x="199" y="338"/>
                    <a:pt x="80" y="695"/>
                    <a:pt x="0" y="1072"/>
                  </a:cubicBezTo>
                  <a:cubicBezTo>
                    <a:pt x="20" y="1280"/>
                    <a:pt x="189"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21"/>
            <p:cNvSpPr/>
            <p:nvPr/>
          </p:nvSpPr>
          <p:spPr>
            <a:xfrm>
              <a:off x="832270" y="4203791"/>
              <a:ext cx="33330" cy="64372"/>
            </a:xfrm>
            <a:custGeom>
              <a:avLst/>
              <a:gdLst/>
              <a:ahLst/>
              <a:cxnLst/>
              <a:rect l="l" t="t" r="r" b="b"/>
              <a:pathLst>
                <a:path w="714" h="1379" extrusionOk="0">
                  <a:moveTo>
                    <a:pt x="357" y="0"/>
                  </a:moveTo>
                  <a:cubicBezTo>
                    <a:pt x="357" y="0"/>
                    <a:pt x="198" y="397"/>
                    <a:pt x="99" y="714"/>
                  </a:cubicBezTo>
                  <a:cubicBezTo>
                    <a:pt x="60" y="814"/>
                    <a:pt x="20" y="933"/>
                    <a:pt x="0" y="1052"/>
                  </a:cubicBezTo>
                  <a:cubicBezTo>
                    <a:pt x="20" y="1270"/>
                    <a:pt x="188" y="1379"/>
                    <a:pt x="357" y="1379"/>
                  </a:cubicBezTo>
                  <a:cubicBezTo>
                    <a:pt x="526" y="1379"/>
                    <a:pt x="694" y="1270"/>
                    <a:pt x="714" y="1052"/>
                  </a:cubicBezTo>
                  <a:cubicBezTo>
                    <a:pt x="694" y="933"/>
                    <a:pt x="674" y="814"/>
                    <a:pt x="635" y="71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21"/>
            <p:cNvSpPr/>
            <p:nvPr/>
          </p:nvSpPr>
          <p:spPr>
            <a:xfrm>
              <a:off x="960918" y="4075096"/>
              <a:ext cx="33376" cy="64652"/>
            </a:xfrm>
            <a:custGeom>
              <a:avLst/>
              <a:gdLst/>
              <a:ahLst/>
              <a:cxnLst/>
              <a:rect l="l" t="t" r="r" b="b"/>
              <a:pathLst>
                <a:path w="715" h="1385" extrusionOk="0">
                  <a:moveTo>
                    <a:pt x="358" y="1"/>
                  </a:moveTo>
                  <a:cubicBezTo>
                    <a:pt x="199" y="338"/>
                    <a:pt x="80" y="695"/>
                    <a:pt x="1" y="1072"/>
                  </a:cubicBezTo>
                  <a:cubicBezTo>
                    <a:pt x="20" y="1280"/>
                    <a:pt x="189" y="1384"/>
                    <a:pt x="358" y="1384"/>
                  </a:cubicBezTo>
                  <a:cubicBezTo>
                    <a:pt x="526" y="1384"/>
                    <a:pt x="695" y="1280"/>
                    <a:pt x="715" y="1072"/>
                  </a:cubicBezTo>
                  <a:cubicBezTo>
                    <a:pt x="615" y="695"/>
                    <a:pt x="496"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21"/>
            <p:cNvSpPr/>
            <p:nvPr/>
          </p:nvSpPr>
          <p:spPr>
            <a:xfrm>
              <a:off x="1088680" y="4203791"/>
              <a:ext cx="33376" cy="65772"/>
            </a:xfrm>
            <a:custGeom>
              <a:avLst/>
              <a:gdLst/>
              <a:ahLst/>
              <a:cxnLst/>
              <a:rect l="l" t="t" r="r" b="b"/>
              <a:pathLst>
                <a:path w="715" h="1409" extrusionOk="0">
                  <a:moveTo>
                    <a:pt x="357" y="0"/>
                  </a:moveTo>
                  <a:cubicBezTo>
                    <a:pt x="357" y="0"/>
                    <a:pt x="199" y="397"/>
                    <a:pt x="100" y="714"/>
                  </a:cubicBezTo>
                  <a:cubicBezTo>
                    <a:pt x="60" y="814"/>
                    <a:pt x="20" y="933"/>
                    <a:pt x="0" y="1052"/>
                  </a:cubicBezTo>
                  <a:cubicBezTo>
                    <a:pt x="0" y="1290"/>
                    <a:pt x="179" y="1409"/>
                    <a:pt x="357" y="1409"/>
                  </a:cubicBezTo>
                  <a:cubicBezTo>
                    <a:pt x="536" y="1409"/>
                    <a:pt x="714" y="1290"/>
                    <a:pt x="714" y="1052"/>
                  </a:cubicBezTo>
                  <a:cubicBezTo>
                    <a:pt x="694" y="933"/>
                    <a:pt x="675" y="814"/>
                    <a:pt x="615" y="71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21"/>
            <p:cNvSpPr/>
            <p:nvPr/>
          </p:nvSpPr>
          <p:spPr>
            <a:xfrm>
              <a:off x="1217328" y="4075096"/>
              <a:ext cx="32489" cy="66006"/>
            </a:xfrm>
            <a:custGeom>
              <a:avLst/>
              <a:gdLst/>
              <a:ahLst/>
              <a:cxnLst/>
              <a:rect l="l" t="t" r="r" b="b"/>
              <a:pathLst>
                <a:path w="696" h="1414" extrusionOk="0">
                  <a:moveTo>
                    <a:pt x="358" y="1"/>
                  </a:moveTo>
                  <a:cubicBezTo>
                    <a:pt x="199" y="338"/>
                    <a:pt x="80" y="695"/>
                    <a:pt x="1" y="1072"/>
                  </a:cubicBezTo>
                  <a:cubicBezTo>
                    <a:pt x="1" y="1300"/>
                    <a:pt x="174" y="1414"/>
                    <a:pt x="348" y="1414"/>
                  </a:cubicBezTo>
                  <a:cubicBezTo>
                    <a:pt x="521" y="1414"/>
                    <a:pt x="695" y="1300"/>
                    <a:pt x="695" y="1072"/>
                  </a:cubicBezTo>
                  <a:cubicBezTo>
                    <a:pt x="616" y="695"/>
                    <a:pt x="497"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21"/>
            <p:cNvSpPr/>
            <p:nvPr/>
          </p:nvSpPr>
          <p:spPr>
            <a:xfrm>
              <a:off x="1345089" y="4203791"/>
              <a:ext cx="33376" cy="65772"/>
            </a:xfrm>
            <a:custGeom>
              <a:avLst/>
              <a:gdLst/>
              <a:ahLst/>
              <a:cxnLst/>
              <a:rect l="l" t="t" r="r" b="b"/>
              <a:pathLst>
                <a:path w="715" h="1409" extrusionOk="0">
                  <a:moveTo>
                    <a:pt x="358" y="0"/>
                  </a:moveTo>
                  <a:cubicBezTo>
                    <a:pt x="358" y="0"/>
                    <a:pt x="199" y="397"/>
                    <a:pt x="100" y="714"/>
                  </a:cubicBezTo>
                  <a:cubicBezTo>
                    <a:pt x="60" y="814"/>
                    <a:pt x="20" y="933"/>
                    <a:pt x="1" y="1052"/>
                  </a:cubicBezTo>
                  <a:cubicBezTo>
                    <a:pt x="1" y="1290"/>
                    <a:pt x="179" y="1409"/>
                    <a:pt x="358" y="1409"/>
                  </a:cubicBezTo>
                  <a:cubicBezTo>
                    <a:pt x="536" y="1409"/>
                    <a:pt x="715" y="1290"/>
                    <a:pt x="715" y="1052"/>
                  </a:cubicBezTo>
                  <a:cubicBezTo>
                    <a:pt x="695" y="933"/>
                    <a:pt x="675" y="814"/>
                    <a:pt x="615" y="71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21"/>
            <p:cNvSpPr/>
            <p:nvPr/>
          </p:nvSpPr>
          <p:spPr>
            <a:xfrm>
              <a:off x="1473784" y="4075096"/>
              <a:ext cx="32443" cy="66006"/>
            </a:xfrm>
            <a:custGeom>
              <a:avLst/>
              <a:gdLst/>
              <a:ahLst/>
              <a:cxnLst/>
              <a:rect l="l" t="t" r="r" b="b"/>
              <a:pathLst>
                <a:path w="695" h="1414" extrusionOk="0">
                  <a:moveTo>
                    <a:pt x="357" y="1"/>
                  </a:moveTo>
                  <a:cubicBezTo>
                    <a:pt x="199" y="338"/>
                    <a:pt x="80"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21"/>
            <p:cNvSpPr/>
            <p:nvPr/>
          </p:nvSpPr>
          <p:spPr>
            <a:xfrm>
              <a:off x="1601498" y="4203791"/>
              <a:ext cx="33376" cy="65772"/>
            </a:xfrm>
            <a:custGeom>
              <a:avLst/>
              <a:gdLst/>
              <a:ahLst/>
              <a:cxnLst/>
              <a:rect l="l" t="t" r="r" b="b"/>
              <a:pathLst>
                <a:path w="715" h="1409" extrusionOk="0">
                  <a:moveTo>
                    <a:pt x="358" y="0"/>
                  </a:moveTo>
                  <a:cubicBezTo>
                    <a:pt x="358" y="0"/>
                    <a:pt x="199" y="397"/>
                    <a:pt x="100" y="714"/>
                  </a:cubicBezTo>
                  <a:cubicBezTo>
                    <a:pt x="60" y="814"/>
                    <a:pt x="21" y="933"/>
                    <a:pt x="1" y="1052"/>
                  </a:cubicBezTo>
                  <a:cubicBezTo>
                    <a:pt x="1" y="1290"/>
                    <a:pt x="179" y="1409"/>
                    <a:pt x="358" y="1409"/>
                  </a:cubicBezTo>
                  <a:cubicBezTo>
                    <a:pt x="536" y="1409"/>
                    <a:pt x="715" y="1290"/>
                    <a:pt x="715" y="1052"/>
                  </a:cubicBezTo>
                  <a:cubicBezTo>
                    <a:pt x="695" y="933"/>
                    <a:pt x="675" y="814"/>
                    <a:pt x="616" y="714"/>
                  </a:cubicBezTo>
                  <a:cubicBezTo>
                    <a:pt x="517"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21"/>
            <p:cNvSpPr/>
            <p:nvPr/>
          </p:nvSpPr>
          <p:spPr>
            <a:xfrm>
              <a:off x="1730193" y="4075096"/>
              <a:ext cx="32443" cy="66006"/>
            </a:xfrm>
            <a:custGeom>
              <a:avLst/>
              <a:gdLst/>
              <a:ahLst/>
              <a:cxnLst/>
              <a:rect l="l" t="t" r="r" b="b"/>
              <a:pathLst>
                <a:path w="695" h="1414" extrusionOk="0">
                  <a:moveTo>
                    <a:pt x="357" y="1"/>
                  </a:moveTo>
                  <a:cubicBezTo>
                    <a:pt x="199" y="338"/>
                    <a:pt x="80" y="695"/>
                    <a:pt x="0" y="1072"/>
                  </a:cubicBezTo>
                  <a:cubicBezTo>
                    <a:pt x="0" y="1300"/>
                    <a:pt x="174" y="1414"/>
                    <a:pt x="348" y="1414"/>
                  </a:cubicBezTo>
                  <a:cubicBezTo>
                    <a:pt x="521" y="1414"/>
                    <a:pt x="695" y="1300"/>
                    <a:pt x="695"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21"/>
            <p:cNvSpPr/>
            <p:nvPr/>
          </p:nvSpPr>
          <p:spPr>
            <a:xfrm>
              <a:off x="1857954" y="4203791"/>
              <a:ext cx="33376" cy="65772"/>
            </a:xfrm>
            <a:custGeom>
              <a:avLst/>
              <a:gdLst/>
              <a:ahLst/>
              <a:cxnLst/>
              <a:rect l="l" t="t" r="r" b="b"/>
              <a:pathLst>
                <a:path w="715" h="1409" extrusionOk="0">
                  <a:moveTo>
                    <a:pt x="357" y="0"/>
                  </a:moveTo>
                  <a:cubicBezTo>
                    <a:pt x="357" y="0"/>
                    <a:pt x="199" y="397"/>
                    <a:pt x="99" y="714"/>
                  </a:cubicBezTo>
                  <a:cubicBezTo>
                    <a:pt x="60" y="814"/>
                    <a:pt x="20" y="933"/>
                    <a:pt x="0" y="1052"/>
                  </a:cubicBezTo>
                  <a:cubicBezTo>
                    <a:pt x="0" y="1290"/>
                    <a:pt x="179" y="1409"/>
                    <a:pt x="357" y="1409"/>
                  </a:cubicBezTo>
                  <a:cubicBezTo>
                    <a:pt x="536" y="1409"/>
                    <a:pt x="714" y="1290"/>
                    <a:pt x="714" y="1052"/>
                  </a:cubicBezTo>
                  <a:cubicBezTo>
                    <a:pt x="694" y="933"/>
                    <a:pt x="674" y="814"/>
                    <a:pt x="615" y="71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21"/>
            <p:cNvSpPr/>
            <p:nvPr/>
          </p:nvSpPr>
          <p:spPr>
            <a:xfrm>
              <a:off x="1986135" y="4075096"/>
              <a:ext cx="32909" cy="66006"/>
            </a:xfrm>
            <a:custGeom>
              <a:avLst/>
              <a:gdLst/>
              <a:ahLst/>
              <a:cxnLst/>
              <a:rect l="l" t="t" r="r" b="b"/>
              <a:pathLst>
                <a:path w="705" h="1414" extrusionOk="0">
                  <a:moveTo>
                    <a:pt x="348" y="1"/>
                  </a:moveTo>
                  <a:cubicBezTo>
                    <a:pt x="209" y="338"/>
                    <a:pt x="90" y="695"/>
                    <a:pt x="11" y="1072"/>
                  </a:cubicBezTo>
                  <a:cubicBezTo>
                    <a:pt x="1" y="1300"/>
                    <a:pt x="174" y="1414"/>
                    <a:pt x="350" y="1414"/>
                  </a:cubicBezTo>
                  <a:cubicBezTo>
                    <a:pt x="526" y="1414"/>
                    <a:pt x="705" y="1300"/>
                    <a:pt x="705" y="1072"/>
                  </a:cubicBezTo>
                  <a:cubicBezTo>
                    <a:pt x="626" y="695"/>
                    <a:pt x="507" y="338"/>
                    <a:pt x="34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21"/>
            <p:cNvSpPr/>
            <p:nvPr/>
          </p:nvSpPr>
          <p:spPr>
            <a:xfrm>
              <a:off x="2114363" y="4203791"/>
              <a:ext cx="33376" cy="65772"/>
            </a:xfrm>
            <a:custGeom>
              <a:avLst/>
              <a:gdLst/>
              <a:ahLst/>
              <a:cxnLst/>
              <a:rect l="l" t="t" r="r" b="b"/>
              <a:pathLst>
                <a:path w="715" h="1409" extrusionOk="0">
                  <a:moveTo>
                    <a:pt x="357" y="0"/>
                  </a:moveTo>
                  <a:cubicBezTo>
                    <a:pt x="357" y="0"/>
                    <a:pt x="199" y="397"/>
                    <a:pt x="100" y="714"/>
                  </a:cubicBezTo>
                  <a:cubicBezTo>
                    <a:pt x="60" y="814"/>
                    <a:pt x="20" y="933"/>
                    <a:pt x="1" y="1052"/>
                  </a:cubicBezTo>
                  <a:cubicBezTo>
                    <a:pt x="1" y="1290"/>
                    <a:pt x="179" y="1409"/>
                    <a:pt x="357" y="1409"/>
                  </a:cubicBezTo>
                  <a:cubicBezTo>
                    <a:pt x="536" y="1409"/>
                    <a:pt x="714" y="1290"/>
                    <a:pt x="714" y="1052"/>
                  </a:cubicBezTo>
                  <a:cubicBezTo>
                    <a:pt x="695" y="933"/>
                    <a:pt x="675" y="814"/>
                    <a:pt x="615" y="71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21"/>
            <p:cNvSpPr/>
            <p:nvPr/>
          </p:nvSpPr>
          <p:spPr>
            <a:xfrm>
              <a:off x="2243058" y="4075096"/>
              <a:ext cx="32443" cy="66006"/>
            </a:xfrm>
            <a:custGeom>
              <a:avLst/>
              <a:gdLst/>
              <a:ahLst/>
              <a:cxnLst/>
              <a:rect l="l" t="t" r="r" b="b"/>
              <a:pathLst>
                <a:path w="695" h="1414" extrusionOk="0">
                  <a:moveTo>
                    <a:pt x="357" y="1"/>
                  </a:moveTo>
                  <a:cubicBezTo>
                    <a:pt x="198" y="338"/>
                    <a:pt x="79"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21"/>
            <p:cNvSpPr/>
            <p:nvPr/>
          </p:nvSpPr>
          <p:spPr>
            <a:xfrm>
              <a:off x="448100" y="4331552"/>
              <a:ext cx="33330" cy="64605"/>
            </a:xfrm>
            <a:custGeom>
              <a:avLst/>
              <a:gdLst/>
              <a:ahLst/>
              <a:cxnLst/>
              <a:rect l="l" t="t" r="r" b="b"/>
              <a:pathLst>
                <a:path w="714" h="1384" extrusionOk="0">
                  <a:moveTo>
                    <a:pt x="357" y="0"/>
                  </a:moveTo>
                  <a:cubicBezTo>
                    <a:pt x="198" y="337"/>
                    <a:pt x="79" y="694"/>
                    <a:pt x="0" y="1071"/>
                  </a:cubicBezTo>
                  <a:cubicBezTo>
                    <a:pt x="20" y="1279"/>
                    <a:pt x="188" y="1383"/>
                    <a:pt x="357" y="1383"/>
                  </a:cubicBezTo>
                  <a:cubicBezTo>
                    <a:pt x="526" y="1383"/>
                    <a:pt x="694" y="1279"/>
                    <a:pt x="71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21"/>
            <p:cNvSpPr/>
            <p:nvPr/>
          </p:nvSpPr>
          <p:spPr>
            <a:xfrm>
              <a:off x="575814" y="4460200"/>
              <a:ext cx="33376" cy="64418"/>
            </a:xfrm>
            <a:custGeom>
              <a:avLst/>
              <a:gdLst/>
              <a:ahLst/>
              <a:cxnLst/>
              <a:rect l="l" t="t" r="r" b="b"/>
              <a:pathLst>
                <a:path w="715" h="1380" extrusionOk="0">
                  <a:moveTo>
                    <a:pt x="358" y="1"/>
                  </a:moveTo>
                  <a:cubicBezTo>
                    <a:pt x="358" y="1"/>
                    <a:pt x="199" y="378"/>
                    <a:pt x="100" y="695"/>
                  </a:cubicBezTo>
                  <a:cubicBezTo>
                    <a:pt x="60" y="814"/>
                    <a:pt x="21" y="933"/>
                    <a:pt x="1" y="1052"/>
                  </a:cubicBezTo>
                  <a:cubicBezTo>
                    <a:pt x="21" y="1270"/>
                    <a:pt x="189" y="1379"/>
                    <a:pt x="358" y="1379"/>
                  </a:cubicBezTo>
                  <a:cubicBezTo>
                    <a:pt x="526" y="1379"/>
                    <a:pt x="695" y="1270"/>
                    <a:pt x="715" y="1052"/>
                  </a:cubicBezTo>
                  <a:cubicBezTo>
                    <a:pt x="695" y="933"/>
                    <a:pt x="675" y="814"/>
                    <a:pt x="635" y="695"/>
                  </a:cubicBezTo>
                  <a:cubicBezTo>
                    <a:pt x="516"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1"/>
            <p:cNvSpPr/>
            <p:nvPr/>
          </p:nvSpPr>
          <p:spPr>
            <a:xfrm>
              <a:off x="704509" y="4331552"/>
              <a:ext cx="33376" cy="64605"/>
            </a:xfrm>
            <a:custGeom>
              <a:avLst/>
              <a:gdLst/>
              <a:ahLst/>
              <a:cxnLst/>
              <a:rect l="l" t="t" r="r" b="b"/>
              <a:pathLst>
                <a:path w="715" h="1384" extrusionOk="0">
                  <a:moveTo>
                    <a:pt x="357" y="0"/>
                  </a:moveTo>
                  <a:cubicBezTo>
                    <a:pt x="199" y="337"/>
                    <a:pt x="80" y="694"/>
                    <a:pt x="0" y="1071"/>
                  </a:cubicBezTo>
                  <a:cubicBezTo>
                    <a:pt x="20" y="1279"/>
                    <a:pt x="189" y="1383"/>
                    <a:pt x="357" y="1383"/>
                  </a:cubicBezTo>
                  <a:cubicBezTo>
                    <a:pt x="526" y="1383"/>
                    <a:pt x="694" y="1279"/>
                    <a:pt x="71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1"/>
            <p:cNvSpPr/>
            <p:nvPr/>
          </p:nvSpPr>
          <p:spPr>
            <a:xfrm>
              <a:off x="832270" y="4460200"/>
              <a:ext cx="33330" cy="64418"/>
            </a:xfrm>
            <a:custGeom>
              <a:avLst/>
              <a:gdLst/>
              <a:ahLst/>
              <a:cxnLst/>
              <a:rect l="l" t="t" r="r" b="b"/>
              <a:pathLst>
                <a:path w="714" h="1380" extrusionOk="0">
                  <a:moveTo>
                    <a:pt x="357" y="1"/>
                  </a:moveTo>
                  <a:cubicBezTo>
                    <a:pt x="357" y="1"/>
                    <a:pt x="198" y="378"/>
                    <a:pt x="99" y="695"/>
                  </a:cubicBezTo>
                  <a:cubicBezTo>
                    <a:pt x="60" y="814"/>
                    <a:pt x="20" y="933"/>
                    <a:pt x="0" y="1052"/>
                  </a:cubicBezTo>
                  <a:cubicBezTo>
                    <a:pt x="20" y="1270"/>
                    <a:pt x="188" y="1379"/>
                    <a:pt x="357" y="1379"/>
                  </a:cubicBezTo>
                  <a:cubicBezTo>
                    <a:pt x="526" y="1379"/>
                    <a:pt x="694" y="1270"/>
                    <a:pt x="714" y="1052"/>
                  </a:cubicBezTo>
                  <a:cubicBezTo>
                    <a:pt x="694" y="933"/>
                    <a:pt x="674" y="814"/>
                    <a:pt x="63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21"/>
            <p:cNvSpPr/>
            <p:nvPr/>
          </p:nvSpPr>
          <p:spPr>
            <a:xfrm>
              <a:off x="960918" y="4331552"/>
              <a:ext cx="33376" cy="64605"/>
            </a:xfrm>
            <a:custGeom>
              <a:avLst/>
              <a:gdLst/>
              <a:ahLst/>
              <a:cxnLst/>
              <a:rect l="l" t="t" r="r" b="b"/>
              <a:pathLst>
                <a:path w="715" h="1384" extrusionOk="0">
                  <a:moveTo>
                    <a:pt x="358" y="0"/>
                  </a:moveTo>
                  <a:cubicBezTo>
                    <a:pt x="199" y="337"/>
                    <a:pt x="80" y="694"/>
                    <a:pt x="1" y="1071"/>
                  </a:cubicBezTo>
                  <a:cubicBezTo>
                    <a:pt x="20" y="1279"/>
                    <a:pt x="189" y="1383"/>
                    <a:pt x="358" y="1383"/>
                  </a:cubicBezTo>
                  <a:cubicBezTo>
                    <a:pt x="526" y="1383"/>
                    <a:pt x="695" y="1279"/>
                    <a:pt x="715" y="1071"/>
                  </a:cubicBezTo>
                  <a:cubicBezTo>
                    <a:pt x="615" y="694"/>
                    <a:pt x="496" y="337"/>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21"/>
            <p:cNvSpPr/>
            <p:nvPr/>
          </p:nvSpPr>
          <p:spPr>
            <a:xfrm>
              <a:off x="1088680" y="4460200"/>
              <a:ext cx="33376" cy="65772"/>
            </a:xfrm>
            <a:custGeom>
              <a:avLst/>
              <a:gdLst/>
              <a:ahLst/>
              <a:cxnLst/>
              <a:rect l="l" t="t" r="r" b="b"/>
              <a:pathLst>
                <a:path w="715" h="1409" extrusionOk="0">
                  <a:moveTo>
                    <a:pt x="357" y="1"/>
                  </a:moveTo>
                  <a:cubicBezTo>
                    <a:pt x="357" y="1"/>
                    <a:pt x="199" y="378"/>
                    <a:pt x="100" y="695"/>
                  </a:cubicBezTo>
                  <a:cubicBezTo>
                    <a:pt x="60" y="814"/>
                    <a:pt x="20" y="933"/>
                    <a:pt x="0" y="1052"/>
                  </a:cubicBezTo>
                  <a:cubicBezTo>
                    <a:pt x="0" y="1290"/>
                    <a:pt x="179" y="1409"/>
                    <a:pt x="357" y="1409"/>
                  </a:cubicBezTo>
                  <a:cubicBezTo>
                    <a:pt x="536" y="1409"/>
                    <a:pt x="714" y="1290"/>
                    <a:pt x="714" y="1052"/>
                  </a:cubicBezTo>
                  <a:cubicBezTo>
                    <a:pt x="694" y="933"/>
                    <a:pt x="675" y="814"/>
                    <a:pt x="635" y="71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21"/>
            <p:cNvSpPr/>
            <p:nvPr/>
          </p:nvSpPr>
          <p:spPr>
            <a:xfrm>
              <a:off x="1217328" y="4331552"/>
              <a:ext cx="32489" cy="66006"/>
            </a:xfrm>
            <a:custGeom>
              <a:avLst/>
              <a:gdLst/>
              <a:ahLst/>
              <a:cxnLst/>
              <a:rect l="l" t="t" r="r" b="b"/>
              <a:pathLst>
                <a:path w="696" h="1414" extrusionOk="0">
                  <a:moveTo>
                    <a:pt x="358" y="0"/>
                  </a:moveTo>
                  <a:cubicBezTo>
                    <a:pt x="199" y="337"/>
                    <a:pt x="80" y="694"/>
                    <a:pt x="1" y="1071"/>
                  </a:cubicBezTo>
                  <a:cubicBezTo>
                    <a:pt x="1" y="1299"/>
                    <a:pt x="174" y="1413"/>
                    <a:pt x="348" y="1413"/>
                  </a:cubicBezTo>
                  <a:cubicBezTo>
                    <a:pt x="521" y="1413"/>
                    <a:pt x="695" y="1299"/>
                    <a:pt x="695" y="1071"/>
                  </a:cubicBezTo>
                  <a:cubicBezTo>
                    <a:pt x="616" y="694"/>
                    <a:pt x="497" y="337"/>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21"/>
            <p:cNvSpPr/>
            <p:nvPr/>
          </p:nvSpPr>
          <p:spPr>
            <a:xfrm>
              <a:off x="1345089" y="4460200"/>
              <a:ext cx="33376" cy="65772"/>
            </a:xfrm>
            <a:custGeom>
              <a:avLst/>
              <a:gdLst/>
              <a:ahLst/>
              <a:cxnLst/>
              <a:rect l="l" t="t" r="r" b="b"/>
              <a:pathLst>
                <a:path w="715" h="1409" extrusionOk="0">
                  <a:moveTo>
                    <a:pt x="358" y="1"/>
                  </a:moveTo>
                  <a:cubicBezTo>
                    <a:pt x="358" y="1"/>
                    <a:pt x="199" y="378"/>
                    <a:pt x="100" y="695"/>
                  </a:cubicBezTo>
                  <a:cubicBezTo>
                    <a:pt x="60" y="814"/>
                    <a:pt x="20" y="933"/>
                    <a:pt x="1" y="1052"/>
                  </a:cubicBezTo>
                  <a:cubicBezTo>
                    <a:pt x="1" y="1290"/>
                    <a:pt x="179" y="1409"/>
                    <a:pt x="358" y="1409"/>
                  </a:cubicBezTo>
                  <a:cubicBezTo>
                    <a:pt x="536" y="1409"/>
                    <a:pt x="715" y="1290"/>
                    <a:pt x="715" y="1052"/>
                  </a:cubicBezTo>
                  <a:cubicBezTo>
                    <a:pt x="695" y="933"/>
                    <a:pt x="675" y="814"/>
                    <a:pt x="615" y="695"/>
                  </a:cubicBezTo>
                  <a:cubicBezTo>
                    <a:pt x="516"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21"/>
            <p:cNvSpPr/>
            <p:nvPr/>
          </p:nvSpPr>
          <p:spPr>
            <a:xfrm>
              <a:off x="1473784" y="4331552"/>
              <a:ext cx="32443" cy="66006"/>
            </a:xfrm>
            <a:custGeom>
              <a:avLst/>
              <a:gdLst/>
              <a:ahLst/>
              <a:cxnLst/>
              <a:rect l="l" t="t" r="r" b="b"/>
              <a:pathLst>
                <a:path w="695" h="1414" extrusionOk="0">
                  <a:moveTo>
                    <a:pt x="357" y="0"/>
                  </a:moveTo>
                  <a:cubicBezTo>
                    <a:pt x="199" y="337"/>
                    <a:pt x="80" y="694"/>
                    <a:pt x="0" y="1071"/>
                  </a:cubicBezTo>
                  <a:cubicBezTo>
                    <a:pt x="0" y="1299"/>
                    <a:pt x="174" y="1413"/>
                    <a:pt x="347" y="1413"/>
                  </a:cubicBezTo>
                  <a:cubicBezTo>
                    <a:pt x="521" y="1413"/>
                    <a:pt x="694" y="1299"/>
                    <a:pt x="69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21"/>
            <p:cNvSpPr/>
            <p:nvPr/>
          </p:nvSpPr>
          <p:spPr>
            <a:xfrm>
              <a:off x="1601498" y="4460200"/>
              <a:ext cx="33376" cy="65772"/>
            </a:xfrm>
            <a:custGeom>
              <a:avLst/>
              <a:gdLst/>
              <a:ahLst/>
              <a:cxnLst/>
              <a:rect l="l" t="t" r="r" b="b"/>
              <a:pathLst>
                <a:path w="715" h="1409" extrusionOk="0">
                  <a:moveTo>
                    <a:pt x="358" y="1"/>
                  </a:moveTo>
                  <a:cubicBezTo>
                    <a:pt x="358" y="1"/>
                    <a:pt x="199" y="378"/>
                    <a:pt x="100" y="695"/>
                  </a:cubicBezTo>
                  <a:cubicBezTo>
                    <a:pt x="60" y="814"/>
                    <a:pt x="21" y="933"/>
                    <a:pt x="1" y="1052"/>
                  </a:cubicBezTo>
                  <a:cubicBezTo>
                    <a:pt x="1" y="1290"/>
                    <a:pt x="179" y="1409"/>
                    <a:pt x="358" y="1409"/>
                  </a:cubicBezTo>
                  <a:cubicBezTo>
                    <a:pt x="536" y="1409"/>
                    <a:pt x="715" y="1290"/>
                    <a:pt x="715" y="1052"/>
                  </a:cubicBezTo>
                  <a:cubicBezTo>
                    <a:pt x="695" y="933"/>
                    <a:pt x="675" y="814"/>
                    <a:pt x="616" y="695"/>
                  </a:cubicBezTo>
                  <a:cubicBezTo>
                    <a:pt x="517"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21"/>
            <p:cNvSpPr/>
            <p:nvPr/>
          </p:nvSpPr>
          <p:spPr>
            <a:xfrm>
              <a:off x="1730193" y="4331552"/>
              <a:ext cx="32443" cy="66006"/>
            </a:xfrm>
            <a:custGeom>
              <a:avLst/>
              <a:gdLst/>
              <a:ahLst/>
              <a:cxnLst/>
              <a:rect l="l" t="t" r="r" b="b"/>
              <a:pathLst>
                <a:path w="695" h="1414" extrusionOk="0">
                  <a:moveTo>
                    <a:pt x="357" y="0"/>
                  </a:moveTo>
                  <a:cubicBezTo>
                    <a:pt x="199" y="337"/>
                    <a:pt x="80" y="694"/>
                    <a:pt x="0" y="1071"/>
                  </a:cubicBezTo>
                  <a:cubicBezTo>
                    <a:pt x="0" y="1299"/>
                    <a:pt x="174" y="1413"/>
                    <a:pt x="348" y="1413"/>
                  </a:cubicBezTo>
                  <a:cubicBezTo>
                    <a:pt x="521" y="1413"/>
                    <a:pt x="695" y="1299"/>
                    <a:pt x="695"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21"/>
            <p:cNvSpPr/>
            <p:nvPr/>
          </p:nvSpPr>
          <p:spPr>
            <a:xfrm>
              <a:off x="1857954" y="4460200"/>
              <a:ext cx="33376" cy="65772"/>
            </a:xfrm>
            <a:custGeom>
              <a:avLst/>
              <a:gdLst/>
              <a:ahLst/>
              <a:cxnLst/>
              <a:rect l="l" t="t" r="r" b="b"/>
              <a:pathLst>
                <a:path w="715" h="1409" extrusionOk="0">
                  <a:moveTo>
                    <a:pt x="357" y="1"/>
                  </a:moveTo>
                  <a:cubicBezTo>
                    <a:pt x="357" y="1"/>
                    <a:pt x="199" y="378"/>
                    <a:pt x="99" y="695"/>
                  </a:cubicBezTo>
                  <a:cubicBezTo>
                    <a:pt x="60" y="814"/>
                    <a:pt x="20" y="933"/>
                    <a:pt x="0" y="1052"/>
                  </a:cubicBezTo>
                  <a:cubicBezTo>
                    <a:pt x="0" y="1290"/>
                    <a:pt x="179" y="1409"/>
                    <a:pt x="357" y="1409"/>
                  </a:cubicBezTo>
                  <a:cubicBezTo>
                    <a:pt x="536" y="1409"/>
                    <a:pt x="714" y="1290"/>
                    <a:pt x="714" y="1052"/>
                  </a:cubicBezTo>
                  <a:cubicBezTo>
                    <a:pt x="694" y="933"/>
                    <a:pt x="674" y="814"/>
                    <a:pt x="61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21"/>
            <p:cNvSpPr/>
            <p:nvPr/>
          </p:nvSpPr>
          <p:spPr>
            <a:xfrm>
              <a:off x="1986602" y="4331552"/>
              <a:ext cx="32443" cy="66006"/>
            </a:xfrm>
            <a:custGeom>
              <a:avLst/>
              <a:gdLst/>
              <a:ahLst/>
              <a:cxnLst/>
              <a:rect l="l" t="t" r="r" b="b"/>
              <a:pathLst>
                <a:path w="695" h="1414" extrusionOk="0">
                  <a:moveTo>
                    <a:pt x="338" y="0"/>
                  </a:moveTo>
                  <a:cubicBezTo>
                    <a:pt x="199" y="337"/>
                    <a:pt x="80" y="694"/>
                    <a:pt x="1" y="1071"/>
                  </a:cubicBezTo>
                  <a:cubicBezTo>
                    <a:pt x="1" y="1299"/>
                    <a:pt x="174" y="1413"/>
                    <a:pt x="348" y="1413"/>
                  </a:cubicBezTo>
                  <a:cubicBezTo>
                    <a:pt x="521" y="1413"/>
                    <a:pt x="695" y="1299"/>
                    <a:pt x="695" y="1071"/>
                  </a:cubicBezTo>
                  <a:cubicBezTo>
                    <a:pt x="616" y="694"/>
                    <a:pt x="497" y="337"/>
                    <a:pt x="33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21"/>
            <p:cNvSpPr/>
            <p:nvPr/>
          </p:nvSpPr>
          <p:spPr>
            <a:xfrm>
              <a:off x="2114363" y="4460200"/>
              <a:ext cx="33376" cy="65772"/>
            </a:xfrm>
            <a:custGeom>
              <a:avLst/>
              <a:gdLst/>
              <a:ahLst/>
              <a:cxnLst/>
              <a:rect l="l" t="t" r="r" b="b"/>
              <a:pathLst>
                <a:path w="715" h="1409" extrusionOk="0">
                  <a:moveTo>
                    <a:pt x="357" y="1"/>
                  </a:moveTo>
                  <a:cubicBezTo>
                    <a:pt x="357" y="1"/>
                    <a:pt x="199" y="378"/>
                    <a:pt x="100" y="695"/>
                  </a:cubicBezTo>
                  <a:cubicBezTo>
                    <a:pt x="60" y="814"/>
                    <a:pt x="20" y="933"/>
                    <a:pt x="1" y="1052"/>
                  </a:cubicBezTo>
                  <a:cubicBezTo>
                    <a:pt x="1" y="1290"/>
                    <a:pt x="179" y="1409"/>
                    <a:pt x="357" y="1409"/>
                  </a:cubicBezTo>
                  <a:cubicBezTo>
                    <a:pt x="536" y="1409"/>
                    <a:pt x="714" y="1290"/>
                    <a:pt x="714" y="1052"/>
                  </a:cubicBezTo>
                  <a:cubicBezTo>
                    <a:pt x="695" y="933"/>
                    <a:pt x="675" y="814"/>
                    <a:pt x="61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21"/>
            <p:cNvSpPr/>
            <p:nvPr/>
          </p:nvSpPr>
          <p:spPr>
            <a:xfrm>
              <a:off x="2243058" y="4331552"/>
              <a:ext cx="32443" cy="66006"/>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1"/>
            <p:cNvSpPr/>
            <p:nvPr/>
          </p:nvSpPr>
          <p:spPr>
            <a:xfrm>
              <a:off x="448100" y="4587961"/>
              <a:ext cx="33330" cy="64605"/>
            </a:xfrm>
            <a:custGeom>
              <a:avLst/>
              <a:gdLst/>
              <a:ahLst/>
              <a:cxnLst/>
              <a:rect l="l" t="t" r="r" b="b"/>
              <a:pathLst>
                <a:path w="714" h="1384" extrusionOk="0">
                  <a:moveTo>
                    <a:pt x="357" y="0"/>
                  </a:moveTo>
                  <a:cubicBezTo>
                    <a:pt x="198" y="338"/>
                    <a:pt x="79" y="695"/>
                    <a:pt x="0" y="1071"/>
                  </a:cubicBezTo>
                  <a:cubicBezTo>
                    <a:pt x="20" y="1280"/>
                    <a:pt x="188" y="1384"/>
                    <a:pt x="357" y="1384"/>
                  </a:cubicBezTo>
                  <a:cubicBezTo>
                    <a:pt x="526" y="1384"/>
                    <a:pt x="694" y="1280"/>
                    <a:pt x="714" y="1071"/>
                  </a:cubicBezTo>
                  <a:cubicBezTo>
                    <a:pt x="615" y="695"/>
                    <a:pt x="496" y="338"/>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21"/>
            <p:cNvSpPr/>
            <p:nvPr/>
          </p:nvSpPr>
          <p:spPr>
            <a:xfrm>
              <a:off x="575814" y="4716656"/>
              <a:ext cx="33376" cy="64372"/>
            </a:xfrm>
            <a:custGeom>
              <a:avLst/>
              <a:gdLst/>
              <a:ahLst/>
              <a:cxnLst/>
              <a:rect l="l" t="t" r="r" b="b"/>
              <a:pathLst>
                <a:path w="715" h="1379" extrusionOk="0">
                  <a:moveTo>
                    <a:pt x="358" y="0"/>
                  </a:moveTo>
                  <a:cubicBezTo>
                    <a:pt x="358" y="0"/>
                    <a:pt x="199" y="377"/>
                    <a:pt x="100" y="694"/>
                  </a:cubicBezTo>
                  <a:cubicBezTo>
                    <a:pt x="60" y="813"/>
                    <a:pt x="21" y="932"/>
                    <a:pt x="1" y="1051"/>
                  </a:cubicBezTo>
                  <a:cubicBezTo>
                    <a:pt x="21" y="1269"/>
                    <a:pt x="189" y="1378"/>
                    <a:pt x="358" y="1378"/>
                  </a:cubicBezTo>
                  <a:cubicBezTo>
                    <a:pt x="526" y="1378"/>
                    <a:pt x="695" y="1269"/>
                    <a:pt x="715" y="1051"/>
                  </a:cubicBezTo>
                  <a:cubicBezTo>
                    <a:pt x="695" y="932"/>
                    <a:pt x="675" y="813"/>
                    <a:pt x="635" y="69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21"/>
            <p:cNvSpPr/>
            <p:nvPr/>
          </p:nvSpPr>
          <p:spPr>
            <a:xfrm>
              <a:off x="704509" y="4587961"/>
              <a:ext cx="33376" cy="64605"/>
            </a:xfrm>
            <a:custGeom>
              <a:avLst/>
              <a:gdLst/>
              <a:ahLst/>
              <a:cxnLst/>
              <a:rect l="l" t="t" r="r" b="b"/>
              <a:pathLst>
                <a:path w="715" h="1384" extrusionOk="0">
                  <a:moveTo>
                    <a:pt x="357" y="0"/>
                  </a:moveTo>
                  <a:cubicBezTo>
                    <a:pt x="199" y="338"/>
                    <a:pt x="80" y="695"/>
                    <a:pt x="0" y="1071"/>
                  </a:cubicBezTo>
                  <a:cubicBezTo>
                    <a:pt x="20" y="1280"/>
                    <a:pt x="189" y="1384"/>
                    <a:pt x="357" y="1384"/>
                  </a:cubicBezTo>
                  <a:cubicBezTo>
                    <a:pt x="526" y="1384"/>
                    <a:pt x="694" y="1280"/>
                    <a:pt x="714" y="1071"/>
                  </a:cubicBezTo>
                  <a:cubicBezTo>
                    <a:pt x="615" y="695"/>
                    <a:pt x="496" y="338"/>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21"/>
            <p:cNvSpPr/>
            <p:nvPr/>
          </p:nvSpPr>
          <p:spPr>
            <a:xfrm>
              <a:off x="832270" y="4716656"/>
              <a:ext cx="33330" cy="64372"/>
            </a:xfrm>
            <a:custGeom>
              <a:avLst/>
              <a:gdLst/>
              <a:ahLst/>
              <a:cxnLst/>
              <a:rect l="l" t="t" r="r" b="b"/>
              <a:pathLst>
                <a:path w="714" h="1379" extrusionOk="0">
                  <a:moveTo>
                    <a:pt x="357" y="0"/>
                  </a:moveTo>
                  <a:cubicBezTo>
                    <a:pt x="357" y="0"/>
                    <a:pt x="198" y="377"/>
                    <a:pt x="99" y="694"/>
                  </a:cubicBezTo>
                  <a:cubicBezTo>
                    <a:pt x="60" y="813"/>
                    <a:pt x="20" y="932"/>
                    <a:pt x="0" y="1051"/>
                  </a:cubicBezTo>
                  <a:cubicBezTo>
                    <a:pt x="20" y="1269"/>
                    <a:pt x="188" y="1378"/>
                    <a:pt x="357" y="1378"/>
                  </a:cubicBezTo>
                  <a:cubicBezTo>
                    <a:pt x="526" y="1378"/>
                    <a:pt x="694" y="1269"/>
                    <a:pt x="714" y="1051"/>
                  </a:cubicBezTo>
                  <a:cubicBezTo>
                    <a:pt x="694" y="932"/>
                    <a:pt x="674" y="813"/>
                    <a:pt x="63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21"/>
            <p:cNvSpPr/>
            <p:nvPr/>
          </p:nvSpPr>
          <p:spPr>
            <a:xfrm>
              <a:off x="960918" y="4587961"/>
              <a:ext cx="33376" cy="64605"/>
            </a:xfrm>
            <a:custGeom>
              <a:avLst/>
              <a:gdLst/>
              <a:ahLst/>
              <a:cxnLst/>
              <a:rect l="l" t="t" r="r" b="b"/>
              <a:pathLst>
                <a:path w="715" h="1384" extrusionOk="0">
                  <a:moveTo>
                    <a:pt x="358" y="0"/>
                  </a:moveTo>
                  <a:cubicBezTo>
                    <a:pt x="199" y="338"/>
                    <a:pt x="80" y="695"/>
                    <a:pt x="1" y="1071"/>
                  </a:cubicBezTo>
                  <a:cubicBezTo>
                    <a:pt x="20" y="1280"/>
                    <a:pt x="189" y="1384"/>
                    <a:pt x="358" y="1384"/>
                  </a:cubicBezTo>
                  <a:cubicBezTo>
                    <a:pt x="526" y="1384"/>
                    <a:pt x="695" y="1280"/>
                    <a:pt x="715" y="1071"/>
                  </a:cubicBezTo>
                  <a:cubicBezTo>
                    <a:pt x="615" y="695"/>
                    <a:pt x="496" y="338"/>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21"/>
            <p:cNvSpPr/>
            <p:nvPr/>
          </p:nvSpPr>
          <p:spPr>
            <a:xfrm>
              <a:off x="1088680" y="4716656"/>
              <a:ext cx="33376" cy="65772"/>
            </a:xfrm>
            <a:custGeom>
              <a:avLst/>
              <a:gdLst/>
              <a:ahLst/>
              <a:cxnLst/>
              <a:rect l="l" t="t" r="r" b="b"/>
              <a:pathLst>
                <a:path w="715" h="1409" extrusionOk="0">
                  <a:moveTo>
                    <a:pt x="357" y="0"/>
                  </a:moveTo>
                  <a:cubicBezTo>
                    <a:pt x="357" y="0"/>
                    <a:pt x="199" y="377"/>
                    <a:pt x="100" y="694"/>
                  </a:cubicBezTo>
                  <a:cubicBezTo>
                    <a:pt x="60" y="813"/>
                    <a:pt x="20" y="932"/>
                    <a:pt x="0" y="1051"/>
                  </a:cubicBezTo>
                  <a:cubicBezTo>
                    <a:pt x="0" y="1289"/>
                    <a:pt x="179" y="1408"/>
                    <a:pt x="357" y="1408"/>
                  </a:cubicBezTo>
                  <a:cubicBezTo>
                    <a:pt x="536" y="1408"/>
                    <a:pt x="714" y="1289"/>
                    <a:pt x="714" y="1051"/>
                  </a:cubicBezTo>
                  <a:cubicBezTo>
                    <a:pt x="694" y="932"/>
                    <a:pt x="675"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21"/>
            <p:cNvSpPr/>
            <p:nvPr/>
          </p:nvSpPr>
          <p:spPr>
            <a:xfrm>
              <a:off x="1217328" y="4587961"/>
              <a:ext cx="32489" cy="66006"/>
            </a:xfrm>
            <a:custGeom>
              <a:avLst/>
              <a:gdLst/>
              <a:ahLst/>
              <a:cxnLst/>
              <a:rect l="l" t="t" r="r" b="b"/>
              <a:pathLst>
                <a:path w="696" h="1414" extrusionOk="0">
                  <a:moveTo>
                    <a:pt x="358" y="0"/>
                  </a:moveTo>
                  <a:cubicBezTo>
                    <a:pt x="199" y="338"/>
                    <a:pt x="80" y="695"/>
                    <a:pt x="1" y="1071"/>
                  </a:cubicBezTo>
                  <a:cubicBezTo>
                    <a:pt x="1" y="1299"/>
                    <a:pt x="174" y="1413"/>
                    <a:pt x="348" y="1413"/>
                  </a:cubicBezTo>
                  <a:cubicBezTo>
                    <a:pt x="521" y="1413"/>
                    <a:pt x="695" y="1299"/>
                    <a:pt x="695" y="1071"/>
                  </a:cubicBezTo>
                  <a:cubicBezTo>
                    <a:pt x="616" y="695"/>
                    <a:pt x="497" y="338"/>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21"/>
            <p:cNvSpPr/>
            <p:nvPr/>
          </p:nvSpPr>
          <p:spPr>
            <a:xfrm>
              <a:off x="1345089" y="4716656"/>
              <a:ext cx="33376" cy="65772"/>
            </a:xfrm>
            <a:custGeom>
              <a:avLst/>
              <a:gdLst/>
              <a:ahLst/>
              <a:cxnLst/>
              <a:rect l="l" t="t" r="r" b="b"/>
              <a:pathLst>
                <a:path w="715" h="1409" extrusionOk="0">
                  <a:moveTo>
                    <a:pt x="358" y="0"/>
                  </a:moveTo>
                  <a:cubicBezTo>
                    <a:pt x="358" y="0"/>
                    <a:pt x="199" y="377"/>
                    <a:pt x="100" y="694"/>
                  </a:cubicBezTo>
                  <a:cubicBezTo>
                    <a:pt x="60" y="813"/>
                    <a:pt x="20" y="932"/>
                    <a:pt x="1" y="1051"/>
                  </a:cubicBezTo>
                  <a:cubicBezTo>
                    <a:pt x="1" y="1289"/>
                    <a:pt x="179" y="1408"/>
                    <a:pt x="358" y="1408"/>
                  </a:cubicBezTo>
                  <a:cubicBezTo>
                    <a:pt x="536" y="1408"/>
                    <a:pt x="715" y="1289"/>
                    <a:pt x="715" y="1051"/>
                  </a:cubicBezTo>
                  <a:cubicBezTo>
                    <a:pt x="695" y="932"/>
                    <a:pt x="675" y="813"/>
                    <a:pt x="615" y="69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21"/>
            <p:cNvSpPr/>
            <p:nvPr/>
          </p:nvSpPr>
          <p:spPr>
            <a:xfrm>
              <a:off x="1473784" y="4587961"/>
              <a:ext cx="32443" cy="66006"/>
            </a:xfrm>
            <a:custGeom>
              <a:avLst/>
              <a:gdLst/>
              <a:ahLst/>
              <a:cxnLst/>
              <a:rect l="l" t="t" r="r" b="b"/>
              <a:pathLst>
                <a:path w="695" h="1414" extrusionOk="0">
                  <a:moveTo>
                    <a:pt x="357" y="0"/>
                  </a:moveTo>
                  <a:cubicBezTo>
                    <a:pt x="199" y="338"/>
                    <a:pt x="80" y="695"/>
                    <a:pt x="0" y="1071"/>
                  </a:cubicBezTo>
                  <a:cubicBezTo>
                    <a:pt x="0" y="1299"/>
                    <a:pt x="174" y="1413"/>
                    <a:pt x="347" y="1413"/>
                  </a:cubicBezTo>
                  <a:cubicBezTo>
                    <a:pt x="521" y="1413"/>
                    <a:pt x="694" y="1299"/>
                    <a:pt x="694" y="1071"/>
                  </a:cubicBezTo>
                  <a:cubicBezTo>
                    <a:pt x="615" y="695"/>
                    <a:pt x="496" y="338"/>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21"/>
            <p:cNvSpPr/>
            <p:nvPr/>
          </p:nvSpPr>
          <p:spPr>
            <a:xfrm>
              <a:off x="1601498" y="4716656"/>
              <a:ext cx="33376" cy="65772"/>
            </a:xfrm>
            <a:custGeom>
              <a:avLst/>
              <a:gdLst/>
              <a:ahLst/>
              <a:cxnLst/>
              <a:rect l="l" t="t" r="r" b="b"/>
              <a:pathLst>
                <a:path w="715" h="1409" extrusionOk="0">
                  <a:moveTo>
                    <a:pt x="358" y="0"/>
                  </a:moveTo>
                  <a:cubicBezTo>
                    <a:pt x="358" y="0"/>
                    <a:pt x="199" y="377"/>
                    <a:pt x="100" y="694"/>
                  </a:cubicBezTo>
                  <a:cubicBezTo>
                    <a:pt x="60" y="813"/>
                    <a:pt x="21" y="932"/>
                    <a:pt x="1" y="1051"/>
                  </a:cubicBezTo>
                  <a:cubicBezTo>
                    <a:pt x="1" y="1289"/>
                    <a:pt x="179" y="1408"/>
                    <a:pt x="358" y="1408"/>
                  </a:cubicBezTo>
                  <a:cubicBezTo>
                    <a:pt x="536" y="1408"/>
                    <a:pt x="715" y="1289"/>
                    <a:pt x="715" y="1051"/>
                  </a:cubicBezTo>
                  <a:cubicBezTo>
                    <a:pt x="695" y="932"/>
                    <a:pt x="675" y="813"/>
                    <a:pt x="616" y="694"/>
                  </a:cubicBezTo>
                  <a:cubicBezTo>
                    <a:pt x="517"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21"/>
            <p:cNvSpPr/>
            <p:nvPr/>
          </p:nvSpPr>
          <p:spPr>
            <a:xfrm>
              <a:off x="1730193" y="4587961"/>
              <a:ext cx="32443" cy="66006"/>
            </a:xfrm>
            <a:custGeom>
              <a:avLst/>
              <a:gdLst/>
              <a:ahLst/>
              <a:cxnLst/>
              <a:rect l="l" t="t" r="r" b="b"/>
              <a:pathLst>
                <a:path w="695" h="1414" extrusionOk="0">
                  <a:moveTo>
                    <a:pt x="357" y="0"/>
                  </a:moveTo>
                  <a:cubicBezTo>
                    <a:pt x="199" y="338"/>
                    <a:pt x="80" y="695"/>
                    <a:pt x="0" y="1071"/>
                  </a:cubicBezTo>
                  <a:cubicBezTo>
                    <a:pt x="0" y="1299"/>
                    <a:pt x="174" y="1413"/>
                    <a:pt x="348" y="1413"/>
                  </a:cubicBezTo>
                  <a:cubicBezTo>
                    <a:pt x="521" y="1413"/>
                    <a:pt x="695" y="1299"/>
                    <a:pt x="695" y="1071"/>
                  </a:cubicBezTo>
                  <a:cubicBezTo>
                    <a:pt x="615" y="695"/>
                    <a:pt x="496" y="338"/>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21"/>
            <p:cNvSpPr/>
            <p:nvPr/>
          </p:nvSpPr>
          <p:spPr>
            <a:xfrm>
              <a:off x="1857954" y="4716656"/>
              <a:ext cx="33376" cy="65772"/>
            </a:xfrm>
            <a:custGeom>
              <a:avLst/>
              <a:gdLst/>
              <a:ahLst/>
              <a:cxnLst/>
              <a:rect l="l" t="t" r="r" b="b"/>
              <a:pathLst>
                <a:path w="715" h="1409" extrusionOk="0">
                  <a:moveTo>
                    <a:pt x="357" y="0"/>
                  </a:moveTo>
                  <a:cubicBezTo>
                    <a:pt x="357" y="0"/>
                    <a:pt x="199" y="377"/>
                    <a:pt x="99" y="694"/>
                  </a:cubicBezTo>
                  <a:cubicBezTo>
                    <a:pt x="60" y="813"/>
                    <a:pt x="20" y="932"/>
                    <a:pt x="0" y="1051"/>
                  </a:cubicBezTo>
                  <a:cubicBezTo>
                    <a:pt x="0" y="1289"/>
                    <a:pt x="179" y="1408"/>
                    <a:pt x="357" y="1408"/>
                  </a:cubicBezTo>
                  <a:cubicBezTo>
                    <a:pt x="536" y="1408"/>
                    <a:pt x="714" y="1289"/>
                    <a:pt x="714" y="1051"/>
                  </a:cubicBezTo>
                  <a:cubicBezTo>
                    <a:pt x="694" y="932"/>
                    <a:pt x="674"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1"/>
            <p:cNvSpPr/>
            <p:nvPr/>
          </p:nvSpPr>
          <p:spPr>
            <a:xfrm>
              <a:off x="1986135" y="4587961"/>
              <a:ext cx="32909" cy="66006"/>
            </a:xfrm>
            <a:custGeom>
              <a:avLst/>
              <a:gdLst/>
              <a:ahLst/>
              <a:cxnLst/>
              <a:rect l="l" t="t" r="r" b="b"/>
              <a:pathLst>
                <a:path w="705" h="1414" extrusionOk="0">
                  <a:moveTo>
                    <a:pt x="348" y="0"/>
                  </a:moveTo>
                  <a:cubicBezTo>
                    <a:pt x="209" y="338"/>
                    <a:pt x="90" y="695"/>
                    <a:pt x="11" y="1071"/>
                  </a:cubicBezTo>
                  <a:cubicBezTo>
                    <a:pt x="1" y="1299"/>
                    <a:pt x="174" y="1413"/>
                    <a:pt x="350" y="1413"/>
                  </a:cubicBezTo>
                  <a:cubicBezTo>
                    <a:pt x="526" y="1413"/>
                    <a:pt x="705" y="1299"/>
                    <a:pt x="705" y="1071"/>
                  </a:cubicBezTo>
                  <a:cubicBezTo>
                    <a:pt x="626" y="695"/>
                    <a:pt x="507" y="338"/>
                    <a:pt x="34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1"/>
            <p:cNvSpPr/>
            <p:nvPr/>
          </p:nvSpPr>
          <p:spPr>
            <a:xfrm>
              <a:off x="2114363" y="4716656"/>
              <a:ext cx="33376" cy="65772"/>
            </a:xfrm>
            <a:custGeom>
              <a:avLst/>
              <a:gdLst/>
              <a:ahLst/>
              <a:cxnLst/>
              <a:rect l="l" t="t" r="r" b="b"/>
              <a:pathLst>
                <a:path w="715" h="1409" extrusionOk="0">
                  <a:moveTo>
                    <a:pt x="357" y="0"/>
                  </a:moveTo>
                  <a:cubicBezTo>
                    <a:pt x="357" y="0"/>
                    <a:pt x="199" y="377"/>
                    <a:pt x="100" y="694"/>
                  </a:cubicBezTo>
                  <a:cubicBezTo>
                    <a:pt x="60" y="813"/>
                    <a:pt x="20" y="932"/>
                    <a:pt x="1" y="1051"/>
                  </a:cubicBezTo>
                  <a:cubicBezTo>
                    <a:pt x="1" y="1289"/>
                    <a:pt x="179" y="1408"/>
                    <a:pt x="357" y="1408"/>
                  </a:cubicBezTo>
                  <a:cubicBezTo>
                    <a:pt x="536" y="1408"/>
                    <a:pt x="714" y="1289"/>
                    <a:pt x="714" y="1051"/>
                  </a:cubicBezTo>
                  <a:cubicBezTo>
                    <a:pt x="695" y="932"/>
                    <a:pt x="675"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21"/>
            <p:cNvSpPr/>
            <p:nvPr/>
          </p:nvSpPr>
          <p:spPr>
            <a:xfrm>
              <a:off x="2243058" y="4587961"/>
              <a:ext cx="32443" cy="66006"/>
            </a:xfrm>
            <a:custGeom>
              <a:avLst/>
              <a:gdLst/>
              <a:ahLst/>
              <a:cxnLst/>
              <a:rect l="l" t="t" r="r" b="b"/>
              <a:pathLst>
                <a:path w="695" h="1414" extrusionOk="0">
                  <a:moveTo>
                    <a:pt x="357" y="0"/>
                  </a:moveTo>
                  <a:cubicBezTo>
                    <a:pt x="198" y="338"/>
                    <a:pt x="79" y="695"/>
                    <a:pt x="0" y="1071"/>
                  </a:cubicBezTo>
                  <a:cubicBezTo>
                    <a:pt x="0" y="1299"/>
                    <a:pt x="174" y="1413"/>
                    <a:pt x="347" y="1413"/>
                  </a:cubicBezTo>
                  <a:cubicBezTo>
                    <a:pt x="521" y="1413"/>
                    <a:pt x="694" y="1299"/>
                    <a:pt x="694" y="1071"/>
                  </a:cubicBezTo>
                  <a:cubicBezTo>
                    <a:pt x="615" y="695"/>
                    <a:pt x="496" y="338"/>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21"/>
            <p:cNvSpPr/>
            <p:nvPr/>
          </p:nvSpPr>
          <p:spPr>
            <a:xfrm>
              <a:off x="448100" y="4844371"/>
              <a:ext cx="33330" cy="64652"/>
            </a:xfrm>
            <a:custGeom>
              <a:avLst/>
              <a:gdLst/>
              <a:ahLst/>
              <a:cxnLst/>
              <a:rect l="l" t="t" r="r" b="b"/>
              <a:pathLst>
                <a:path w="714" h="1385" extrusionOk="0">
                  <a:moveTo>
                    <a:pt x="357" y="1"/>
                  </a:moveTo>
                  <a:cubicBezTo>
                    <a:pt x="198" y="338"/>
                    <a:pt x="79" y="695"/>
                    <a:pt x="0" y="1072"/>
                  </a:cubicBezTo>
                  <a:cubicBezTo>
                    <a:pt x="20" y="1280"/>
                    <a:pt x="188"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21"/>
            <p:cNvSpPr/>
            <p:nvPr/>
          </p:nvSpPr>
          <p:spPr>
            <a:xfrm>
              <a:off x="704509" y="4844371"/>
              <a:ext cx="33376" cy="64652"/>
            </a:xfrm>
            <a:custGeom>
              <a:avLst/>
              <a:gdLst/>
              <a:ahLst/>
              <a:cxnLst/>
              <a:rect l="l" t="t" r="r" b="b"/>
              <a:pathLst>
                <a:path w="715" h="1385" extrusionOk="0">
                  <a:moveTo>
                    <a:pt x="357" y="1"/>
                  </a:moveTo>
                  <a:cubicBezTo>
                    <a:pt x="199" y="338"/>
                    <a:pt x="80" y="695"/>
                    <a:pt x="0" y="1072"/>
                  </a:cubicBezTo>
                  <a:cubicBezTo>
                    <a:pt x="20" y="1280"/>
                    <a:pt x="189"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21"/>
            <p:cNvSpPr/>
            <p:nvPr/>
          </p:nvSpPr>
          <p:spPr>
            <a:xfrm>
              <a:off x="960918" y="4844371"/>
              <a:ext cx="33376" cy="64652"/>
            </a:xfrm>
            <a:custGeom>
              <a:avLst/>
              <a:gdLst/>
              <a:ahLst/>
              <a:cxnLst/>
              <a:rect l="l" t="t" r="r" b="b"/>
              <a:pathLst>
                <a:path w="715" h="1385" extrusionOk="0">
                  <a:moveTo>
                    <a:pt x="358" y="1"/>
                  </a:moveTo>
                  <a:cubicBezTo>
                    <a:pt x="199" y="338"/>
                    <a:pt x="80" y="695"/>
                    <a:pt x="1" y="1072"/>
                  </a:cubicBezTo>
                  <a:cubicBezTo>
                    <a:pt x="20" y="1280"/>
                    <a:pt x="189" y="1384"/>
                    <a:pt x="358" y="1384"/>
                  </a:cubicBezTo>
                  <a:cubicBezTo>
                    <a:pt x="526" y="1384"/>
                    <a:pt x="695" y="1280"/>
                    <a:pt x="715" y="1072"/>
                  </a:cubicBezTo>
                  <a:cubicBezTo>
                    <a:pt x="615" y="695"/>
                    <a:pt x="496"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21"/>
            <p:cNvSpPr/>
            <p:nvPr/>
          </p:nvSpPr>
          <p:spPr>
            <a:xfrm>
              <a:off x="1217328" y="4844371"/>
              <a:ext cx="32489" cy="66006"/>
            </a:xfrm>
            <a:custGeom>
              <a:avLst/>
              <a:gdLst/>
              <a:ahLst/>
              <a:cxnLst/>
              <a:rect l="l" t="t" r="r" b="b"/>
              <a:pathLst>
                <a:path w="696" h="1414" extrusionOk="0">
                  <a:moveTo>
                    <a:pt x="358" y="1"/>
                  </a:moveTo>
                  <a:cubicBezTo>
                    <a:pt x="199" y="338"/>
                    <a:pt x="80" y="695"/>
                    <a:pt x="1" y="1072"/>
                  </a:cubicBezTo>
                  <a:cubicBezTo>
                    <a:pt x="1" y="1300"/>
                    <a:pt x="174" y="1414"/>
                    <a:pt x="348" y="1414"/>
                  </a:cubicBezTo>
                  <a:cubicBezTo>
                    <a:pt x="521" y="1414"/>
                    <a:pt x="695" y="1300"/>
                    <a:pt x="695" y="1072"/>
                  </a:cubicBezTo>
                  <a:cubicBezTo>
                    <a:pt x="616" y="695"/>
                    <a:pt x="497"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1"/>
            <p:cNvSpPr/>
            <p:nvPr/>
          </p:nvSpPr>
          <p:spPr>
            <a:xfrm>
              <a:off x="1473784" y="4844371"/>
              <a:ext cx="32443" cy="66006"/>
            </a:xfrm>
            <a:custGeom>
              <a:avLst/>
              <a:gdLst/>
              <a:ahLst/>
              <a:cxnLst/>
              <a:rect l="l" t="t" r="r" b="b"/>
              <a:pathLst>
                <a:path w="695" h="1414" extrusionOk="0">
                  <a:moveTo>
                    <a:pt x="357" y="1"/>
                  </a:moveTo>
                  <a:cubicBezTo>
                    <a:pt x="199" y="338"/>
                    <a:pt x="80"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21"/>
            <p:cNvSpPr/>
            <p:nvPr/>
          </p:nvSpPr>
          <p:spPr>
            <a:xfrm>
              <a:off x="1730193" y="4844371"/>
              <a:ext cx="32443" cy="66006"/>
            </a:xfrm>
            <a:custGeom>
              <a:avLst/>
              <a:gdLst/>
              <a:ahLst/>
              <a:cxnLst/>
              <a:rect l="l" t="t" r="r" b="b"/>
              <a:pathLst>
                <a:path w="695" h="1414" extrusionOk="0">
                  <a:moveTo>
                    <a:pt x="357" y="1"/>
                  </a:moveTo>
                  <a:cubicBezTo>
                    <a:pt x="199" y="338"/>
                    <a:pt x="80" y="695"/>
                    <a:pt x="0" y="1072"/>
                  </a:cubicBezTo>
                  <a:cubicBezTo>
                    <a:pt x="0" y="1300"/>
                    <a:pt x="174" y="1414"/>
                    <a:pt x="348" y="1414"/>
                  </a:cubicBezTo>
                  <a:cubicBezTo>
                    <a:pt x="521" y="1414"/>
                    <a:pt x="695" y="1300"/>
                    <a:pt x="695"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21"/>
            <p:cNvSpPr/>
            <p:nvPr/>
          </p:nvSpPr>
          <p:spPr>
            <a:xfrm>
              <a:off x="1986135" y="4844371"/>
              <a:ext cx="32909" cy="66006"/>
            </a:xfrm>
            <a:custGeom>
              <a:avLst/>
              <a:gdLst/>
              <a:ahLst/>
              <a:cxnLst/>
              <a:rect l="l" t="t" r="r" b="b"/>
              <a:pathLst>
                <a:path w="705" h="1414" extrusionOk="0">
                  <a:moveTo>
                    <a:pt x="348" y="1"/>
                  </a:moveTo>
                  <a:cubicBezTo>
                    <a:pt x="209" y="338"/>
                    <a:pt x="90" y="695"/>
                    <a:pt x="11" y="1072"/>
                  </a:cubicBezTo>
                  <a:cubicBezTo>
                    <a:pt x="1" y="1300"/>
                    <a:pt x="174" y="1414"/>
                    <a:pt x="350" y="1414"/>
                  </a:cubicBezTo>
                  <a:cubicBezTo>
                    <a:pt x="526" y="1414"/>
                    <a:pt x="705" y="1300"/>
                    <a:pt x="705" y="1072"/>
                  </a:cubicBezTo>
                  <a:cubicBezTo>
                    <a:pt x="626" y="695"/>
                    <a:pt x="507" y="338"/>
                    <a:pt x="34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21"/>
            <p:cNvSpPr/>
            <p:nvPr/>
          </p:nvSpPr>
          <p:spPr>
            <a:xfrm>
              <a:off x="2243058" y="4844371"/>
              <a:ext cx="32443" cy="66006"/>
            </a:xfrm>
            <a:custGeom>
              <a:avLst/>
              <a:gdLst/>
              <a:ahLst/>
              <a:cxnLst/>
              <a:rect l="l" t="t" r="r" b="b"/>
              <a:pathLst>
                <a:path w="695" h="1414" extrusionOk="0">
                  <a:moveTo>
                    <a:pt x="357" y="1"/>
                  </a:moveTo>
                  <a:cubicBezTo>
                    <a:pt x="198" y="338"/>
                    <a:pt x="79"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CUSTOM_7">
    <p:spTree>
      <p:nvGrpSpPr>
        <p:cNvPr id="1" name="Shape 1558"/>
        <p:cNvGrpSpPr/>
        <p:nvPr/>
      </p:nvGrpSpPr>
      <p:grpSpPr>
        <a:xfrm>
          <a:off x="0" y="0"/>
          <a:ext cx="0" cy="0"/>
          <a:chOff x="0" y="0"/>
          <a:chExt cx="0" cy="0"/>
        </a:xfrm>
      </p:grpSpPr>
      <p:sp>
        <p:nvSpPr>
          <p:cNvPr id="1559" name="Google Shape;1559;p22"/>
          <p:cNvSpPr txBox="1">
            <a:spLocks noGrp="1"/>
          </p:cNvSpPr>
          <p:nvPr>
            <p:ph type="subTitle" idx="1"/>
          </p:nvPr>
        </p:nvSpPr>
        <p:spPr>
          <a:xfrm>
            <a:off x="3406653" y="3131586"/>
            <a:ext cx="2330700" cy="581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1560" name="Google Shape;1560;p22"/>
          <p:cNvSpPr txBox="1">
            <a:spLocks noGrp="1"/>
          </p:cNvSpPr>
          <p:nvPr>
            <p:ph type="subTitle" idx="2"/>
          </p:nvPr>
        </p:nvSpPr>
        <p:spPr>
          <a:xfrm>
            <a:off x="6075700" y="3131586"/>
            <a:ext cx="2330700" cy="581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1561" name="Google Shape;1561;p22"/>
          <p:cNvSpPr txBox="1">
            <a:spLocks noGrp="1"/>
          </p:cNvSpPr>
          <p:nvPr>
            <p:ph type="subTitle" idx="3"/>
          </p:nvPr>
        </p:nvSpPr>
        <p:spPr>
          <a:xfrm>
            <a:off x="6075700" y="2793187"/>
            <a:ext cx="23307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000"/>
              <a:buNone/>
              <a:defRPr sz="2000">
                <a:latin typeface="Abril Fatface"/>
                <a:ea typeface="Abril Fatface"/>
                <a:cs typeface="Abril Fatface"/>
                <a:sym typeface="Abril Fatface"/>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1562" name="Google Shape;1562;p22"/>
          <p:cNvSpPr txBox="1">
            <a:spLocks noGrp="1"/>
          </p:cNvSpPr>
          <p:nvPr>
            <p:ph type="subTitle" idx="4"/>
          </p:nvPr>
        </p:nvSpPr>
        <p:spPr>
          <a:xfrm>
            <a:off x="737600" y="3131586"/>
            <a:ext cx="2330700" cy="581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1563" name="Google Shape;1563;p22"/>
          <p:cNvSpPr txBox="1">
            <a:spLocks noGrp="1"/>
          </p:cNvSpPr>
          <p:nvPr>
            <p:ph type="subTitle" idx="5"/>
          </p:nvPr>
        </p:nvSpPr>
        <p:spPr>
          <a:xfrm>
            <a:off x="737600" y="2793187"/>
            <a:ext cx="23307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000"/>
              <a:buNone/>
              <a:defRPr sz="2000">
                <a:latin typeface="Abril Fatface"/>
                <a:ea typeface="Abril Fatface"/>
                <a:cs typeface="Abril Fatface"/>
                <a:sym typeface="Abril Fatface"/>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1564" name="Google Shape;1564;p22"/>
          <p:cNvSpPr txBox="1">
            <a:spLocks noGrp="1"/>
          </p:cNvSpPr>
          <p:nvPr>
            <p:ph type="subTitle" idx="6"/>
          </p:nvPr>
        </p:nvSpPr>
        <p:spPr>
          <a:xfrm>
            <a:off x="3406653" y="2793187"/>
            <a:ext cx="2330700" cy="3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000"/>
              <a:buNone/>
              <a:defRPr sz="2000">
                <a:latin typeface="Abril Fatface"/>
                <a:ea typeface="Abril Fatface"/>
                <a:cs typeface="Abril Fatface"/>
                <a:sym typeface="Abril Fatface"/>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1565" name="Google Shape;1565;p22"/>
          <p:cNvSpPr/>
          <p:nvPr/>
        </p:nvSpPr>
        <p:spPr>
          <a:xfrm>
            <a:off x="448100" y="0"/>
            <a:ext cx="7834800" cy="5143500"/>
          </a:xfrm>
          <a:prstGeom prst="parallelogram">
            <a:avLst>
              <a:gd name="adj" fmla="val 79567"/>
            </a:avLst>
          </a:prstGeom>
          <a:solidFill>
            <a:srgbClr val="FFFFFF">
              <a:alpha val="12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6" name="Google Shape;1566;p22"/>
          <p:cNvGrpSpPr/>
          <p:nvPr/>
        </p:nvGrpSpPr>
        <p:grpSpPr>
          <a:xfrm flipH="1">
            <a:off x="7723654" y="-63786"/>
            <a:ext cx="2275479" cy="1678652"/>
            <a:chOff x="448100" y="3562278"/>
            <a:chExt cx="1827401" cy="1348098"/>
          </a:xfrm>
        </p:grpSpPr>
        <p:sp>
          <p:nvSpPr>
            <p:cNvPr id="1567" name="Google Shape;1567;p22"/>
            <p:cNvSpPr/>
            <p:nvPr/>
          </p:nvSpPr>
          <p:spPr>
            <a:xfrm>
              <a:off x="448100" y="3562278"/>
              <a:ext cx="33330" cy="64605"/>
            </a:xfrm>
            <a:custGeom>
              <a:avLst/>
              <a:gdLst/>
              <a:ahLst/>
              <a:cxnLst/>
              <a:rect l="l" t="t" r="r" b="b"/>
              <a:pathLst>
                <a:path w="714" h="1384" extrusionOk="0">
                  <a:moveTo>
                    <a:pt x="357" y="0"/>
                  </a:moveTo>
                  <a:cubicBezTo>
                    <a:pt x="198" y="337"/>
                    <a:pt x="79" y="694"/>
                    <a:pt x="0" y="1071"/>
                  </a:cubicBezTo>
                  <a:cubicBezTo>
                    <a:pt x="20" y="1279"/>
                    <a:pt x="188" y="1384"/>
                    <a:pt x="357" y="1384"/>
                  </a:cubicBezTo>
                  <a:cubicBezTo>
                    <a:pt x="526" y="1384"/>
                    <a:pt x="694" y="1279"/>
                    <a:pt x="71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22"/>
            <p:cNvSpPr/>
            <p:nvPr/>
          </p:nvSpPr>
          <p:spPr>
            <a:xfrm>
              <a:off x="575814" y="3690926"/>
              <a:ext cx="33376" cy="64418"/>
            </a:xfrm>
            <a:custGeom>
              <a:avLst/>
              <a:gdLst/>
              <a:ahLst/>
              <a:cxnLst/>
              <a:rect l="l" t="t" r="r" b="b"/>
              <a:pathLst>
                <a:path w="715" h="1380" extrusionOk="0">
                  <a:moveTo>
                    <a:pt x="358" y="1"/>
                  </a:moveTo>
                  <a:cubicBezTo>
                    <a:pt x="358" y="1"/>
                    <a:pt x="199" y="378"/>
                    <a:pt x="100" y="695"/>
                  </a:cubicBezTo>
                  <a:cubicBezTo>
                    <a:pt x="60" y="814"/>
                    <a:pt x="21" y="933"/>
                    <a:pt x="1" y="1052"/>
                  </a:cubicBezTo>
                  <a:cubicBezTo>
                    <a:pt x="21" y="1270"/>
                    <a:pt x="189" y="1379"/>
                    <a:pt x="358" y="1379"/>
                  </a:cubicBezTo>
                  <a:cubicBezTo>
                    <a:pt x="526" y="1379"/>
                    <a:pt x="695" y="1270"/>
                    <a:pt x="715" y="1052"/>
                  </a:cubicBezTo>
                  <a:cubicBezTo>
                    <a:pt x="695" y="933"/>
                    <a:pt x="675" y="814"/>
                    <a:pt x="635" y="695"/>
                  </a:cubicBezTo>
                  <a:cubicBezTo>
                    <a:pt x="516"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22"/>
            <p:cNvSpPr/>
            <p:nvPr/>
          </p:nvSpPr>
          <p:spPr>
            <a:xfrm>
              <a:off x="704509" y="3562278"/>
              <a:ext cx="33376" cy="64605"/>
            </a:xfrm>
            <a:custGeom>
              <a:avLst/>
              <a:gdLst/>
              <a:ahLst/>
              <a:cxnLst/>
              <a:rect l="l" t="t" r="r" b="b"/>
              <a:pathLst>
                <a:path w="715" h="1384" extrusionOk="0">
                  <a:moveTo>
                    <a:pt x="357" y="0"/>
                  </a:moveTo>
                  <a:cubicBezTo>
                    <a:pt x="199" y="337"/>
                    <a:pt x="80" y="694"/>
                    <a:pt x="0" y="1071"/>
                  </a:cubicBezTo>
                  <a:cubicBezTo>
                    <a:pt x="20" y="1279"/>
                    <a:pt x="189" y="1384"/>
                    <a:pt x="357" y="1384"/>
                  </a:cubicBezTo>
                  <a:cubicBezTo>
                    <a:pt x="526" y="1384"/>
                    <a:pt x="694" y="1279"/>
                    <a:pt x="71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22"/>
            <p:cNvSpPr/>
            <p:nvPr/>
          </p:nvSpPr>
          <p:spPr>
            <a:xfrm>
              <a:off x="832270" y="3690926"/>
              <a:ext cx="33330" cy="64418"/>
            </a:xfrm>
            <a:custGeom>
              <a:avLst/>
              <a:gdLst/>
              <a:ahLst/>
              <a:cxnLst/>
              <a:rect l="l" t="t" r="r" b="b"/>
              <a:pathLst>
                <a:path w="714" h="1380" extrusionOk="0">
                  <a:moveTo>
                    <a:pt x="357" y="1"/>
                  </a:moveTo>
                  <a:cubicBezTo>
                    <a:pt x="357" y="1"/>
                    <a:pt x="198" y="378"/>
                    <a:pt x="99" y="695"/>
                  </a:cubicBezTo>
                  <a:cubicBezTo>
                    <a:pt x="60" y="814"/>
                    <a:pt x="20" y="933"/>
                    <a:pt x="0" y="1052"/>
                  </a:cubicBezTo>
                  <a:cubicBezTo>
                    <a:pt x="20" y="1270"/>
                    <a:pt x="188" y="1379"/>
                    <a:pt x="357" y="1379"/>
                  </a:cubicBezTo>
                  <a:cubicBezTo>
                    <a:pt x="526" y="1379"/>
                    <a:pt x="694" y="1270"/>
                    <a:pt x="714" y="1052"/>
                  </a:cubicBezTo>
                  <a:cubicBezTo>
                    <a:pt x="694" y="933"/>
                    <a:pt x="674" y="814"/>
                    <a:pt x="63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22"/>
            <p:cNvSpPr/>
            <p:nvPr/>
          </p:nvSpPr>
          <p:spPr>
            <a:xfrm>
              <a:off x="960918" y="3562278"/>
              <a:ext cx="33376" cy="64605"/>
            </a:xfrm>
            <a:custGeom>
              <a:avLst/>
              <a:gdLst/>
              <a:ahLst/>
              <a:cxnLst/>
              <a:rect l="l" t="t" r="r" b="b"/>
              <a:pathLst>
                <a:path w="715" h="1384" extrusionOk="0">
                  <a:moveTo>
                    <a:pt x="358" y="0"/>
                  </a:moveTo>
                  <a:cubicBezTo>
                    <a:pt x="199" y="337"/>
                    <a:pt x="80" y="694"/>
                    <a:pt x="1" y="1071"/>
                  </a:cubicBezTo>
                  <a:cubicBezTo>
                    <a:pt x="20" y="1279"/>
                    <a:pt x="189" y="1384"/>
                    <a:pt x="358" y="1384"/>
                  </a:cubicBezTo>
                  <a:cubicBezTo>
                    <a:pt x="526" y="1384"/>
                    <a:pt x="695" y="1279"/>
                    <a:pt x="715" y="1071"/>
                  </a:cubicBezTo>
                  <a:cubicBezTo>
                    <a:pt x="615" y="694"/>
                    <a:pt x="496" y="337"/>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22"/>
            <p:cNvSpPr/>
            <p:nvPr/>
          </p:nvSpPr>
          <p:spPr>
            <a:xfrm>
              <a:off x="1088680" y="3690926"/>
              <a:ext cx="33376" cy="65772"/>
            </a:xfrm>
            <a:custGeom>
              <a:avLst/>
              <a:gdLst/>
              <a:ahLst/>
              <a:cxnLst/>
              <a:rect l="l" t="t" r="r" b="b"/>
              <a:pathLst>
                <a:path w="715" h="1409" extrusionOk="0">
                  <a:moveTo>
                    <a:pt x="357" y="1"/>
                  </a:moveTo>
                  <a:cubicBezTo>
                    <a:pt x="357" y="1"/>
                    <a:pt x="199" y="378"/>
                    <a:pt x="100" y="695"/>
                  </a:cubicBezTo>
                  <a:cubicBezTo>
                    <a:pt x="60" y="814"/>
                    <a:pt x="20" y="933"/>
                    <a:pt x="0" y="1052"/>
                  </a:cubicBezTo>
                  <a:cubicBezTo>
                    <a:pt x="0" y="1290"/>
                    <a:pt x="179" y="1409"/>
                    <a:pt x="357" y="1409"/>
                  </a:cubicBezTo>
                  <a:cubicBezTo>
                    <a:pt x="536" y="1409"/>
                    <a:pt x="714" y="1290"/>
                    <a:pt x="714" y="1052"/>
                  </a:cubicBezTo>
                  <a:cubicBezTo>
                    <a:pt x="694" y="933"/>
                    <a:pt x="675" y="814"/>
                    <a:pt x="61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22"/>
            <p:cNvSpPr/>
            <p:nvPr/>
          </p:nvSpPr>
          <p:spPr>
            <a:xfrm>
              <a:off x="1217328" y="3562278"/>
              <a:ext cx="32489" cy="66006"/>
            </a:xfrm>
            <a:custGeom>
              <a:avLst/>
              <a:gdLst/>
              <a:ahLst/>
              <a:cxnLst/>
              <a:rect l="l" t="t" r="r" b="b"/>
              <a:pathLst>
                <a:path w="696" h="1414" extrusionOk="0">
                  <a:moveTo>
                    <a:pt x="358" y="0"/>
                  </a:moveTo>
                  <a:cubicBezTo>
                    <a:pt x="199" y="337"/>
                    <a:pt x="80" y="694"/>
                    <a:pt x="1" y="1071"/>
                  </a:cubicBezTo>
                  <a:cubicBezTo>
                    <a:pt x="1" y="1299"/>
                    <a:pt x="174" y="1413"/>
                    <a:pt x="348" y="1413"/>
                  </a:cubicBezTo>
                  <a:cubicBezTo>
                    <a:pt x="521" y="1413"/>
                    <a:pt x="695" y="1299"/>
                    <a:pt x="695" y="1071"/>
                  </a:cubicBezTo>
                  <a:cubicBezTo>
                    <a:pt x="616" y="694"/>
                    <a:pt x="497" y="337"/>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22"/>
            <p:cNvSpPr/>
            <p:nvPr/>
          </p:nvSpPr>
          <p:spPr>
            <a:xfrm>
              <a:off x="1345089" y="3690926"/>
              <a:ext cx="33376" cy="65772"/>
            </a:xfrm>
            <a:custGeom>
              <a:avLst/>
              <a:gdLst/>
              <a:ahLst/>
              <a:cxnLst/>
              <a:rect l="l" t="t" r="r" b="b"/>
              <a:pathLst>
                <a:path w="715" h="1409" extrusionOk="0">
                  <a:moveTo>
                    <a:pt x="358" y="1"/>
                  </a:moveTo>
                  <a:cubicBezTo>
                    <a:pt x="358" y="1"/>
                    <a:pt x="199" y="378"/>
                    <a:pt x="100" y="695"/>
                  </a:cubicBezTo>
                  <a:cubicBezTo>
                    <a:pt x="60" y="814"/>
                    <a:pt x="20" y="933"/>
                    <a:pt x="1" y="1052"/>
                  </a:cubicBezTo>
                  <a:cubicBezTo>
                    <a:pt x="1" y="1290"/>
                    <a:pt x="179" y="1409"/>
                    <a:pt x="358" y="1409"/>
                  </a:cubicBezTo>
                  <a:cubicBezTo>
                    <a:pt x="536" y="1409"/>
                    <a:pt x="715" y="1290"/>
                    <a:pt x="715" y="1052"/>
                  </a:cubicBezTo>
                  <a:cubicBezTo>
                    <a:pt x="695" y="933"/>
                    <a:pt x="675" y="814"/>
                    <a:pt x="615" y="695"/>
                  </a:cubicBezTo>
                  <a:cubicBezTo>
                    <a:pt x="516"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22"/>
            <p:cNvSpPr/>
            <p:nvPr/>
          </p:nvSpPr>
          <p:spPr>
            <a:xfrm>
              <a:off x="1473784" y="3562278"/>
              <a:ext cx="32443" cy="66006"/>
            </a:xfrm>
            <a:custGeom>
              <a:avLst/>
              <a:gdLst/>
              <a:ahLst/>
              <a:cxnLst/>
              <a:rect l="l" t="t" r="r" b="b"/>
              <a:pathLst>
                <a:path w="695" h="1414" extrusionOk="0">
                  <a:moveTo>
                    <a:pt x="357" y="0"/>
                  </a:moveTo>
                  <a:cubicBezTo>
                    <a:pt x="199" y="337"/>
                    <a:pt x="80" y="694"/>
                    <a:pt x="0" y="1071"/>
                  </a:cubicBezTo>
                  <a:cubicBezTo>
                    <a:pt x="0" y="1299"/>
                    <a:pt x="174" y="1413"/>
                    <a:pt x="347" y="1413"/>
                  </a:cubicBezTo>
                  <a:cubicBezTo>
                    <a:pt x="521" y="1413"/>
                    <a:pt x="694" y="1299"/>
                    <a:pt x="69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22"/>
            <p:cNvSpPr/>
            <p:nvPr/>
          </p:nvSpPr>
          <p:spPr>
            <a:xfrm>
              <a:off x="1601498" y="3690926"/>
              <a:ext cx="33376" cy="65772"/>
            </a:xfrm>
            <a:custGeom>
              <a:avLst/>
              <a:gdLst/>
              <a:ahLst/>
              <a:cxnLst/>
              <a:rect l="l" t="t" r="r" b="b"/>
              <a:pathLst>
                <a:path w="715" h="1409" extrusionOk="0">
                  <a:moveTo>
                    <a:pt x="358" y="1"/>
                  </a:moveTo>
                  <a:cubicBezTo>
                    <a:pt x="358" y="1"/>
                    <a:pt x="199" y="378"/>
                    <a:pt x="100" y="695"/>
                  </a:cubicBezTo>
                  <a:cubicBezTo>
                    <a:pt x="60" y="814"/>
                    <a:pt x="21" y="933"/>
                    <a:pt x="1" y="1052"/>
                  </a:cubicBezTo>
                  <a:cubicBezTo>
                    <a:pt x="1" y="1290"/>
                    <a:pt x="179" y="1409"/>
                    <a:pt x="358" y="1409"/>
                  </a:cubicBezTo>
                  <a:cubicBezTo>
                    <a:pt x="536" y="1409"/>
                    <a:pt x="715" y="1290"/>
                    <a:pt x="715" y="1052"/>
                  </a:cubicBezTo>
                  <a:cubicBezTo>
                    <a:pt x="695" y="933"/>
                    <a:pt x="675" y="814"/>
                    <a:pt x="616" y="695"/>
                  </a:cubicBezTo>
                  <a:cubicBezTo>
                    <a:pt x="517"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22"/>
            <p:cNvSpPr/>
            <p:nvPr/>
          </p:nvSpPr>
          <p:spPr>
            <a:xfrm>
              <a:off x="1730193" y="3562278"/>
              <a:ext cx="32443" cy="66006"/>
            </a:xfrm>
            <a:custGeom>
              <a:avLst/>
              <a:gdLst/>
              <a:ahLst/>
              <a:cxnLst/>
              <a:rect l="l" t="t" r="r" b="b"/>
              <a:pathLst>
                <a:path w="695" h="1414" extrusionOk="0">
                  <a:moveTo>
                    <a:pt x="357" y="0"/>
                  </a:moveTo>
                  <a:cubicBezTo>
                    <a:pt x="199" y="337"/>
                    <a:pt x="80" y="694"/>
                    <a:pt x="0" y="1071"/>
                  </a:cubicBezTo>
                  <a:cubicBezTo>
                    <a:pt x="0" y="1299"/>
                    <a:pt x="174" y="1413"/>
                    <a:pt x="348" y="1413"/>
                  </a:cubicBezTo>
                  <a:cubicBezTo>
                    <a:pt x="521" y="1413"/>
                    <a:pt x="695" y="1299"/>
                    <a:pt x="695"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22"/>
            <p:cNvSpPr/>
            <p:nvPr/>
          </p:nvSpPr>
          <p:spPr>
            <a:xfrm>
              <a:off x="1857954" y="3690926"/>
              <a:ext cx="33376" cy="65772"/>
            </a:xfrm>
            <a:custGeom>
              <a:avLst/>
              <a:gdLst/>
              <a:ahLst/>
              <a:cxnLst/>
              <a:rect l="l" t="t" r="r" b="b"/>
              <a:pathLst>
                <a:path w="715" h="1409" extrusionOk="0">
                  <a:moveTo>
                    <a:pt x="357" y="1"/>
                  </a:moveTo>
                  <a:cubicBezTo>
                    <a:pt x="357" y="1"/>
                    <a:pt x="199" y="378"/>
                    <a:pt x="99" y="695"/>
                  </a:cubicBezTo>
                  <a:cubicBezTo>
                    <a:pt x="60" y="814"/>
                    <a:pt x="20" y="933"/>
                    <a:pt x="0" y="1052"/>
                  </a:cubicBezTo>
                  <a:cubicBezTo>
                    <a:pt x="0" y="1290"/>
                    <a:pt x="179" y="1409"/>
                    <a:pt x="357" y="1409"/>
                  </a:cubicBezTo>
                  <a:cubicBezTo>
                    <a:pt x="536" y="1409"/>
                    <a:pt x="714" y="1290"/>
                    <a:pt x="714" y="1052"/>
                  </a:cubicBezTo>
                  <a:cubicBezTo>
                    <a:pt x="694" y="933"/>
                    <a:pt x="674" y="814"/>
                    <a:pt x="61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22"/>
            <p:cNvSpPr/>
            <p:nvPr/>
          </p:nvSpPr>
          <p:spPr>
            <a:xfrm>
              <a:off x="1986135" y="3562278"/>
              <a:ext cx="32909" cy="66006"/>
            </a:xfrm>
            <a:custGeom>
              <a:avLst/>
              <a:gdLst/>
              <a:ahLst/>
              <a:cxnLst/>
              <a:rect l="l" t="t" r="r" b="b"/>
              <a:pathLst>
                <a:path w="705" h="1414" extrusionOk="0">
                  <a:moveTo>
                    <a:pt x="348" y="0"/>
                  </a:moveTo>
                  <a:cubicBezTo>
                    <a:pt x="209" y="337"/>
                    <a:pt x="90" y="694"/>
                    <a:pt x="11" y="1071"/>
                  </a:cubicBezTo>
                  <a:cubicBezTo>
                    <a:pt x="1" y="1299"/>
                    <a:pt x="174" y="1413"/>
                    <a:pt x="350" y="1413"/>
                  </a:cubicBezTo>
                  <a:cubicBezTo>
                    <a:pt x="526" y="1413"/>
                    <a:pt x="705" y="1299"/>
                    <a:pt x="705" y="1071"/>
                  </a:cubicBezTo>
                  <a:cubicBezTo>
                    <a:pt x="626" y="694"/>
                    <a:pt x="507" y="337"/>
                    <a:pt x="34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22"/>
            <p:cNvSpPr/>
            <p:nvPr/>
          </p:nvSpPr>
          <p:spPr>
            <a:xfrm>
              <a:off x="2114363" y="3690926"/>
              <a:ext cx="33376" cy="65772"/>
            </a:xfrm>
            <a:custGeom>
              <a:avLst/>
              <a:gdLst/>
              <a:ahLst/>
              <a:cxnLst/>
              <a:rect l="l" t="t" r="r" b="b"/>
              <a:pathLst>
                <a:path w="715" h="1409" extrusionOk="0">
                  <a:moveTo>
                    <a:pt x="357" y="1"/>
                  </a:moveTo>
                  <a:cubicBezTo>
                    <a:pt x="357" y="1"/>
                    <a:pt x="199" y="378"/>
                    <a:pt x="100" y="695"/>
                  </a:cubicBezTo>
                  <a:cubicBezTo>
                    <a:pt x="60" y="814"/>
                    <a:pt x="20" y="933"/>
                    <a:pt x="1" y="1052"/>
                  </a:cubicBezTo>
                  <a:cubicBezTo>
                    <a:pt x="1" y="1290"/>
                    <a:pt x="179" y="1409"/>
                    <a:pt x="357" y="1409"/>
                  </a:cubicBezTo>
                  <a:cubicBezTo>
                    <a:pt x="536" y="1409"/>
                    <a:pt x="714" y="1290"/>
                    <a:pt x="714" y="1052"/>
                  </a:cubicBezTo>
                  <a:cubicBezTo>
                    <a:pt x="695" y="933"/>
                    <a:pt x="675" y="814"/>
                    <a:pt x="61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22"/>
            <p:cNvSpPr/>
            <p:nvPr/>
          </p:nvSpPr>
          <p:spPr>
            <a:xfrm>
              <a:off x="2243058" y="3562278"/>
              <a:ext cx="32443" cy="66006"/>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22"/>
            <p:cNvSpPr/>
            <p:nvPr/>
          </p:nvSpPr>
          <p:spPr>
            <a:xfrm>
              <a:off x="448100" y="3818687"/>
              <a:ext cx="33330" cy="64605"/>
            </a:xfrm>
            <a:custGeom>
              <a:avLst/>
              <a:gdLst/>
              <a:ahLst/>
              <a:cxnLst/>
              <a:rect l="l" t="t" r="r" b="b"/>
              <a:pathLst>
                <a:path w="714" h="1384" extrusionOk="0">
                  <a:moveTo>
                    <a:pt x="357" y="1"/>
                  </a:moveTo>
                  <a:cubicBezTo>
                    <a:pt x="198" y="338"/>
                    <a:pt x="79" y="695"/>
                    <a:pt x="0" y="1072"/>
                  </a:cubicBezTo>
                  <a:cubicBezTo>
                    <a:pt x="20" y="1280"/>
                    <a:pt x="188"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22"/>
            <p:cNvSpPr/>
            <p:nvPr/>
          </p:nvSpPr>
          <p:spPr>
            <a:xfrm>
              <a:off x="575814" y="3947382"/>
              <a:ext cx="33376" cy="64372"/>
            </a:xfrm>
            <a:custGeom>
              <a:avLst/>
              <a:gdLst/>
              <a:ahLst/>
              <a:cxnLst/>
              <a:rect l="l" t="t" r="r" b="b"/>
              <a:pathLst>
                <a:path w="715" h="1379" extrusionOk="0">
                  <a:moveTo>
                    <a:pt x="358" y="0"/>
                  </a:moveTo>
                  <a:cubicBezTo>
                    <a:pt x="358" y="0"/>
                    <a:pt x="199" y="377"/>
                    <a:pt x="100" y="694"/>
                  </a:cubicBezTo>
                  <a:cubicBezTo>
                    <a:pt x="60" y="813"/>
                    <a:pt x="21" y="932"/>
                    <a:pt x="1" y="1051"/>
                  </a:cubicBezTo>
                  <a:cubicBezTo>
                    <a:pt x="21" y="1269"/>
                    <a:pt x="189" y="1378"/>
                    <a:pt x="358" y="1378"/>
                  </a:cubicBezTo>
                  <a:cubicBezTo>
                    <a:pt x="526" y="1378"/>
                    <a:pt x="695" y="1269"/>
                    <a:pt x="715" y="1051"/>
                  </a:cubicBezTo>
                  <a:cubicBezTo>
                    <a:pt x="695" y="932"/>
                    <a:pt x="675" y="813"/>
                    <a:pt x="635" y="69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22"/>
            <p:cNvSpPr/>
            <p:nvPr/>
          </p:nvSpPr>
          <p:spPr>
            <a:xfrm>
              <a:off x="704509" y="3818687"/>
              <a:ext cx="33376" cy="64605"/>
            </a:xfrm>
            <a:custGeom>
              <a:avLst/>
              <a:gdLst/>
              <a:ahLst/>
              <a:cxnLst/>
              <a:rect l="l" t="t" r="r" b="b"/>
              <a:pathLst>
                <a:path w="715" h="1384" extrusionOk="0">
                  <a:moveTo>
                    <a:pt x="357" y="1"/>
                  </a:moveTo>
                  <a:cubicBezTo>
                    <a:pt x="199" y="338"/>
                    <a:pt x="80" y="695"/>
                    <a:pt x="0" y="1072"/>
                  </a:cubicBezTo>
                  <a:cubicBezTo>
                    <a:pt x="20" y="1280"/>
                    <a:pt x="189"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22"/>
            <p:cNvSpPr/>
            <p:nvPr/>
          </p:nvSpPr>
          <p:spPr>
            <a:xfrm>
              <a:off x="832270" y="3947382"/>
              <a:ext cx="33330" cy="64372"/>
            </a:xfrm>
            <a:custGeom>
              <a:avLst/>
              <a:gdLst/>
              <a:ahLst/>
              <a:cxnLst/>
              <a:rect l="l" t="t" r="r" b="b"/>
              <a:pathLst>
                <a:path w="714" h="1379" extrusionOk="0">
                  <a:moveTo>
                    <a:pt x="357" y="0"/>
                  </a:moveTo>
                  <a:cubicBezTo>
                    <a:pt x="357" y="0"/>
                    <a:pt x="198" y="377"/>
                    <a:pt x="99" y="694"/>
                  </a:cubicBezTo>
                  <a:cubicBezTo>
                    <a:pt x="60" y="813"/>
                    <a:pt x="20" y="932"/>
                    <a:pt x="0" y="1051"/>
                  </a:cubicBezTo>
                  <a:cubicBezTo>
                    <a:pt x="20" y="1269"/>
                    <a:pt x="188" y="1378"/>
                    <a:pt x="357" y="1378"/>
                  </a:cubicBezTo>
                  <a:cubicBezTo>
                    <a:pt x="526" y="1378"/>
                    <a:pt x="694" y="1269"/>
                    <a:pt x="714" y="1051"/>
                  </a:cubicBezTo>
                  <a:cubicBezTo>
                    <a:pt x="694" y="932"/>
                    <a:pt x="674" y="813"/>
                    <a:pt x="63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22"/>
            <p:cNvSpPr/>
            <p:nvPr/>
          </p:nvSpPr>
          <p:spPr>
            <a:xfrm>
              <a:off x="960918" y="3818687"/>
              <a:ext cx="33376" cy="64605"/>
            </a:xfrm>
            <a:custGeom>
              <a:avLst/>
              <a:gdLst/>
              <a:ahLst/>
              <a:cxnLst/>
              <a:rect l="l" t="t" r="r" b="b"/>
              <a:pathLst>
                <a:path w="715" h="1384" extrusionOk="0">
                  <a:moveTo>
                    <a:pt x="358" y="1"/>
                  </a:moveTo>
                  <a:cubicBezTo>
                    <a:pt x="199" y="338"/>
                    <a:pt x="80" y="695"/>
                    <a:pt x="1" y="1072"/>
                  </a:cubicBezTo>
                  <a:cubicBezTo>
                    <a:pt x="20" y="1280"/>
                    <a:pt x="189" y="1384"/>
                    <a:pt x="358" y="1384"/>
                  </a:cubicBezTo>
                  <a:cubicBezTo>
                    <a:pt x="526" y="1384"/>
                    <a:pt x="695" y="1280"/>
                    <a:pt x="715" y="1072"/>
                  </a:cubicBezTo>
                  <a:cubicBezTo>
                    <a:pt x="615" y="695"/>
                    <a:pt x="496"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22"/>
            <p:cNvSpPr/>
            <p:nvPr/>
          </p:nvSpPr>
          <p:spPr>
            <a:xfrm>
              <a:off x="1088680" y="3947382"/>
              <a:ext cx="33376" cy="65772"/>
            </a:xfrm>
            <a:custGeom>
              <a:avLst/>
              <a:gdLst/>
              <a:ahLst/>
              <a:cxnLst/>
              <a:rect l="l" t="t" r="r" b="b"/>
              <a:pathLst>
                <a:path w="715" h="1409" extrusionOk="0">
                  <a:moveTo>
                    <a:pt x="357" y="0"/>
                  </a:moveTo>
                  <a:cubicBezTo>
                    <a:pt x="357" y="0"/>
                    <a:pt x="199" y="377"/>
                    <a:pt x="100" y="694"/>
                  </a:cubicBezTo>
                  <a:cubicBezTo>
                    <a:pt x="60" y="813"/>
                    <a:pt x="20" y="932"/>
                    <a:pt x="0" y="1051"/>
                  </a:cubicBezTo>
                  <a:cubicBezTo>
                    <a:pt x="0" y="1289"/>
                    <a:pt x="179" y="1408"/>
                    <a:pt x="357" y="1408"/>
                  </a:cubicBezTo>
                  <a:cubicBezTo>
                    <a:pt x="536" y="1408"/>
                    <a:pt x="714" y="1289"/>
                    <a:pt x="714" y="1051"/>
                  </a:cubicBezTo>
                  <a:cubicBezTo>
                    <a:pt x="694" y="932"/>
                    <a:pt x="675"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22"/>
            <p:cNvSpPr/>
            <p:nvPr/>
          </p:nvSpPr>
          <p:spPr>
            <a:xfrm>
              <a:off x="1217328" y="3818687"/>
              <a:ext cx="32489" cy="66006"/>
            </a:xfrm>
            <a:custGeom>
              <a:avLst/>
              <a:gdLst/>
              <a:ahLst/>
              <a:cxnLst/>
              <a:rect l="l" t="t" r="r" b="b"/>
              <a:pathLst>
                <a:path w="696" h="1414" extrusionOk="0">
                  <a:moveTo>
                    <a:pt x="358" y="1"/>
                  </a:moveTo>
                  <a:cubicBezTo>
                    <a:pt x="199" y="338"/>
                    <a:pt x="80" y="695"/>
                    <a:pt x="1" y="1072"/>
                  </a:cubicBezTo>
                  <a:cubicBezTo>
                    <a:pt x="1" y="1300"/>
                    <a:pt x="174" y="1414"/>
                    <a:pt x="348" y="1414"/>
                  </a:cubicBezTo>
                  <a:cubicBezTo>
                    <a:pt x="521" y="1414"/>
                    <a:pt x="695" y="1300"/>
                    <a:pt x="695" y="1072"/>
                  </a:cubicBezTo>
                  <a:cubicBezTo>
                    <a:pt x="616" y="695"/>
                    <a:pt x="497"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22"/>
            <p:cNvSpPr/>
            <p:nvPr/>
          </p:nvSpPr>
          <p:spPr>
            <a:xfrm>
              <a:off x="1345089" y="3947382"/>
              <a:ext cx="33376" cy="65772"/>
            </a:xfrm>
            <a:custGeom>
              <a:avLst/>
              <a:gdLst/>
              <a:ahLst/>
              <a:cxnLst/>
              <a:rect l="l" t="t" r="r" b="b"/>
              <a:pathLst>
                <a:path w="715" h="1409" extrusionOk="0">
                  <a:moveTo>
                    <a:pt x="358" y="0"/>
                  </a:moveTo>
                  <a:cubicBezTo>
                    <a:pt x="358" y="0"/>
                    <a:pt x="199" y="377"/>
                    <a:pt x="100" y="694"/>
                  </a:cubicBezTo>
                  <a:cubicBezTo>
                    <a:pt x="60" y="813"/>
                    <a:pt x="20" y="932"/>
                    <a:pt x="1" y="1051"/>
                  </a:cubicBezTo>
                  <a:cubicBezTo>
                    <a:pt x="1" y="1289"/>
                    <a:pt x="179" y="1408"/>
                    <a:pt x="358" y="1408"/>
                  </a:cubicBezTo>
                  <a:cubicBezTo>
                    <a:pt x="536" y="1408"/>
                    <a:pt x="715" y="1289"/>
                    <a:pt x="715" y="1051"/>
                  </a:cubicBezTo>
                  <a:cubicBezTo>
                    <a:pt x="695" y="932"/>
                    <a:pt x="675" y="813"/>
                    <a:pt x="615" y="69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22"/>
            <p:cNvSpPr/>
            <p:nvPr/>
          </p:nvSpPr>
          <p:spPr>
            <a:xfrm>
              <a:off x="1473784" y="3818687"/>
              <a:ext cx="32443" cy="66006"/>
            </a:xfrm>
            <a:custGeom>
              <a:avLst/>
              <a:gdLst/>
              <a:ahLst/>
              <a:cxnLst/>
              <a:rect l="l" t="t" r="r" b="b"/>
              <a:pathLst>
                <a:path w="695" h="1414" extrusionOk="0">
                  <a:moveTo>
                    <a:pt x="357" y="1"/>
                  </a:moveTo>
                  <a:cubicBezTo>
                    <a:pt x="199" y="338"/>
                    <a:pt x="80"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22"/>
            <p:cNvSpPr/>
            <p:nvPr/>
          </p:nvSpPr>
          <p:spPr>
            <a:xfrm>
              <a:off x="1601498" y="3947382"/>
              <a:ext cx="33376" cy="65772"/>
            </a:xfrm>
            <a:custGeom>
              <a:avLst/>
              <a:gdLst/>
              <a:ahLst/>
              <a:cxnLst/>
              <a:rect l="l" t="t" r="r" b="b"/>
              <a:pathLst>
                <a:path w="715" h="1409" extrusionOk="0">
                  <a:moveTo>
                    <a:pt x="358" y="0"/>
                  </a:moveTo>
                  <a:cubicBezTo>
                    <a:pt x="358" y="0"/>
                    <a:pt x="199" y="377"/>
                    <a:pt x="100" y="694"/>
                  </a:cubicBezTo>
                  <a:cubicBezTo>
                    <a:pt x="60" y="813"/>
                    <a:pt x="21" y="932"/>
                    <a:pt x="1" y="1051"/>
                  </a:cubicBezTo>
                  <a:cubicBezTo>
                    <a:pt x="1" y="1289"/>
                    <a:pt x="179" y="1408"/>
                    <a:pt x="358" y="1408"/>
                  </a:cubicBezTo>
                  <a:cubicBezTo>
                    <a:pt x="536" y="1408"/>
                    <a:pt x="715" y="1289"/>
                    <a:pt x="715" y="1051"/>
                  </a:cubicBezTo>
                  <a:cubicBezTo>
                    <a:pt x="695" y="932"/>
                    <a:pt x="675" y="813"/>
                    <a:pt x="616" y="694"/>
                  </a:cubicBezTo>
                  <a:cubicBezTo>
                    <a:pt x="517"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22"/>
            <p:cNvSpPr/>
            <p:nvPr/>
          </p:nvSpPr>
          <p:spPr>
            <a:xfrm>
              <a:off x="1730193" y="3818687"/>
              <a:ext cx="32443" cy="66006"/>
            </a:xfrm>
            <a:custGeom>
              <a:avLst/>
              <a:gdLst/>
              <a:ahLst/>
              <a:cxnLst/>
              <a:rect l="l" t="t" r="r" b="b"/>
              <a:pathLst>
                <a:path w="695" h="1414" extrusionOk="0">
                  <a:moveTo>
                    <a:pt x="357" y="1"/>
                  </a:moveTo>
                  <a:cubicBezTo>
                    <a:pt x="199" y="338"/>
                    <a:pt x="80" y="695"/>
                    <a:pt x="0" y="1072"/>
                  </a:cubicBezTo>
                  <a:cubicBezTo>
                    <a:pt x="0" y="1300"/>
                    <a:pt x="174" y="1414"/>
                    <a:pt x="348" y="1414"/>
                  </a:cubicBezTo>
                  <a:cubicBezTo>
                    <a:pt x="521" y="1414"/>
                    <a:pt x="695" y="1300"/>
                    <a:pt x="695"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22"/>
            <p:cNvSpPr/>
            <p:nvPr/>
          </p:nvSpPr>
          <p:spPr>
            <a:xfrm>
              <a:off x="1857954" y="3947382"/>
              <a:ext cx="33376" cy="65772"/>
            </a:xfrm>
            <a:custGeom>
              <a:avLst/>
              <a:gdLst/>
              <a:ahLst/>
              <a:cxnLst/>
              <a:rect l="l" t="t" r="r" b="b"/>
              <a:pathLst>
                <a:path w="715" h="1409" extrusionOk="0">
                  <a:moveTo>
                    <a:pt x="357" y="0"/>
                  </a:moveTo>
                  <a:cubicBezTo>
                    <a:pt x="357" y="0"/>
                    <a:pt x="199" y="377"/>
                    <a:pt x="99" y="694"/>
                  </a:cubicBezTo>
                  <a:cubicBezTo>
                    <a:pt x="60" y="813"/>
                    <a:pt x="20" y="932"/>
                    <a:pt x="0" y="1051"/>
                  </a:cubicBezTo>
                  <a:cubicBezTo>
                    <a:pt x="0" y="1289"/>
                    <a:pt x="179" y="1408"/>
                    <a:pt x="357" y="1408"/>
                  </a:cubicBezTo>
                  <a:cubicBezTo>
                    <a:pt x="536" y="1408"/>
                    <a:pt x="714" y="1289"/>
                    <a:pt x="714" y="1051"/>
                  </a:cubicBezTo>
                  <a:cubicBezTo>
                    <a:pt x="694" y="932"/>
                    <a:pt x="674"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22"/>
            <p:cNvSpPr/>
            <p:nvPr/>
          </p:nvSpPr>
          <p:spPr>
            <a:xfrm>
              <a:off x="1986135" y="3818687"/>
              <a:ext cx="32909" cy="66006"/>
            </a:xfrm>
            <a:custGeom>
              <a:avLst/>
              <a:gdLst/>
              <a:ahLst/>
              <a:cxnLst/>
              <a:rect l="l" t="t" r="r" b="b"/>
              <a:pathLst>
                <a:path w="705" h="1414" extrusionOk="0">
                  <a:moveTo>
                    <a:pt x="348" y="1"/>
                  </a:moveTo>
                  <a:cubicBezTo>
                    <a:pt x="209" y="338"/>
                    <a:pt x="90" y="695"/>
                    <a:pt x="11" y="1072"/>
                  </a:cubicBezTo>
                  <a:cubicBezTo>
                    <a:pt x="1" y="1300"/>
                    <a:pt x="174" y="1414"/>
                    <a:pt x="350" y="1414"/>
                  </a:cubicBezTo>
                  <a:cubicBezTo>
                    <a:pt x="526" y="1414"/>
                    <a:pt x="705" y="1300"/>
                    <a:pt x="705" y="1072"/>
                  </a:cubicBezTo>
                  <a:cubicBezTo>
                    <a:pt x="626" y="695"/>
                    <a:pt x="507" y="338"/>
                    <a:pt x="34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22"/>
            <p:cNvSpPr/>
            <p:nvPr/>
          </p:nvSpPr>
          <p:spPr>
            <a:xfrm>
              <a:off x="2114363" y="3947382"/>
              <a:ext cx="33376" cy="65772"/>
            </a:xfrm>
            <a:custGeom>
              <a:avLst/>
              <a:gdLst/>
              <a:ahLst/>
              <a:cxnLst/>
              <a:rect l="l" t="t" r="r" b="b"/>
              <a:pathLst>
                <a:path w="715" h="1409" extrusionOk="0">
                  <a:moveTo>
                    <a:pt x="357" y="0"/>
                  </a:moveTo>
                  <a:cubicBezTo>
                    <a:pt x="357" y="0"/>
                    <a:pt x="199" y="377"/>
                    <a:pt x="100" y="694"/>
                  </a:cubicBezTo>
                  <a:cubicBezTo>
                    <a:pt x="60" y="813"/>
                    <a:pt x="20" y="932"/>
                    <a:pt x="1" y="1051"/>
                  </a:cubicBezTo>
                  <a:cubicBezTo>
                    <a:pt x="1" y="1289"/>
                    <a:pt x="179" y="1408"/>
                    <a:pt x="357" y="1408"/>
                  </a:cubicBezTo>
                  <a:cubicBezTo>
                    <a:pt x="536" y="1408"/>
                    <a:pt x="714" y="1289"/>
                    <a:pt x="714" y="1051"/>
                  </a:cubicBezTo>
                  <a:cubicBezTo>
                    <a:pt x="695" y="932"/>
                    <a:pt x="675"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22"/>
            <p:cNvSpPr/>
            <p:nvPr/>
          </p:nvSpPr>
          <p:spPr>
            <a:xfrm>
              <a:off x="2243058" y="3818687"/>
              <a:ext cx="32443" cy="66006"/>
            </a:xfrm>
            <a:custGeom>
              <a:avLst/>
              <a:gdLst/>
              <a:ahLst/>
              <a:cxnLst/>
              <a:rect l="l" t="t" r="r" b="b"/>
              <a:pathLst>
                <a:path w="695" h="1414" extrusionOk="0">
                  <a:moveTo>
                    <a:pt x="357" y="1"/>
                  </a:moveTo>
                  <a:cubicBezTo>
                    <a:pt x="198" y="338"/>
                    <a:pt x="79"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22"/>
            <p:cNvSpPr/>
            <p:nvPr/>
          </p:nvSpPr>
          <p:spPr>
            <a:xfrm>
              <a:off x="448100" y="4075096"/>
              <a:ext cx="33330" cy="64652"/>
            </a:xfrm>
            <a:custGeom>
              <a:avLst/>
              <a:gdLst/>
              <a:ahLst/>
              <a:cxnLst/>
              <a:rect l="l" t="t" r="r" b="b"/>
              <a:pathLst>
                <a:path w="714" h="1385" extrusionOk="0">
                  <a:moveTo>
                    <a:pt x="357" y="1"/>
                  </a:moveTo>
                  <a:cubicBezTo>
                    <a:pt x="198" y="338"/>
                    <a:pt x="79" y="695"/>
                    <a:pt x="0" y="1072"/>
                  </a:cubicBezTo>
                  <a:cubicBezTo>
                    <a:pt x="20" y="1280"/>
                    <a:pt x="188"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22"/>
            <p:cNvSpPr/>
            <p:nvPr/>
          </p:nvSpPr>
          <p:spPr>
            <a:xfrm>
              <a:off x="575814" y="4203791"/>
              <a:ext cx="33376" cy="64372"/>
            </a:xfrm>
            <a:custGeom>
              <a:avLst/>
              <a:gdLst/>
              <a:ahLst/>
              <a:cxnLst/>
              <a:rect l="l" t="t" r="r" b="b"/>
              <a:pathLst>
                <a:path w="715" h="1379" extrusionOk="0">
                  <a:moveTo>
                    <a:pt x="358" y="0"/>
                  </a:moveTo>
                  <a:cubicBezTo>
                    <a:pt x="358" y="0"/>
                    <a:pt x="199" y="397"/>
                    <a:pt x="100" y="714"/>
                  </a:cubicBezTo>
                  <a:cubicBezTo>
                    <a:pt x="60" y="814"/>
                    <a:pt x="21" y="933"/>
                    <a:pt x="1" y="1052"/>
                  </a:cubicBezTo>
                  <a:cubicBezTo>
                    <a:pt x="21" y="1270"/>
                    <a:pt x="189" y="1379"/>
                    <a:pt x="358" y="1379"/>
                  </a:cubicBezTo>
                  <a:cubicBezTo>
                    <a:pt x="526" y="1379"/>
                    <a:pt x="695" y="1270"/>
                    <a:pt x="715" y="1052"/>
                  </a:cubicBezTo>
                  <a:cubicBezTo>
                    <a:pt x="695" y="933"/>
                    <a:pt x="675" y="814"/>
                    <a:pt x="635" y="71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22"/>
            <p:cNvSpPr/>
            <p:nvPr/>
          </p:nvSpPr>
          <p:spPr>
            <a:xfrm>
              <a:off x="704509" y="4075096"/>
              <a:ext cx="33376" cy="64652"/>
            </a:xfrm>
            <a:custGeom>
              <a:avLst/>
              <a:gdLst/>
              <a:ahLst/>
              <a:cxnLst/>
              <a:rect l="l" t="t" r="r" b="b"/>
              <a:pathLst>
                <a:path w="715" h="1385" extrusionOk="0">
                  <a:moveTo>
                    <a:pt x="357" y="1"/>
                  </a:moveTo>
                  <a:cubicBezTo>
                    <a:pt x="199" y="338"/>
                    <a:pt x="80" y="695"/>
                    <a:pt x="0" y="1072"/>
                  </a:cubicBezTo>
                  <a:cubicBezTo>
                    <a:pt x="20" y="1280"/>
                    <a:pt x="189"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22"/>
            <p:cNvSpPr/>
            <p:nvPr/>
          </p:nvSpPr>
          <p:spPr>
            <a:xfrm>
              <a:off x="832270" y="4203791"/>
              <a:ext cx="33330" cy="64372"/>
            </a:xfrm>
            <a:custGeom>
              <a:avLst/>
              <a:gdLst/>
              <a:ahLst/>
              <a:cxnLst/>
              <a:rect l="l" t="t" r="r" b="b"/>
              <a:pathLst>
                <a:path w="714" h="1379" extrusionOk="0">
                  <a:moveTo>
                    <a:pt x="357" y="0"/>
                  </a:moveTo>
                  <a:cubicBezTo>
                    <a:pt x="357" y="0"/>
                    <a:pt x="198" y="397"/>
                    <a:pt x="99" y="714"/>
                  </a:cubicBezTo>
                  <a:cubicBezTo>
                    <a:pt x="60" y="814"/>
                    <a:pt x="20" y="933"/>
                    <a:pt x="0" y="1052"/>
                  </a:cubicBezTo>
                  <a:cubicBezTo>
                    <a:pt x="20" y="1270"/>
                    <a:pt x="188" y="1379"/>
                    <a:pt x="357" y="1379"/>
                  </a:cubicBezTo>
                  <a:cubicBezTo>
                    <a:pt x="526" y="1379"/>
                    <a:pt x="694" y="1270"/>
                    <a:pt x="714" y="1052"/>
                  </a:cubicBezTo>
                  <a:cubicBezTo>
                    <a:pt x="694" y="933"/>
                    <a:pt x="674" y="814"/>
                    <a:pt x="635" y="71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22"/>
            <p:cNvSpPr/>
            <p:nvPr/>
          </p:nvSpPr>
          <p:spPr>
            <a:xfrm>
              <a:off x="960918" y="4075096"/>
              <a:ext cx="33376" cy="64652"/>
            </a:xfrm>
            <a:custGeom>
              <a:avLst/>
              <a:gdLst/>
              <a:ahLst/>
              <a:cxnLst/>
              <a:rect l="l" t="t" r="r" b="b"/>
              <a:pathLst>
                <a:path w="715" h="1385" extrusionOk="0">
                  <a:moveTo>
                    <a:pt x="358" y="1"/>
                  </a:moveTo>
                  <a:cubicBezTo>
                    <a:pt x="199" y="338"/>
                    <a:pt x="80" y="695"/>
                    <a:pt x="1" y="1072"/>
                  </a:cubicBezTo>
                  <a:cubicBezTo>
                    <a:pt x="20" y="1280"/>
                    <a:pt x="189" y="1384"/>
                    <a:pt x="358" y="1384"/>
                  </a:cubicBezTo>
                  <a:cubicBezTo>
                    <a:pt x="526" y="1384"/>
                    <a:pt x="695" y="1280"/>
                    <a:pt x="715" y="1072"/>
                  </a:cubicBezTo>
                  <a:cubicBezTo>
                    <a:pt x="615" y="695"/>
                    <a:pt x="496"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22"/>
            <p:cNvSpPr/>
            <p:nvPr/>
          </p:nvSpPr>
          <p:spPr>
            <a:xfrm>
              <a:off x="1088680" y="4203791"/>
              <a:ext cx="33376" cy="65772"/>
            </a:xfrm>
            <a:custGeom>
              <a:avLst/>
              <a:gdLst/>
              <a:ahLst/>
              <a:cxnLst/>
              <a:rect l="l" t="t" r="r" b="b"/>
              <a:pathLst>
                <a:path w="715" h="1409" extrusionOk="0">
                  <a:moveTo>
                    <a:pt x="357" y="0"/>
                  </a:moveTo>
                  <a:cubicBezTo>
                    <a:pt x="357" y="0"/>
                    <a:pt x="199" y="397"/>
                    <a:pt x="100" y="714"/>
                  </a:cubicBezTo>
                  <a:cubicBezTo>
                    <a:pt x="60" y="814"/>
                    <a:pt x="20" y="933"/>
                    <a:pt x="0" y="1052"/>
                  </a:cubicBezTo>
                  <a:cubicBezTo>
                    <a:pt x="0" y="1290"/>
                    <a:pt x="179" y="1409"/>
                    <a:pt x="357" y="1409"/>
                  </a:cubicBezTo>
                  <a:cubicBezTo>
                    <a:pt x="536" y="1409"/>
                    <a:pt x="714" y="1290"/>
                    <a:pt x="714" y="1052"/>
                  </a:cubicBezTo>
                  <a:cubicBezTo>
                    <a:pt x="694" y="933"/>
                    <a:pt x="675" y="814"/>
                    <a:pt x="615" y="71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22"/>
            <p:cNvSpPr/>
            <p:nvPr/>
          </p:nvSpPr>
          <p:spPr>
            <a:xfrm>
              <a:off x="1217328" y="4075096"/>
              <a:ext cx="32489" cy="66006"/>
            </a:xfrm>
            <a:custGeom>
              <a:avLst/>
              <a:gdLst/>
              <a:ahLst/>
              <a:cxnLst/>
              <a:rect l="l" t="t" r="r" b="b"/>
              <a:pathLst>
                <a:path w="696" h="1414" extrusionOk="0">
                  <a:moveTo>
                    <a:pt x="358" y="1"/>
                  </a:moveTo>
                  <a:cubicBezTo>
                    <a:pt x="199" y="338"/>
                    <a:pt x="80" y="695"/>
                    <a:pt x="1" y="1072"/>
                  </a:cubicBezTo>
                  <a:cubicBezTo>
                    <a:pt x="1" y="1300"/>
                    <a:pt x="174" y="1414"/>
                    <a:pt x="348" y="1414"/>
                  </a:cubicBezTo>
                  <a:cubicBezTo>
                    <a:pt x="521" y="1414"/>
                    <a:pt x="695" y="1300"/>
                    <a:pt x="695" y="1072"/>
                  </a:cubicBezTo>
                  <a:cubicBezTo>
                    <a:pt x="616" y="695"/>
                    <a:pt x="497"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22"/>
            <p:cNvSpPr/>
            <p:nvPr/>
          </p:nvSpPr>
          <p:spPr>
            <a:xfrm>
              <a:off x="1345089" y="4203791"/>
              <a:ext cx="33376" cy="65772"/>
            </a:xfrm>
            <a:custGeom>
              <a:avLst/>
              <a:gdLst/>
              <a:ahLst/>
              <a:cxnLst/>
              <a:rect l="l" t="t" r="r" b="b"/>
              <a:pathLst>
                <a:path w="715" h="1409" extrusionOk="0">
                  <a:moveTo>
                    <a:pt x="358" y="0"/>
                  </a:moveTo>
                  <a:cubicBezTo>
                    <a:pt x="358" y="0"/>
                    <a:pt x="199" y="397"/>
                    <a:pt x="100" y="714"/>
                  </a:cubicBezTo>
                  <a:cubicBezTo>
                    <a:pt x="60" y="814"/>
                    <a:pt x="20" y="933"/>
                    <a:pt x="1" y="1052"/>
                  </a:cubicBezTo>
                  <a:cubicBezTo>
                    <a:pt x="1" y="1290"/>
                    <a:pt x="179" y="1409"/>
                    <a:pt x="358" y="1409"/>
                  </a:cubicBezTo>
                  <a:cubicBezTo>
                    <a:pt x="536" y="1409"/>
                    <a:pt x="715" y="1290"/>
                    <a:pt x="715" y="1052"/>
                  </a:cubicBezTo>
                  <a:cubicBezTo>
                    <a:pt x="695" y="933"/>
                    <a:pt x="675" y="814"/>
                    <a:pt x="615" y="71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22"/>
            <p:cNvSpPr/>
            <p:nvPr/>
          </p:nvSpPr>
          <p:spPr>
            <a:xfrm>
              <a:off x="1473784" y="4075096"/>
              <a:ext cx="32443" cy="66006"/>
            </a:xfrm>
            <a:custGeom>
              <a:avLst/>
              <a:gdLst/>
              <a:ahLst/>
              <a:cxnLst/>
              <a:rect l="l" t="t" r="r" b="b"/>
              <a:pathLst>
                <a:path w="695" h="1414" extrusionOk="0">
                  <a:moveTo>
                    <a:pt x="357" y="1"/>
                  </a:moveTo>
                  <a:cubicBezTo>
                    <a:pt x="199" y="338"/>
                    <a:pt x="80"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22"/>
            <p:cNvSpPr/>
            <p:nvPr/>
          </p:nvSpPr>
          <p:spPr>
            <a:xfrm>
              <a:off x="1601498" y="4203791"/>
              <a:ext cx="33376" cy="65772"/>
            </a:xfrm>
            <a:custGeom>
              <a:avLst/>
              <a:gdLst/>
              <a:ahLst/>
              <a:cxnLst/>
              <a:rect l="l" t="t" r="r" b="b"/>
              <a:pathLst>
                <a:path w="715" h="1409" extrusionOk="0">
                  <a:moveTo>
                    <a:pt x="358" y="0"/>
                  </a:moveTo>
                  <a:cubicBezTo>
                    <a:pt x="358" y="0"/>
                    <a:pt x="199" y="397"/>
                    <a:pt x="100" y="714"/>
                  </a:cubicBezTo>
                  <a:cubicBezTo>
                    <a:pt x="60" y="814"/>
                    <a:pt x="21" y="933"/>
                    <a:pt x="1" y="1052"/>
                  </a:cubicBezTo>
                  <a:cubicBezTo>
                    <a:pt x="1" y="1290"/>
                    <a:pt x="179" y="1409"/>
                    <a:pt x="358" y="1409"/>
                  </a:cubicBezTo>
                  <a:cubicBezTo>
                    <a:pt x="536" y="1409"/>
                    <a:pt x="715" y="1290"/>
                    <a:pt x="715" y="1052"/>
                  </a:cubicBezTo>
                  <a:cubicBezTo>
                    <a:pt x="695" y="933"/>
                    <a:pt x="675" y="814"/>
                    <a:pt x="616" y="714"/>
                  </a:cubicBezTo>
                  <a:cubicBezTo>
                    <a:pt x="517"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22"/>
            <p:cNvSpPr/>
            <p:nvPr/>
          </p:nvSpPr>
          <p:spPr>
            <a:xfrm>
              <a:off x="1730193" y="4075096"/>
              <a:ext cx="32443" cy="66006"/>
            </a:xfrm>
            <a:custGeom>
              <a:avLst/>
              <a:gdLst/>
              <a:ahLst/>
              <a:cxnLst/>
              <a:rect l="l" t="t" r="r" b="b"/>
              <a:pathLst>
                <a:path w="695" h="1414" extrusionOk="0">
                  <a:moveTo>
                    <a:pt x="357" y="1"/>
                  </a:moveTo>
                  <a:cubicBezTo>
                    <a:pt x="199" y="338"/>
                    <a:pt x="80" y="695"/>
                    <a:pt x="0" y="1072"/>
                  </a:cubicBezTo>
                  <a:cubicBezTo>
                    <a:pt x="0" y="1300"/>
                    <a:pt x="174" y="1414"/>
                    <a:pt x="348" y="1414"/>
                  </a:cubicBezTo>
                  <a:cubicBezTo>
                    <a:pt x="521" y="1414"/>
                    <a:pt x="695" y="1300"/>
                    <a:pt x="695"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22"/>
            <p:cNvSpPr/>
            <p:nvPr/>
          </p:nvSpPr>
          <p:spPr>
            <a:xfrm>
              <a:off x="1857954" y="4203791"/>
              <a:ext cx="33376" cy="65772"/>
            </a:xfrm>
            <a:custGeom>
              <a:avLst/>
              <a:gdLst/>
              <a:ahLst/>
              <a:cxnLst/>
              <a:rect l="l" t="t" r="r" b="b"/>
              <a:pathLst>
                <a:path w="715" h="1409" extrusionOk="0">
                  <a:moveTo>
                    <a:pt x="357" y="0"/>
                  </a:moveTo>
                  <a:cubicBezTo>
                    <a:pt x="357" y="0"/>
                    <a:pt x="199" y="397"/>
                    <a:pt x="99" y="714"/>
                  </a:cubicBezTo>
                  <a:cubicBezTo>
                    <a:pt x="60" y="814"/>
                    <a:pt x="20" y="933"/>
                    <a:pt x="0" y="1052"/>
                  </a:cubicBezTo>
                  <a:cubicBezTo>
                    <a:pt x="0" y="1290"/>
                    <a:pt x="179" y="1409"/>
                    <a:pt x="357" y="1409"/>
                  </a:cubicBezTo>
                  <a:cubicBezTo>
                    <a:pt x="536" y="1409"/>
                    <a:pt x="714" y="1290"/>
                    <a:pt x="714" y="1052"/>
                  </a:cubicBezTo>
                  <a:cubicBezTo>
                    <a:pt x="694" y="933"/>
                    <a:pt x="674" y="814"/>
                    <a:pt x="615" y="71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22"/>
            <p:cNvSpPr/>
            <p:nvPr/>
          </p:nvSpPr>
          <p:spPr>
            <a:xfrm>
              <a:off x="1986135" y="4075096"/>
              <a:ext cx="32909" cy="66006"/>
            </a:xfrm>
            <a:custGeom>
              <a:avLst/>
              <a:gdLst/>
              <a:ahLst/>
              <a:cxnLst/>
              <a:rect l="l" t="t" r="r" b="b"/>
              <a:pathLst>
                <a:path w="705" h="1414" extrusionOk="0">
                  <a:moveTo>
                    <a:pt x="348" y="1"/>
                  </a:moveTo>
                  <a:cubicBezTo>
                    <a:pt x="209" y="338"/>
                    <a:pt x="90" y="695"/>
                    <a:pt x="11" y="1072"/>
                  </a:cubicBezTo>
                  <a:cubicBezTo>
                    <a:pt x="1" y="1300"/>
                    <a:pt x="174" y="1414"/>
                    <a:pt x="350" y="1414"/>
                  </a:cubicBezTo>
                  <a:cubicBezTo>
                    <a:pt x="526" y="1414"/>
                    <a:pt x="705" y="1300"/>
                    <a:pt x="705" y="1072"/>
                  </a:cubicBezTo>
                  <a:cubicBezTo>
                    <a:pt x="626" y="695"/>
                    <a:pt x="507" y="338"/>
                    <a:pt x="34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22"/>
            <p:cNvSpPr/>
            <p:nvPr/>
          </p:nvSpPr>
          <p:spPr>
            <a:xfrm>
              <a:off x="2114363" y="4203791"/>
              <a:ext cx="33376" cy="65772"/>
            </a:xfrm>
            <a:custGeom>
              <a:avLst/>
              <a:gdLst/>
              <a:ahLst/>
              <a:cxnLst/>
              <a:rect l="l" t="t" r="r" b="b"/>
              <a:pathLst>
                <a:path w="715" h="1409" extrusionOk="0">
                  <a:moveTo>
                    <a:pt x="357" y="0"/>
                  </a:moveTo>
                  <a:cubicBezTo>
                    <a:pt x="357" y="0"/>
                    <a:pt x="199" y="397"/>
                    <a:pt x="100" y="714"/>
                  </a:cubicBezTo>
                  <a:cubicBezTo>
                    <a:pt x="60" y="814"/>
                    <a:pt x="20" y="933"/>
                    <a:pt x="1" y="1052"/>
                  </a:cubicBezTo>
                  <a:cubicBezTo>
                    <a:pt x="1" y="1290"/>
                    <a:pt x="179" y="1409"/>
                    <a:pt x="357" y="1409"/>
                  </a:cubicBezTo>
                  <a:cubicBezTo>
                    <a:pt x="536" y="1409"/>
                    <a:pt x="714" y="1290"/>
                    <a:pt x="714" y="1052"/>
                  </a:cubicBezTo>
                  <a:cubicBezTo>
                    <a:pt x="695" y="933"/>
                    <a:pt x="675" y="814"/>
                    <a:pt x="615" y="71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22"/>
            <p:cNvSpPr/>
            <p:nvPr/>
          </p:nvSpPr>
          <p:spPr>
            <a:xfrm>
              <a:off x="2243058" y="4075096"/>
              <a:ext cx="32443" cy="66006"/>
            </a:xfrm>
            <a:custGeom>
              <a:avLst/>
              <a:gdLst/>
              <a:ahLst/>
              <a:cxnLst/>
              <a:rect l="l" t="t" r="r" b="b"/>
              <a:pathLst>
                <a:path w="695" h="1414" extrusionOk="0">
                  <a:moveTo>
                    <a:pt x="357" y="1"/>
                  </a:moveTo>
                  <a:cubicBezTo>
                    <a:pt x="198" y="338"/>
                    <a:pt x="79"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22"/>
            <p:cNvSpPr/>
            <p:nvPr/>
          </p:nvSpPr>
          <p:spPr>
            <a:xfrm>
              <a:off x="448100" y="4331552"/>
              <a:ext cx="33330" cy="64605"/>
            </a:xfrm>
            <a:custGeom>
              <a:avLst/>
              <a:gdLst/>
              <a:ahLst/>
              <a:cxnLst/>
              <a:rect l="l" t="t" r="r" b="b"/>
              <a:pathLst>
                <a:path w="714" h="1384" extrusionOk="0">
                  <a:moveTo>
                    <a:pt x="357" y="0"/>
                  </a:moveTo>
                  <a:cubicBezTo>
                    <a:pt x="198" y="337"/>
                    <a:pt x="79" y="694"/>
                    <a:pt x="0" y="1071"/>
                  </a:cubicBezTo>
                  <a:cubicBezTo>
                    <a:pt x="20" y="1279"/>
                    <a:pt x="188" y="1383"/>
                    <a:pt x="357" y="1383"/>
                  </a:cubicBezTo>
                  <a:cubicBezTo>
                    <a:pt x="526" y="1383"/>
                    <a:pt x="694" y="1279"/>
                    <a:pt x="71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22"/>
            <p:cNvSpPr/>
            <p:nvPr/>
          </p:nvSpPr>
          <p:spPr>
            <a:xfrm>
              <a:off x="575814" y="4460200"/>
              <a:ext cx="33376" cy="64418"/>
            </a:xfrm>
            <a:custGeom>
              <a:avLst/>
              <a:gdLst/>
              <a:ahLst/>
              <a:cxnLst/>
              <a:rect l="l" t="t" r="r" b="b"/>
              <a:pathLst>
                <a:path w="715" h="1380" extrusionOk="0">
                  <a:moveTo>
                    <a:pt x="358" y="1"/>
                  </a:moveTo>
                  <a:cubicBezTo>
                    <a:pt x="358" y="1"/>
                    <a:pt x="199" y="378"/>
                    <a:pt x="100" y="695"/>
                  </a:cubicBezTo>
                  <a:cubicBezTo>
                    <a:pt x="60" y="814"/>
                    <a:pt x="21" y="933"/>
                    <a:pt x="1" y="1052"/>
                  </a:cubicBezTo>
                  <a:cubicBezTo>
                    <a:pt x="21" y="1270"/>
                    <a:pt x="189" y="1379"/>
                    <a:pt x="358" y="1379"/>
                  </a:cubicBezTo>
                  <a:cubicBezTo>
                    <a:pt x="526" y="1379"/>
                    <a:pt x="695" y="1270"/>
                    <a:pt x="715" y="1052"/>
                  </a:cubicBezTo>
                  <a:cubicBezTo>
                    <a:pt x="695" y="933"/>
                    <a:pt x="675" y="814"/>
                    <a:pt x="635" y="695"/>
                  </a:cubicBezTo>
                  <a:cubicBezTo>
                    <a:pt x="516"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22"/>
            <p:cNvSpPr/>
            <p:nvPr/>
          </p:nvSpPr>
          <p:spPr>
            <a:xfrm>
              <a:off x="704509" y="4331552"/>
              <a:ext cx="33376" cy="64605"/>
            </a:xfrm>
            <a:custGeom>
              <a:avLst/>
              <a:gdLst/>
              <a:ahLst/>
              <a:cxnLst/>
              <a:rect l="l" t="t" r="r" b="b"/>
              <a:pathLst>
                <a:path w="715" h="1384" extrusionOk="0">
                  <a:moveTo>
                    <a:pt x="357" y="0"/>
                  </a:moveTo>
                  <a:cubicBezTo>
                    <a:pt x="199" y="337"/>
                    <a:pt x="80" y="694"/>
                    <a:pt x="0" y="1071"/>
                  </a:cubicBezTo>
                  <a:cubicBezTo>
                    <a:pt x="20" y="1279"/>
                    <a:pt x="189" y="1383"/>
                    <a:pt x="357" y="1383"/>
                  </a:cubicBezTo>
                  <a:cubicBezTo>
                    <a:pt x="526" y="1383"/>
                    <a:pt x="694" y="1279"/>
                    <a:pt x="71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22"/>
            <p:cNvSpPr/>
            <p:nvPr/>
          </p:nvSpPr>
          <p:spPr>
            <a:xfrm>
              <a:off x="832270" y="4460200"/>
              <a:ext cx="33330" cy="64418"/>
            </a:xfrm>
            <a:custGeom>
              <a:avLst/>
              <a:gdLst/>
              <a:ahLst/>
              <a:cxnLst/>
              <a:rect l="l" t="t" r="r" b="b"/>
              <a:pathLst>
                <a:path w="714" h="1380" extrusionOk="0">
                  <a:moveTo>
                    <a:pt x="357" y="1"/>
                  </a:moveTo>
                  <a:cubicBezTo>
                    <a:pt x="357" y="1"/>
                    <a:pt x="198" y="378"/>
                    <a:pt x="99" y="695"/>
                  </a:cubicBezTo>
                  <a:cubicBezTo>
                    <a:pt x="60" y="814"/>
                    <a:pt x="20" y="933"/>
                    <a:pt x="0" y="1052"/>
                  </a:cubicBezTo>
                  <a:cubicBezTo>
                    <a:pt x="20" y="1270"/>
                    <a:pt x="188" y="1379"/>
                    <a:pt x="357" y="1379"/>
                  </a:cubicBezTo>
                  <a:cubicBezTo>
                    <a:pt x="526" y="1379"/>
                    <a:pt x="694" y="1270"/>
                    <a:pt x="714" y="1052"/>
                  </a:cubicBezTo>
                  <a:cubicBezTo>
                    <a:pt x="694" y="933"/>
                    <a:pt x="674" y="814"/>
                    <a:pt x="63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22"/>
            <p:cNvSpPr/>
            <p:nvPr/>
          </p:nvSpPr>
          <p:spPr>
            <a:xfrm>
              <a:off x="960918" y="4331552"/>
              <a:ext cx="33376" cy="64605"/>
            </a:xfrm>
            <a:custGeom>
              <a:avLst/>
              <a:gdLst/>
              <a:ahLst/>
              <a:cxnLst/>
              <a:rect l="l" t="t" r="r" b="b"/>
              <a:pathLst>
                <a:path w="715" h="1384" extrusionOk="0">
                  <a:moveTo>
                    <a:pt x="358" y="0"/>
                  </a:moveTo>
                  <a:cubicBezTo>
                    <a:pt x="199" y="337"/>
                    <a:pt x="80" y="694"/>
                    <a:pt x="1" y="1071"/>
                  </a:cubicBezTo>
                  <a:cubicBezTo>
                    <a:pt x="20" y="1279"/>
                    <a:pt x="189" y="1383"/>
                    <a:pt x="358" y="1383"/>
                  </a:cubicBezTo>
                  <a:cubicBezTo>
                    <a:pt x="526" y="1383"/>
                    <a:pt x="695" y="1279"/>
                    <a:pt x="715" y="1071"/>
                  </a:cubicBezTo>
                  <a:cubicBezTo>
                    <a:pt x="615" y="694"/>
                    <a:pt x="496" y="337"/>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22"/>
            <p:cNvSpPr/>
            <p:nvPr/>
          </p:nvSpPr>
          <p:spPr>
            <a:xfrm>
              <a:off x="1088680" y="4460200"/>
              <a:ext cx="33376" cy="65772"/>
            </a:xfrm>
            <a:custGeom>
              <a:avLst/>
              <a:gdLst/>
              <a:ahLst/>
              <a:cxnLst/>
              <a:rect l="l" t="t" r="r" b="b"/>
              <a:pathLst>
                <a:path w="715" h="1409" extrusionOk="0">
                  <a:moveTo>
                    <a:pt x="357" y="1"/>
                  </a:moveTo>
                  <a:cubicBezTo>
                    <a:pt x="357" y="1"/>
                    <a:pt x="199" y="378"/>
                    <a:pt x="100" y="695"/>
                  </a:cubicBezTo>
                  <a:cubicBezTo>
                    <a:pt x="60" y="814"/>
                    <a:pt x="20" y="933"/>
                    <a:pt x="0" y="1052"/>
                  </a:cubicBezTo>
                  <a:cubicBezTo>
                    <a:pt x="0" y="1290"/>
                    <a:pt x="179" y="1409"/>
                    <a:pt x="357" y="1409"/>
                  </a:cubicBezTo>
                  <a:cubicBezTo>
                    <a:pt x="536" y="1409"/>
                    <a:pt x="714" y="1290"/>
                    <a:pt x="714" y="1052"/>
                  </a:cubicBezTo>
                  <a:cubicBezTo>
                    <a:pt x="694" y="933"/>
                    <a:pt x="675" y="814"/>
                    <a:pt x="635" y="71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22"/>
            <p:cNvSpPr/>
            <p:nvPr/>
          </p:nvSpPr>
          <p:spPr>
            <a:xfrm>
              <a:off x="1217328" y="4331552"/>
              <a:ext cx="32489" cy="66006"/>
            </a:xfrm>
            <a:custGeom>
              <a:avLst/>
              <a:gdLst/>
              <a:ahLst/>
              <a:cxnLst/>
              <a:rect l="l" t="t" r="r" b="b"/>
              <a:pathLst>
                <a:path w="696" h="1414" extrusionOk="0">
                  <a:moveTo>
                    <a:pt x="358" y="0"/>
                  </a:moveTo>
                  <a:cubicBezTo>
                    <a:pt x="199" y="337"/>
                    <a:pt x="80" y="694"/>
                    <a:pt x="1" y="1071"/>
                  </a:cubicBezTo>
                  <a:cubicBezTo>
                    <a:pt x="1" y="1299"/>
                    <a:pt x="174" y="1413"/>
                    <a:pt x="348" y="1413"/>
                  </a:cubicBezTo>
                  <a:cubicBezTo>
                    <a:pt x="521" y="1413"/>
                    <a:pt x="695" y="1299"/>
                    <a:pt x="695" y="1071"/>
                  </a:cubicBezTo>
                  <a:cubicBezTo>
                    <a:pt x="616" y="694"/>
                    <a:pt x="497" y="337"/>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22"/>
            <p:cNvSpPr/>
            <p:nvPr/>
          </p:nvSpPr>
          <p:spPr>
            <a:xfrm>
              <a:off x="1345089" y="4460200"/>
              <a:ext cx="33376" cy="65772"/>
            </a:xfrm>
            <a:custGeom>
              <a:avLst/>
              <a:gdLst/>
              <a:ahLst/>
              <a:cxnLst/>
              <a:rect l="l" t="t" r="r" b="b"/>
              <a:pathLst>
                <a:path w="715" h="1409" extrusionOk="0">
                  <a:moveTo>
                    <a:pt x="358" y="1"/>
                  </a:moveTo>
                  <a:cubicBezTo>
                    <a:pt x="358" y="1"/>
                    <a:pt x="199" y="378"/>
                    <a:pt x="100" y="695"/>
                  </a:cubicBezTo>
                  <a:cubicBezTo>
                    <a:pt x="60" y="814"/>
                    <a:pt x="20" y="933"/>
                    <a:pt x="1" y="1052"/>
                  </a:cubicBezTo>
                  <a:cubicBezTo>
                    <a:pt x="1" y="1290"/>
                    <a:pt x="179" y="1409"/>
                    <a:pt x="358" y="1409"/>
                  </a:cubicBezTo>
                  <a:cubicBezTo>
                    <a:pt x="536" y="1409"/>
                    <a:pt x="715" y="1290"/>
                    <a:pt x="715" y="1052"/>
                  </a:cubicBezTo>
                  <a:cubicBezTo>
                    <a:pt x="695" y="933"/>
                    <a:pt x="675" y="814"/>
                    <a:pt x="615" y="695"/>
                  </a:cubicBezTo>
                  <a:cubicBezTo>
                    <a:pt x="516"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22"/>
            <p:cNvSpPr/>
            <p:nvPr/>
          </p:nvSpPr>
          <p:spPr>
            <a:xfrm>
              <a:off x="1473784" y="4331552"/>
              <a:ext cx="32443" cy="66006"/>
            </a:xfrm>
            <a:custGeom>
              <a:avLst/>
              <a:gdLst/>
              <a:ahLst/>
              <a:cxnLst/>
              <a:rect l="l" t="t" r="r" b="b"/>
              <a:pathLst>
                <a:path w="695" h="1414" extrusionOk="0">
                  <a:moveTo>
                    <a:pt x="357" y="0"/>
                  </a:moveTo>
                  <a:cubicBezTo>
                    <a:pt x="199" y="337"/>
                    <a:pt x="80" y="694"/>
                    <a:pt x="0" y="1071"/>
                  </a:cubicBezTo>
                  <a:cubicBezTo>
                    <a:pt x="0" y="1299"/>
                    <a:pt x="174" y="1413"/>
                    <a:pt x="347" y="1413"/>
                  </a:cubicBezTo>
                  <a:cubicBezTo>
                    <a:pt x="521" y="1413"/>
                    <a:pt x="694" y="1299"/>
                    <a:pt x="69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22"/>
            <p:cNvSpPr/>
            <p:nvPr/>
          </p:nvSpPr>
          <p:spPr>
            <a:xfrm>
              <a:off x="1601498" y="4460200"/>
              <a:ext cx="33376" cy="65772"/>
            </a:xfrm>
            <a:custGeom>
              <a:avLst/>
              <a:gdLst/>
              <a:ahLst/>
              <a:cxnLst/>
              <a:rect l="l" t="t" r="r" b="b"/>
              <a:pathLst>
                <a:path w="715" h="1409" extrusionOk="0">
                  <a:moveTo>
                    <a:pt x="358" y="1"/>
                  </a:moveTo>
                  <a:cubicBezTo>
                    <a:pt x="358" y="1"/>
                    <a:pt x="199" y="378"/>
                    <a:pt x="100" y="695"/>
                  </a:cubicBezTo>
                  <a:cubicBezTo>
                    <a:pt x="60" y="814"/>
                    <a:pt x="21" y="933"/>
                    <a:pt x="1" y="1052"/>
                  </a:cubicBezTo>
                  <a:cubicBezTo>
                    <a:pt x="1" y="1290"/>
                    <a:pt x="179" y="1409"/>
                    <a:pt x="358" y="1409"/>
                  </a:cubicBezTo>
                  <a:cubicBezTo>
                    <a:pt x="536" y="1409"/>
                    <a:pt x="715" y="1290"/>
                    <a:pt x="715" y="1052"/>
                  </a:cubicBezTo>
                  <a:cubicBezTo>
                    <a:pt x="695" y="933"/>
                    <a:pt x="675" y="814"/>
                    <a:pt x="616" y="695"/>
                  </a:cubicBezTo>
                  <a:cubicBezTo>
                    <a:pt x="517"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22"/>
            <p:cNvSpPr/>
            <p:nvPr/>
          </p:nvSpPr>
          <p:spPr>
            <a:xfrm>
              <a:off x="1730193" y="4331552"/>
              <a:ext cx="32443" cy="66006"/>
            </a:xfrm>
            <a:custGeom>
              <a:avLst/>
              <a:gdLst/>
              <a:ahLst/>
              <a:cxnLst/>
              <a:rect l="l" t="t" r="r" b="b"/>
              <a:pathLst>
                <a:path w="695" h="1414" extrusionOk="0">
                  <a:moveTo>
                    <a:pt x="357" y="0"/>
                  </a:moveTo>
                  <a:cubicBezTo>
                    <a:pt x="199" y="337"/>
                    <a:pt x="80" y="694"/>
                    <a:pt x="0" y="1071"/>
                  </a:cubicBezTo>
                  <a:cubicBezTo>
                    <a:pt x="0" y="1299"/>
                    <a:pt x="174" y="1413"/>
                    <a:pt x="348" y="1413"/>
                  </a:cubicBezTo>
                  <a:cubicBezTo>
                    <a:pt x="521" y="1413"/>
                    <a:pt x="695" y="1299"/>
                    <a:pt x="695"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22"/>
            <p:cNvSpPr/>
            <p:nvPr/>
          </p:nvSpPr>
          <p:spPr>
            <a:xfrm>
              <a:off x="1857954" y="4460200"/>
              <a:ext cx="33376" cy="65772"/>
            </a:xfrm>
            <a:custGeom>
              <a:avLst/>
              <a:gdLst/>
              <a:ahLst/>
              <a:cxnLst/>
              <a:rect l="l" t="t" r="r" b="b"/>
              <a:pathLst>
                <a:path w="715" h="1409" extrusionOk="0">
                  <a:moveTo>
                    <a:pt x="357" y="1"/>
                  </a:moveTo>
                  <a:cubicBezTo>
                    <a:pt x="357" y="1"/>
                    <a:pt x="199" y="378"/>
                    <a:pt x="99" y="695"/>
                  </a:cubicBezTo>
                  <a:cubicBezTo>
                    <a:pt x="60" y="814"/>
                    <a:pt x="20" y="933"/>
                    <a:pt x="0" y="1052"/>
                  </a:cubicBezTo>
                  <a:cubicBezTo>
                    <a:pt x="0" y="1290"/>
                    <a:pt x="179" y="1409"/>
                    <a:pt x="357" y="1409"/>
                  </a:cubicBezTo>
                  <a:cubicBezTo>
                    <a:pt x="536" y="1409"/>
                    <a:pt x="714" y="1290"/>
                    <a:pt x="714" y="1052"/>
                  </a:cubicBezTo>
                  <a:cubicBezTo>
                    <a:pt x="694" y="933"/>
                    <a:pt x="674" y="814"/>
                    <a:pt x="61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22"/>
            <p:cNvSpPr/>
            <p:nvPr/>
          </p:nvSpPr>
          <p:spPr>
            <a:xfrm>
              <a:off x="1986602" y="4331552"/>
              <a:ext cx="32443" cy="66006"/>
            </a:xfrm>
            <a:custGeom>
              <a:avLst/>
              <a:gdLst/>
              <a:ahLst/>
              <a:cxnLst/>
              <a:rect l="l" t="t" r="r" b="b"/>
              <a:pathLst>
                <a:path w="695" h="1414" extrusionOk="0">
                  <a:moveTo>
                    <a:pt x="338" y="0"/>
                  </a:moveTo>
                  <a:cubicBezTo>
                    <a:pt x="199" y="337"/>
                    <a:pt x="80" y="694"/>
                    <a:pt x="1" y="1071"/>
                  </a:cubicBezTo>
                  <a:cubicBezTo>
                    <a:pt x="1" y="1299"/>
                    <a:pt x="174" y="1413"/>
                    <a:pt x="348" y="1413"/>
                  </a:cubicBezTo>
                  <a:cubicBezTo>
                    <a:pt x="521" y="1413"/>
                    <a:pt x="695" y="1299"/>
                    <a:pt x="695" y="1071"/>
                  </a:cubicBezTo>
                  <a:cubicBezTo>
                    <a:pt x="616" y="694"/>
                    <a:pt x="497" y="337"/>
                    <a:pt x="33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22"/>
            <p:cNvSpPr/>
            <p:nvPr/>
          </p:nvSpPr>
          <p:spPr>
            <a:xfrm>
              <a:off x="2114363" y="4460200"/>
              <a:ext cx="33376" cy="65772"/>
            </a:xfrm>
            <a:custGeom>
              <a:avLst/>
              <a:gdLst/>
              <a:ahLst/>
              <a:cxnLst/>
              <a:rect l="l" t="t" r="r" b="b"/>
              <a:pathLst>
                <a:path w="715" h="1409" extrusionOk="0">
                  <a:moveTo>
                    <a:pt x="357" y="1"/>
                  </a:moveTo>
                  <a:cubicBezTo>
                    <a:pt x="357" y="1"/>
                    <a:pt x="199" y="378"/>
                    <a:pt x="100" y="695"/>
                  </a:cubicBezTo>
                  <a:cubicBezTo>
                    <a:pt x="60" y="814"/>
                    <a:pt x="20" y="933"/>
                    <a:pt x="1" y="1052"/>
                  </a:cubicBezTo>
                  <a:cubicBezTo>
                    <a:pt x="1" y="1290"/>
                    <a:pt x="179" y="1409"/>
                    <a:pt x="357" y="1409"/>
                  </a:cubicBezTo>
                  <a:cubicBezTo>
                    <a:pt x="536" y="1409"/>
                    <a:pt x="714" y="1290"/>
                    <a:pt x="714" y="1052"/>
                  </a:cubicBezTo>
                  <a:cubicBezTo>
                    <a:pt x="695" y="933"/>
                    <a:pt x="675" y="814"/>
                    <a:pt x="61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22"/>
            <p:cNvSpPr/>
            <p:nvPr/>
          </p:nvSpPr>
          <p:spPr>
            <a:xfrm>
              <a:off x="2243058" y="4331552"/>
              <a:ext cx="32443" cy="66006"/>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22"/>
            <p:cNvSpPr/>
            <p:nvPr/>
          </p:nvSpPr>
          <p:spPr>
            <a:xfrm>
              <a:off x="448100" y="4587961"/>
              <a:ext cx="33330" cy="64605"/>
            </a:xfrm>
            <a:custGeom>
              <a:avLst/>
              <a:gdLst/>
              <a:ahLst/>
              <a:cxnLst/>
              <a:rect l="l" t="t" r="r" b="b"/>
              <a:pathLst>
                <a:path w="714" h="1384" extrusionOk="0">
                  <a:moveTo>
                    <a:pt x="357" y="0"/>
                  </a:moveTo>
                  <a:cubicBezTo>
                    <a:pt x="198" y="338"/>
                    <a:pt x="79" y="695"/>
                    <a:pt x="0" y="1071"/>
                  </a:cubicBezTo>
                  <a:cubicBezTo>
                    <a:pt x="20" y="1280"/>
                    <a:pt x="188" y="1384"/>
                    <a:pt x="357" y="1384"/>
                  </a:cubicBezTo>
                  <a:cubicBezTo>
                    <a:pt x="526" y="1384"/>
                    <a:pt x="694" y="1280"/>
                    <a:pt x="714" y="1071"/>
                  </a:cubicBezTo>
                  <a:cubicBezTo>
                    <a:pt x="615" y="695"/>
                    <a:pt x="496" y="338"/>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22"/>
            <p:cNvSpPr/>
            <p:nvPr/>
          </p:nvSpPr>
          <p:spPr>
            <a:xfrm>
              <a:off x="575814" y="4716656"/>
              <a:ext cx="33376" cy="64372"/>
            </a:xfrm>
            <a:custGeom>
              <a:avLst/>
              <a:gdLst/>
              <a:ahLst/>
              <a:cxnLst/>
              <a:rect l="l" t="t" r="r" b="b"/>
              <a:pathLst>
                <a:path w="715" h="1379" extrusionOk="0">
                  <a:moveTo>
                    <a:pt x="358" y="0"/>
                  </a:moveTo>
                  <a:cubicBezTo>
                    <a:pt x="358" y="0"/>
                    <a:pt x="199" y="377"/>
                    <a:pt x="100" y="694"/>
                  </a:cubicBezTo>
                  <a:cubicBezTo>
                    <a:pt x="60" y="813"/>
                    <a:pt x="21" y="932"/>
                    <a:pt x="1" y="1051"/>
                  </a:cubicBezTo>
                  <a:cubicBezTo>
                    <a:pt x="21" y="1269"/>
                    <a:pt x="189" y="1378"/>
                    <a:pt x="358" y="1378"/>
                  </a:cubicBezTo>
                  <a:cubicBezTo>
                    <a:pt x="526" y="1378"/>
                    <a:pt x="695" y="1269"/>
                    <a:pt x="715" y="1051"/>
                  </a:cubicBezTo>
                  <a:cubicBezTo>
                    <a:pt x="695" y="932"/>
                    <a:pt x="675" y="813"/>
                    <a:pt x="635" y="69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22"/>
            <p:cNvSpPr/>
            <p:nvPr/>
          </p:nvSpPr>
          <p:spPr>
            <a:xfrm>
              <a:off x="704509" y="4587961"/>
              <a:ext cx="33376" cy="64605"/>
            </a:xfrm>
            <a:custGeom>
              <a:avLst/>
              <a:gdLst/>
              <a:ahLst/>
              <a:cxnLst/>
              <a:rect l="l" t="t" r="r" b="b"/>
              <a:pathLst>
                <a:path w="715" h="1384" extrusionOk="0">
                  <a:moveTo>
                    <a:pt x="357" y="0"/>
                  </a:moveTo>
                  <a:cubicBezTo>
                    <a:pt x="199" y="338"/>
                    <a:pt x="80" y="695"/>
                    <a:pt x="0" y="1071"/>
                  </a:cubicBezTo>
                  <a:cubicBezTo>
                    <a:pt x="20" y="1280"/>
                    <a:pt x="189" y="1384"/>
                    <a:pt x="357" y="1384"/>
                  </a:cubicBezTo>
                  <a:cubicBezTo>
                    <a:pt x="526" y="1384"/>
                    <a:pt x="694" y="1280"/>
                    <a:pt x="714" y="1071"/>
                  </a:cubicBezTo>
                  <a:cubicBezTo>
                    <a:pt x="615" y="695"/>
                    <a:pt x="496" y="338"/>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22"/>
            <p:cNvSpPr/>
            <p:nvPr/>
          </p:nvSpPr>
          <p:spPr>
            <a:xfrm>
              <a:off x="832270" y="4716656"/>
              <a:ext cx="33330" cy="64372"/>
            </a:xfrm>
            <a:custGeom>
              <a:avLst/>
              <a:gdLst/>
              <a:ahLst/>
              <a:cxnLst/>
              <a:rect l="l" t="t" r="r" b="b"/>
              <a:pathLst>
                <a:path w="714" h="1379" extrusionOk="0">
                  <a:moveTo>
                    <a:pt x="357" y="0"/>
                  </a:moveTo>
                  <a:cubicBezTo>
                    <a:pt x="357" y="0"/>
                    <a:pt x="198" y="377"/>
                    <a:pt x="99" y="694"/>
                  </a:cubicBezTo>
                  <a:cubicBezTo>
                    <a:pt x="60" y="813"/>
                    <a:pt x="20" y="932"/>
                    <a:pt x="0" y="1051"/>
                  </a:cubicBezTo>
                  <a:cubicBezTo>
                    <a:pt x="20" y="1269"/>
                    <a:pt x="188" y="1378"/>
                    <a:pt x="357" y="1378"/>
                  </a:cubicBezTo>
                  <a:cubicBezTo>
                    <a:pt x="526" y="1378"/>
                    <a:pt x="694" y="1269"/>
                    <a:pt x="714" y="1051"/>
                  </a:cubicBezTo>
                  <a:cubicBezTo>
                    <a:pt x="694" y="932"/>
                    <a:pt x="674" y="813"/>
                    <a:pt x="63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22"/>
            <p:cNvSpPr/>
            <p:nvPr/>
          </p:nvSpPr>
          <p:spPr>
            <a:xfrm>
              <a:off x="960918" y="4587961"/>
              <a:ext cx="33376" cy="64605"/>
            </a:xfrm>
            <a:custGeom>
              <a:avLst/>
              <a:gdLst/>
              <a:ahLst/>
              <a:cxnLst/>
              <a:rect l="l" t="t" r="r" b="b"/>
              <a:pathLst>
                <a:path w="715" h="1384" extrusionOk="0">
                  <a:moveTo>
                    <a:pt x="358" y="0"/>
                  </a:moveTo>
                  <a:cubicBezTo>
                    <a:pt x="199" y="338"/>
                    <a:pt x="80" y="695"/>
                    <a:pt x="1" y="1071"/>
                  </a:cubicBezTo>
                  <a:cubicBezTo>
                    <a:pt x="20" y="1280"/>
                    <a:pt x="189" y="1384"/>
                    <a:pt x="358" y="1384"/>
                  </a:cubicBezTo>
                  <a:cubicBezTo>
                    <a:pt x="526" y="1384"/>
                    <a:pt x="695" y="1280"/>
                    <a:pt x="715" y="1071"/>
                  </a:cubicBezTo>
                  <a:cubicBezTo>
                    <a:pt x="615" y="695"/>
                    <a:pt x="496" y="338"/>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22"/>
            <p:cNvSpPr/>
            <p:nvPr/>
          </p:nvSpPr>
          <p:spPr>
            <a:xfrm>
              <a:off x="1088680" y="4716656"/>
              <a:ext cx="33376" cy="65772"/>
            </a:xfrm>
            <a:custGeom>
              <a:avLst/>
              <a:gdLst/>
              <a:ahLst/>
              <a:cxnLst/>
              <a:rect l="l" t="t" r="r" b="b"/>
              <a:pathLst>
                <a:path w="715" h="1409" extrusionOk="0">
                  <a:moveTo>
                    <a:pt x="357" y="0"/>
                  </a:moveTo>
                  <a:cubicBezTo>
                    <a:pt x="357" y="0"/>
                    <a:pt x="199" y="377"/>
                    <a:pt x="100" y="694"/>
                  </a:cubicBezTo>
                  <a:cubicBezTo>
                    <a:pt x="60" y="813"/>
                    <a:pt x="20" y="932"/>
                    <a:pt x="0" y="1051"/>
                  </a:cubicBezTo>
                  <a:cubicBezTo>
                    <a:pt x="0" y="1289"/>
                    <a:pt x="179" y="1408"/>
                    <a:pt x="357" y="1408"/>
                  </a:cubicBezTo>
                  <a:cubicBezTo>
                    <a:pt x="536" y="1408"/>
                    <a:pt x="714" y="1289"/>
                    <a:pt x="714" y="1051"/>
                  </a:cubicBezTo>
                  <a:cubicBezTo>
                    <a:pt x="694" y="932"/>
                    <a:pt x="675"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22"/>
            <p:cNvSpPr/>
            <p:nvPr/>
          </p:nvSpPr>
          <p:spPr>
            <a:xfrm>
              <a:off x="1217328" y="4587961"/>
              <a:ext cx="32489" cy="66006"/>
            </a:xfrm>
            <a:custGeom>
              <a:avLst/>
              <a:gdLst/>
              <a:ahLst/>
              <a:cxnLst/>
              <a:rect l="l" t="t" r="r" b="b"/>
              <a:pathLst>
                <a:path w="696" h="1414" extrusionOk="0">
                  <a:moveTo>
                    <a:pt x="358" y="0"/>
                  </a:moveTo>
                  <a:cubicBezTo>
                    <a:pt x="199" y="338"/>
                    <a:pt x="80" y="695"/>
                    <a:pt x="1" y="1071"/>
                  </a:cubicBezTo>
                  <a:cubicBezTo>
                    <a:pt x="1" y="1299"/>
                    <a:pt x="174" y="1413"/>
                    <a:pt x="348" y="1413"/>
                  </a:cubicBezTo>
                  <a:cubicBezTo>
                    <a:pt x="521" y="1413"/>
                    <a:pt x="695" y="1299"/>
                    <a:pt x="695" y="1071"/>
                  </a:cubicBezTo>
                  <a:cubicBezTo>
                    <a:pt x="616" y="695"/>
                    <a:pt x="497" y="338"/>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22"/>
            <p:cNvSpPr/>
            <p:nvPr/>
          </p:nvSpPr>
          <p:spPr>
            <a:xfrm>
              <a:off x="1345089" y="4716656"/>
              <a:ext cx="33376" cy="65772"/>
            </a:xfrm>
            <a:custGeom>
              <a:avLst/>
              <a:gdLst/>
              <a:ahLst/>
              <a:cxnLst/>
              <a:rect l="l" t="t" r="r" b="b"/>
              <a:pathLst>
                <a:path w="715" h="1409" extrusionOk="0">
                  <a:moveTo>
                    <a:pt x="358" y="0"/>
                  </a:moveTo>
                  <a:cubicBezTo>
                    <a:pt x="358" y="0"/>
                    <a:pt x="199" y="377"/>
                    <a:pt x="100" y="694"/>
                  </a:cubicBezTo>
                  <a:cubicBezTo>
                    <a:pt x="60" y="813"/>
                    <a:pt x="20" y="932"/>
                    <a:pt x="1" y="1051"/>
                  </a:cubicBezTo>
                  <a:cubicBezTo>
                    <a:pt x="1" y="1289"/>
                    <a:pt x="179" y="1408"/>
                    <a:pt x="358" y="1408"/>
                  </a:cubicBezTo>
                  <a:cubicBezTo>
                    <a:pt x="536" y="1408"/>
                    <a:pt x="715" y="1289"/>
                    <a:pt x="715" y="1051"/>
                  </a:cubicBezTo>
                  <a:cubicBezTo>
                    <a:pt x="695" y="932"/>
                    <a:pt x="675" y="813"/>
                    <a:pt x="615" y="69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22"/>
            <p:cNvSpPr/>
            <p:nvPr/>
          </p:nvSpPr>
          <p:spPr>
            <a:xfrm>
              <a:off x="1473784" y="4587961"/>
              <a:ext cx="32443" cy="66006"/>
            </a:xfrm>
            <a:custGeom>
              <a:avLst/>
              <a:gdLst/>
              <a:ahLst/>
              <a:cxnLst/>
              <a:rect l="l" t="t" r="r" b="b"/>
              <a:pathLst>
                <a:path w="695" h="1414" extrusionOk="0">
                  <a:moveTo>
                    <a:pt x="357" y="0"/>
                  </a:moveTo>
                  <a:cubicBezTo>
                    <a:pt x="199" y="338"/>
                    <a:pt x="80" y="695"/>
                    <a:pt x="0" y="1071"/>
                  </a:cubicBezTo>
                  <a:cubicBezTo>
                    <a:pt x="0" y="1299"/>
                    <a:pt x="174" y="1413"/>
                    <a:pt x="347" y="1413"/>
                  </a:cubicBezTo>
                  <a:cubicBezTo>
                    <a:pt x="521" y="1413"/>
                    <a:pt x="694" y="1299"/>
                    <a:pt x="694" y="1071"/>
                  </a:cubicBezTo>
                  <a:cubicBezTo>
                    <a:pt x="615" y="695"/>
                    <a:pt x="496" y="338"/>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22"/>
            <p:cNvSpPr/>
            <p:nvPr/>
          </p:nvSpPr>
          <p:spPr>
            <a:xfrm>
              <a:off x="1601498" y="4716656"/>
              <a:ext cx="33376" cy="65772"/>
            </a:xfrm>
            <a:custGeom>
              <a:avLst/>
              <a:gdLst/>
              <a:ahLst/>
              <a:cxnLst/>
              <a:rect l="l" t="t" r="r" b="b"/>
              <a:pathLst>
                <a:path w="715" h="1409" extrusionOk="0">
                  <a:moveTo>
                    <a:pt x="358" y="0"/>
                  </a:moveTo>
                  <a:cubicBezTo>
                    <a:pt x="358" y="0"/>
                    <a:pt x="199" y="377"/>
                    <a:pt x="100" y="694"/>
                  </a:cubicBezTo>
                  <a:cubicBezTo>
                    <a:pt x="60" y="813"/>
                    <a:pt x="21" y="932"/>
                    <a:pt x="1" y="1051"/>
                  </a:cubicBezTo>
                  <a:cubicBezTo>
                    <a:pt x="1" y="1289"/>
                    <a:pt x="179" y="1408"/>
                    <a:pt x="358" y="1408"/>
                  </a:cubicBezTo>
                  <a:cubicBezTo>
                    <a:pt x="536" y="1408"/>
                    <a:pt x="715" y="1289"/>
                    <a:pt x="715" y="1051"/>
                  </a:cubicBezTo>
                  <a:cubicBezTo>
                    <a:pt x="695" y="932"/>
                    <a:pt x="675" y="813"/>
                    <a:pt x="616" y="694"/>
                  </a:cubicBezTo>
                  <a:cubicBezTo>
                    <a:pt x="517"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22"/>
            <p:cNvSpPr/>
            <p:nvPr/>
          </p:nvSpPr>
          <p:spPr>
            <a:xfrm>
              <a:off x="1730193" y="4587961"/>
              <a:ext cx="32443" cy="66006"/>
            </a:xfrm>
            <a:custGeom>
              <a:avLst/>
              <a:gdLst/>
              <a:ahLst/>
              <a:cxnLst/>
              <a:rect l="l" t="t" r="r" b="b"/>
              <a:pathLst>
                <a:path w="695" h="1414" extrusionOk="0">
                  <a:moveTo>
                    <a:pt x="357" y="0"/>
                  </a:moveTo>
                  <a:cubicBezTo>
                    <a:pt x="199" y="338"/>
                    <a:pt x="80" y="695"/>
                    <a:pt x="0" y="1071"/>
                  </a:cubicBezTo>
                  <a:cubicBezTo>
                    <a:pt x="0" y="1299"/>
                    <a:pt x="174" y="1413"/>
                    <a:pt x="348" y="1413"/>
                  </a:cubicBezTo>
                  <a:cubicBezTo>
                    <a:pt x="521" y="1413"/>
                    <a:pt x="695" y="1299"/>
                    <a:pt x="695" y="1071"/>
                  </a:cubicBezTo>
                  <a:cubicBezTo>
                    <a:pt x="615" y="695"/>
                    <a:pt x="496" y="338"/>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22"/>
            <p:cNvSpPr/>
            <p:nvPr/>
          </p:nvSpPr>
          <p:spPr>
            <a:xfrm>
              <a:off x="1857954" y="4716656"/>
              <a:ext cx="33376" cy="65772"/>
            </a:xfrm>
            <a:custGeom>
              <a:avLst/>
              <a:gdLst/>
              <a:ahLst/>
              <a:cxnLst/>
              <a:rect l="l" t="t" r="r" b="b"/>
              <a:pathLst>
                <a:path w="715" h="1409" extrusionOk="0">
                  <a:moveTo>
                    <a:pt x="357" y="0"/>
                  </a:moveTo>
                  <a:cubicBezTo>
                    <a:pt x="357" y="0"/>
                    <a:pt x="199" y="377"/>
                    <a:pt x="99" y="694"/>
                  </a:cubicBezTo>
                  <a:cubicBezTo>
                    <a:pt x="60" y="813"/>
                    <a:pt x="20" y="932"/>
                    <a:pt x="0" y="1051"/>
                  </a:cubicBezTo>
                  <a:cubicBezTo>
                    <a:pt x="0" y="1289"/>
                    <a:pt x="179" y="1408"/>
                    <a:pt x="357" y="1408"/>
                  </a:cubicBezTo>
                  <a:cubicBezTo>
                    <a:pt x="536" y="1408"/>
                    <a:pt x="714" y="1289"/>
                    <a:pt x="714" y="1051"/>
                  </a:cubicBezTo>
                  <a:cubicBezTo>
                    <a:pt x="694" y="932"/>
                    <a:pt x="674"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22"/>
            <p:cNvSpPr/>
            <p:nvPr/>
          </p:nvSpPr>
          <p:spPr>
            <a:xfrm>
              <a:off x="1986135" y="4587961"/>
              <a:ext cx="32909" cy="66006"/>
            </a:xfrm>
            <a:custGeom>
              <a:avLst/>
              <a:gdLst/>
              <a:ahLst/>
              <a:cxnLst/>
              <a:rect l="l" t="t" r="r" b="b"/>
              <a:pathLst>
                <a:path w="705" h="1414" extrusionOk="0">
                  <a:moveTo>
                    <a:pt x="348" y="0"/>
                  </a:moveTo>
                  <a:cubicBezTo>
                    <a:pt x="209" y="338"/>
                    <a:pt x="90" y="695"/>
                    <a:pt x="11" y="1071"/>
                  </a:cubicBezTo>
                  <a:cubicBezTo>
                    <a:pt x="1" y="1299"/>
                    <a:pt x="174" y="1413"/>
                    <a:pt x="350" y="1413"/>
                  </a:cubicBezTo>
                  <a:cubicBezTo>
                    <a:pt x="526" y="1413"/>
                    <a:pt x="705" y="1299"/>
                    <a:pt x="705" y="1071"/>
                  </a:cubicBezTo>
                  <a:cubicBezTo>
                    <a:pt x="626" y="695"/>
                    <a:pt x="507" y="338"/>
                    <a:pt x="34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22"/>
            <p:cNvSpPr/>
            <p:nvPr/>
          </p:nvSpPr>
          <p:spPr>
            <a:xfrm>
              <a:off x="2114363" y="4716656"/>
              <a:ext cx="33376" cy="65772"/>
            </a:xfrm>
            <a:custGeom>
              <a:avLst/>
              <a:gdLst/>
              <a:ahLst/>
              <a:cxnLst/>
              <a:rect l="l" t="t" r="r" b="b"/>
              <a:pathLst>
                <a:path w="715" h="1409" extrusionOk="0">
                  <a:moveTo>
                    <a:pt x="357" y="0"/>
                  </a:moveTo>
                  <a:cubicBezTo>
                    <a:pt x="357" y="0"/>
                    <a:pt x="199" y="377"/>
                    <a:pt x="100" y="694"/>
                  </a:cubicBezTo>
                  <a:cubicBezTo>
                    <a:pt x="60" y="813"/>
                    <a:pt x="20" y="932"/>
                    <a:pt x="1" y="1051"/>
                  </a:cubicBezTo>
                  <a:cubicBezTo>
                    <a:pt x="1" y="1289"/>
                    <a:pt x="179" y="1408"/>
                    <a:pt x="357" y="1408"/>
                  </a:cubicBezTo>
                  <a:cubicBezTo>
                    <a:pt x="536" y="1408"/>
                    <a:pt x="714" y="1289"/>
                    <a:pt x="714" y="1051"/>
                  </a:cubicBezTo>
                  <a:cubicBezTo>
                    <a:pt x="695" y="932"/>
                    <a:pt x="675"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22"/>
            <p:cNvSpPr/>
            <p:nvPr/>
          </p:nvSpPr>
          <p:spPr>
            <a:xfrm>
              <a:off x="2243058" y="4587961"/>
              <a:ext cx="32443" cy="66006"/>
            </a:xfrm>
            <a:custGeom>
              <a:avLst/>
              <a:gdLst/>
              <a:ahLst/>
              <a:cxnLst/>
              <a:rect l="l" t="t" r="r" b="b"/>
              <a:pathLst>
                <a:path w="695" h="1414" extrusionOk="0">
                  <a:moveTo>
                    <a:pt x="357" y="0"/>
                  </a:moveTo>
                  <a:cubicBezTo>
                    <a:pt x="198" y="338"/>
                    <a:pt x="79" y="695"/>
                    <a:pt x="0" y="1071"/>
                  </a:cubicBezTo>
                  <a:cubicBezTo>
                    <a:pt x="0" y="1299"/>
                    <a:pt x="174" y="1413"/>
                    <a:pt x="347" y="1413"/>
                  </a:cubicBezTo>
                  <a:cubicBezTo>
                    <a:pt x="521" y="1413"/>
                    <a:pt x="694" y="1299"/>
                    <a:pt x="694" y="1071"/>
                  </a:cubicBezTo>
                  <a:cubicBezTo>
                    <a:pt x="615" y="695"/>
                    <a:pt x="496" y="338"/>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22"/>
            <p:cNvSpPr/>
            <p:nvPr/>
          </p:nvSpPr>
          <p:spPr>
            <a:xfrm>
              <a:off x="448100" y="4844371"/>
              <a:ext cx="33330" cy="64652"/>
            </a:xfrm>
            <a:custGeom>
              <a:avLst/>
              <a:gdLst/>
              <a:ahLst/>
              <a:cxnLst/>
              <a:rect l="l" t="t" r="r" b="b"/>
              <a:pathLst>
                <a:path w="714" h="1385" extrusionOk="0">
                  <a:moveTo>
                    <a:pt x="357" y="1"/>
                  </a:moveTo>
                  <a:cubicBezTo>
                    <a:pt x="198" y="338"/>
                    <a:pt x="79" y="695"/>
                    <a:pt x="0" y="1072"/>
                  </a:cubicBezTo>
                  <a:cubicBezTo>
                    <a:pt x="20" y="1280"/>
                    <a:pt x="188"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22"/>
            <p:cNvSpPr/>
            <p:nvPr/>
          </p:nvSpPr>
          <p:spPr>
            <a:xfrm>
              <a:off x="704509" y="4844371"/>
              <a:ext cx="33376" cy="64652"/>
            </a:xfrm>
            <a:custGeom>
              <a:avLst/>
              <a:gdLst/>
              <a:ahLst/>
              <a:cxnLst/>
              <a:rect l="l" t="t" r="r" b="b"/>
              <a:pathLst>
                <a:path w="715" h="1385" extrusionOk="0">
                  <a:moveTo>
                    <a:pt x="357" y="1"/>
                  </a:moveTo>
                  <a:cubicBezTo>
                    <a:pt x="199" y="338"/>
                    <a:pt x="80" y="695"/>
                    <a:pt x="0" y="1072"/>
                  </a:cubicBezTo>
                  <a:cubicBezTo>
                    <a:pt x="20" y="1280"/>
                    <a:pt x="189"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22"/>
            <p:cNvSpPr/>
            <p:nvPr/>
          </p:nvSpPr>
          <p:spPr>
            <a:xfrm>
              <a:off x="960918" y="4844371"/>
              <a:ext cx="33376" cy="64652"/>
            </a:xfrm>
            <a:custGeom>
              <a:avLst/>
              <a:gdLst/>
              <a:ahLst/>
              <a:cxnLst/>
              <a:rect l="l" t="t" r="r" b="b"/>
              <a:pathLst>
                <a:path w="715" h="1385" extrusionOk="0">
                  <a:moveTo>
                    <a:pt x="358" y="1"/>
                  </a:moveTo>
                  <a:cubicBezTo>
                    <a:pt x="199" y="338"/>
                    <a:pt x="80" y="695"/>
                    <a:pt x="1" y="1072"/>
                  </a:cubicBezTo>
                  <a:cubicBezTo>
                    <a:pt x="20" y="1280"/>
                    <a:pt x="189" y="1384"/>
                    <a:pt x="358" y="1384"/>
                  </a:cubicBezTo>
                  <a:cubicBezTo>
                    <a:pt x="526" y="1384"/>
                    <a:pt x="695" y="1280"/>
                    <a:pt x="715" y="1072"/>
                  </a:cubicBezTo>
                  <a:cubicBezTo>
                    <a:pt x="615" y="695"/>
                    <a:pt x="496"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22"/>
            <p:cNvSpPr/>
            <p:nvPr/>
          </p:nvSpPr>
          <p:spPr>
            <a:xfrm>
              <a:off x="1217328" y="4844371"/>
              <a:ext cx="32489" cy="66006"/>
            </a:xfrm>
            <a:custGeom>
              <a:avLst/>
              <a:gdLst/>
              <a:ahLst/>
              <a:cxnLst/>
              <a:rect l="l" t="t" r="r" b="b"/>
              <a:pathLst>
                <a:path w="696" h="1414" extrusionOk="0">
                  <a:moveTo>
                    <a:pt x="358" y="1"/>
                  </a:moveTo>
                  <a:cubicBezTo>
                    <a:pt x="199" y="338"/>
                    <a:pt x="80" y="695"/>
                    <a:pt x="1" y="1072"/>
                  </a:cubicBezTo>
                  <a:cubicBezTo>
                    <a:pt x="1" y="1300"/>
                    <a:pt x="174" y="1414"/>
                    <a:pt x="348" y="1414"/>
                  </a:cubicBezTo>
                  <a:cubicBezTo>
                    <a:pt x="521" y="1414"/>
                    <a:pt x="695" y="1300"/>
                    <a:pt x="695" y="1072"/>
                  </a:cubicBezTo>
                  <a:cubicBezTo>
                    <a:pt x="616" y="695"/>
                    <a:pt x="497"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22"/>
            <p:cNvSpPr/>
            <p:nvPr/>
          </p:nvSpPr>
          <p:spPr>
            <a:xfrm>
              <a:off x="1473784" y="4844371"/>
              <a:ext cx="32443" cy="66006"/>
            </a:xfrm>
            <a:custGeom>
              <a:avLst/>
              <a:gdLst/>
              <a:ahLst/>
              <a:cxnLst/>
              <a:rect l="l" t="t" r="r" b="b"/>
              <a:pathLst>
                <a:path w="695" h="1414" extrusionOk="0">
                  <a:moveTo>
                    <a:pt x="357" y="1"/>
                  </a:moveTo>
                  <a:cubicBezTo>
                    <a:pt x="199" y="338"/>
                    <a:pt x="80"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22"/>
            <p:cNvSpPr/>
            <p:nvPr/>
          </p:nvSpPr>
          <p:spPr>
            <a:xfrm>
              <a:off x="1730193" y="4844371"/>
              <a:ext cx="32443" cy="66006"/>
            </a:xfrm>
            <a:custGeom>
              <a:avLst/>
              <a:gdLst/>
              <a:ahLst/>
              <a:cxnLst/>
              <a:rect l="l" t="t" r="r" b="b"/>
              <a:pathLst>
                <a:path w="695" h="1414" extrusionOk="0">
                  <a:moveTo>
                    <a:pt x="357" y="1"/>
                  </a:moveTo>
                  <a:cubicBezTo>
                    <a:pt x="199" y="338"/>
                    <a:pt x="80" y="695"/>
                    <a:pt x="0" y="1072"/>
                  </a:cubicBezTo>
                  <a:cubicBezTo>
                    <a:pt x="0" y="1300"/>
                    <a:pt x="174" y="1414"/>
                    <a:pt x="348" y="1414"/>
                  </a:cubicBezTo>
                  <a:cubicBezTo>
                    <a:pt x="521" y="1414"/>
                    <a:pt x="695" y="1300"/>
                    <a:pt x="695"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22"/>
            <p:cNvSpPr/>
            <p:nvPr/>
          </p:nvSpPr>
          <p:spPr>
            <a:xfrm>
              <a:off x="1986135" y="4844371"/>
              <a:ext cx="32909" cy="66006"/>
            </a:xfrm>
            <a:custGeom>
              <a:avLst/>
              <a:gdLst/>
              <a:ahLst/>
              <a:cxnLst/>
              <a:rect l="l" t="t" r="r" b="b"/>
              <a:pathLst>
                <a:path w="705" h="1414" extrusionOk="0">
                  <a:moveTo>
                    <a:pt x="348" y="1"/>
                  </a:moveTo>
                  <a:cubicBezTo>
                    <a:pt x="209" y="338"/>
                    <a:pt x="90" y="695"/>
                    <a:pt x="11" y="1072"/>
                  </a:cubicBezTo>
                  <a:cubicBezTo>
                    <a:pt x="1" y="1300"/>
                    <a:pt x="174" y="1414"/>
                    <a:pt x="350" y="1414"/>
                  </a:cubicBezTo>
                  <a:cubicBezTo>
                    <a:pt x="526" y="1414"/>
                    <a:pt x="705" y="1300"/>
                    <a:pt x="705" y="1072"/>
                  </a:cubicBezTo>
                  <a:cubicBezTo>
                    <a:pt x="626" y="695"/>
                    <a:pt x="507" y="338"/>
                    <a:pt x="34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22"/>
            <p:cNvSpPr/>
            <p:nvPr/>
          </p:nvSpPr>
          <p:spPr>
            <a:xfrm>
              <a:off x="2243058" y="4844371"/>
              <a:ext cx="32443" cy="66006"/>
            </a:xfrm>
            <a:custGeom>
              <a:avLst/>
              <a:gdLst/>
              <a:ahLst/>
              <a:cxnLst/>
              <a:rect l="l" t="t" r="r" b="b"/>
              <a:pathLst>
                <a:path w="695" h="1414" extrusionOk="0">
                  <a:moveTo>
                    <a:pt x="357" y="1"/>
                  </a:moveTo>
                  <a:cubicBezTo>
                    <a:pt x="198" y="338"/>
                    <a:pt x="79"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0" name="Google Shape;1650;p22"/>
          <p:cNvSpPr/>
          <p:nvPr/>
        </p:nvSpPr>
        <p:spPr>
          <a:xfrm>
            <a:off x="5811954" y="4098074"/>
            <a:ext cx="1164438" cy="339271"/>
          </a:xfrm>
          <a:custGeom>
            <a:avLst/>
            <a:gdLst/>
            <a:ahLst/>
            <a:cxnLst/>
            <a:rect l="l" t="t" r="r" b="b"/>
            <a:pathLst>
              <a:path w="24770" h="7217" extrusionOk="0">
                <a:moveTo>
                  <a:pt x="14016" y="0"/>
                </a:moveTo>
                <a:cubicBezTo>
                  <a:pt x="11600" y="0"/>
                  <a:pt x="9173" y="1184"/>
                  <a:pt x="7774" y="3647"/>
                </a:cubicBezTo>
                <a:cubicBezTo>
                  <a:pt x="6850" y="2866"/>
                  <a:pt x="5779" y="2515"/>
                  <a:pt x="4733" y="2515"/>
                </a:cubicBezTo>
                <a:cubicBezTo>
                  <a:pt x="2299" y="2515"/>
                  <a:pt x="0" y="4414"/>
                  <a:pt x="0" y="7216"/>
                </a:cubicBezTo>
                <a:lnTo>
                  <a:pt x="24769" y="7216"/>
                </a:lnTo>
                <a:cubicBezTo>
                  <a:pt x="24769" y="5729"/>
                  <a:pt x="23560" y="4519"/>
                  <a:pt x="22072" y="4519"/>
                </a:cubicBezTo>
                <a:cubicBezTo>
                  <a:pt x="21636" y="4519"/>
                  <a:pt x="21220" y="4618"/>
                  <a:pt x="20823" y="4817"/>
                </a:cubicBezTo>
                <a:cubicBezTo>
                  <a:pt x="19716" y="1657"/>
                  <a:pt x="16874" y="0"/>
                  <a:pt x="140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1" name="Google Shape;1651;p22"/>
          <p:cNvGrpSpPr/>
          <p:nvPr/>
        </p:nvGrpSpPr>
        <p:grpSpPr>
          <a:xfrm>
            <a:off x="6129573" y="4293138"/>
            <a:ext cx="84139" cy="822282"/>
            <a:chOff x="7647250" y="-310000"/>
            <a:chExt cx="78650" cy="768632"/>
          </a:xfrm>
        </p:grpSpPr>
        <p:sp>
          <p:nvSpPr>
            <p:cNvPr id="1652" name="Google Shape;1652;p22"/>
            <p:cNvSpPr/>
            <p:nvPr/>
          </p:nvSpPr>
          <p:spPr>
            <a:xfrm>
              <a:off x="7647250" y="298623"/>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53" name="Google Shape;1653;p22"/>
            <p:cNvCxnSpPr/>
            <p:nvPr/>
          </p:nvCxnSpPr>
          <p:spPr>
            <a:xfrm rot="10800000">
              <a:off x="7686575" y="-310000"/>
              <a:ext cx="0" cy="631800"/>
            </a:xfrm>
            <a:prstGeom prst="straightConnector1">
              <a:avLst/>
            </a:prstGeom>
            <a:noFill/>
            <a:ln w="19050" cap="flat" cmpd="sng">
              <a:solidFill>
                <a:schemeClr val="dk1"/>
              </a:solidFill>
              <a:prstDash val="solid"/>
              <a:round/>
              <a:headEnd type="none" w="med" len="med"/>
              <a:tailEnd type="none" w="med" len="med"/>
            </a:ln>
          </p:spPr>
        </p:cxnSp>
      </p:grpSp>
      <p:grpSp>
        <p:nvGrpSpPr>
          <p:cNvPr id="1654" name="Google Shape;1654;p22"/>
          <p:cNvGrpSpPr/>
          <p:nvPr/>
        </p:nvGrpSpPr>
        <p:grpSpPr>
          <a:xfrm>
            <a:off x="6551602" y="4445583"/>
            <a:ext cx="107168" cy="977668"/>
            <a:chOff x="738075" y="1222665"/>
            <a:chExt cx="78650" cy="717502"/>
          </a:xfrm>
        </p:grpSpPr>
        <p:sp>
          <p:nvSpPr>
            <p:cNvPr id="1655" name="Google Shape;1655;p22"/>
            <p:cNvSpPr/>
            <p:nvPr/>
          </p:nvSpPr>
          <p:spPr>
            <a:xfrm>
              <a:off x="738075" y="1780159"/>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56" name="Google Shape;1656;p22"/>
            <p:cNvCxnSpPr/>
            <p:nvPr/>
          </p:nvCxnSpPr>
          <p:spPr>
            <a:xfrm rot="10800000">
              <a:off x="777410" y="1222665"/>
              <a:ext cx="0" cy="672000"/>
            </a:xfrm>
            <a:prstGeom prst="straightConnector1">
              <a:avLst/>
            </a:prstGeom>
            <a:noFill/>
            <a:ln w="19050" cap="flat" cmpd="sng">
              <a:solidFill>
                <a:schemeClr val="dk1"/>
              </a:solidFill>
              <a:prstDash val="solid"/>
              <a:round/>
              <a:headEnd type="none" w="med" len="med"/>
              <a:tailEnd type="none" w="med" len="med"/>
            </a:ln>
          </p:spPr>
        </p:cxnSp>
      </p:grpSp>
      <p:sp>
        <p:nvSpPr>
          <p:cNvPr id="1657" name="Google Shape;1657;p22"/>
          <p:cNvSpPr/>
          <p:nvPr/>
        </p:nvSpPr>
        <p:spPr>
          <a:xfrm flipH="1">
            <a:off x="329580" y="214750"/>
            <a:ext cx="1497027" cy="406858"/>
          </a:xfrm>
          <a:custGeom>
            <a:avLst/>
            <a:gdLst/>
            <a:ahLst/>
            <a:cxnLst/>
            <a:rect l="l" t="t" r="r" b="b"/>
            <a:pathLst>
              <a:path w="26615" h="7234" extrusionOk="0">
                <a:moveTo>
                  <a:pt x="15754" y="1"/>
                </a:moveTo>
                <a:cubicBezTo>
                  <a:pt x="13673" y="1"/>
                  <a:pt x="11571" y="888"/>
                  <a:pt x="10095" y="2771"/>
                </a:cubicBezTo>
                <a:cubicBezTo>
                  <a:pt x="9599" y="2593"/>
                  <a:pt x="9083" y="2514"/>
                  <a:pt x="8568" y="2514"/>
                </a:cubicBezTo>
                <a:cubicBezTo>
                  <a:pt x="6783" y="2514"/>
                  <a:pt x="5177" y="3505"/>
                  <a:pt x="4363" y="5092"/>
                </a:cubicBezTo>
                <a:cubicBezTo>
                  <a:pt x="3851" y="4693"/>
                  <a:pt x="3274" y="4514"/>
                  <a:pt x="2710" y="4514"/>
                </a:cubicBezTo>
                <a:cubicBezTo>
                  <a:pt x="1311" y="4514"/>
                  <a:pt x="1" y="5621"/>
                  <a:pt x="1" y="7233"/>
                </a:cubicBezTo>
                <a:lnTo>
                  <a:pt x="26614" y="7233"/>
                </a:lnTo>
                <a:cubicBezTo>
                  <a:pt x="26614" y="5726"/>
                  <a:pt x="25405" y="4516"/>
                  <a:pt x="23917" y="4516"/>
                </a:cubicBezTo>
                <a:cubicBezTo>
                  <a:pt x="23461" y="4516"/>
                  <a:pt x="23005" y="4635"/>
                  <a:pt x="22588" y="4854"/>
                </a:cubicBezTo>
                <a:cubicBezTo>
                  <a:pt x="21504" y="1716"/>
                  <a:pt x="18649" y="1"/>
                  <a:pt x="157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8" name="Google Shape;1658;p22"/>
          <p:cNvGrpSpPr/>
          <p:nvPr/>
        </p:nvGrpSpPr>
        <p:grpSpPr>
          <a:xfrm>
            <a:off x="1281945" y="600145"/>
            <a:ext cx="77651" cy="1162457"/>
            <a:chOff x="1066850" y="1099875"/>
            <a:chExt cx="78650" cy="1177530"/>
          </a:xfrm>
        </p:grpSpPr>
        <p:sp>
          <p:nvSpPr>
            <p:cNvPr id="1659" name="Google Shape;1659;p22"/>
            <p:cNvSpPr/>
            <p:nvPr/>
          </p:nvSpPr>
          <p:spPr>
            <a:xfrm>
              <a:off x="1066850" y="2117397"/>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60" name="Google Shape;1660;p22"/>
            <p:cNvCxnSpPr/>
            <p:nvPr/>
          </p:nvCxnSpPr>
          <p:spPr>
            <a:xfrm rot="10800000">
              <a:off x="1106175" y="1099875"/>
              <a:ext cx="0" cy="1091100"/>
            </a:xfrm>
            <a:prstGeom prst="straightConnector1">
              <a:avLst/>
            </a:prstGeom>
            <a:noFill/>
            <a:ln w="19050" cap="flat" cmpd="sng">
              <a:solidFill>
                <a:schemeClr val="dk1"/>
              </a:solidFill>
              <a:prstDash val="solid"/>
              <a:round/>
              <a:headEnd type="none" w="med" len="med"/>
              <a:tailEnd type="none" w="med" len="med"/>
            </a:ln>
          </p:spPr>
        </p:cxnSp>
      </p:grpSp>
      <p:grpSp>
        <p:nvGrpSpPr>
          <p:cNvPr id="1661" name="Google Shape;1661;p22"/>
          <p:cNvGrpSpPr/>
          <p:nvPr/>
        </p:nvGrpSpPr>
        <p:grpSpPr>
          <a:xfrm>
            <a:off x="654294" y="600135"/>
            <a:ext cx="77651" cy="1475955"/>
            <a:chOff x="738075" y="1222634"/>
            <a:chExt cx="78650" cy="1495092"/>
          </a:xfrm>
        </p:grpSpPr>
        <p:sp>
          <p:nvSpPr>
            <p:cNvPr id="1662" name="Google Shape;1662;p22"/>
            <p:cNvSpPr/>
            <p:nvPr/>
          </p:nvSpPr>
          <p:spPr>
            <a:xfrm>
              <a:off x="738075" y="2557718"/>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63" name="Google Shape;1663;p22"/>
            <p:cNvCxnSpPr/>
            <p:nvPr/>
          </p:nvCxnSpPr>
          <p:spPr>
            <a:xfrm rot="10800000">
              <a:off x="777393" y="1222634"/>
              <a:ext cx="0" cy="1389900"/>
            </a:xfrm>
            <a:prstGeom prst="straightConnector1">
              <a:avLst/>
            </a:prstGeom>
            <a:noFill/>
            <a:ln w="19050" cap="flat" cmpd="sng">
              <a:solidFill>
                <a:schemeClr val="dk1"/>
              </a:solidFill>
              <a:prstDash val="solid"/>
              <a:round/>
              <a:headEnd type="none" w="med" len="med"/>
              <a:tailEnd type="none" w="med" len="med"/>
            </a:ln>
          </p:spPr>
        </p:cxnSp>
      </p:grpSp>
      <p:grpSp>
        <p:nvGrpSpPr>
          <p:cNvPr id="1664" name="Google Shape;1664;p22"/>
          <p:cNvGrpSpPr/>
          <p:nvPr/>
        </p:nvGrpSpPr>
        <p:grpSpPr>
          <a:xfrm>
            <a:off x="977275" y="439357"/>
            <a:ext cx="60977" cy="1015482"/>
            <a:chOff x="7647250" y="-310025"/>
            <a:chExt cx="78650" cy="1310130"/>
          </a:xfrm>
        </p:grpSpPr>
        <p:sp>
          <p:nvSpPr>
            <p:cNvPr id="1665" name="Google Shape;1665;p22"/>
            <p:cNvSpPr/>
            <p:nvPr/>
          </p:nvSpPr>
          <p:spPr>
            <a:xfrm>
              <a:off x="7647250" y="840097"/>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66" name="Google Shape;1666;p22"/>
            <p:cNvCxnSpPr/>
            <p:nvPr/>
          </p:nvCxnSpPr>
          <p:spPr>
            <a:xfrm rot="10800000">
              <a:off x="7686575" y="-310025"/>
              <a:ext cx="0" cy="1223700"/>
            </a:xfrm>
            <a:prstGeom prst="straightConnector1">
              <a:avLst/>
            </a:prstGeom>
            <a:noFill/>
            <a:ln w="19050" cap="flat" cmpd="sng">
              <a:solidFill>
                <a:schemeClr val="dk1"/>
              </a:solidFill>
              <a:prstDash val="solid"/>
              <a:round/>
              <a:headEnd type="none" w="med" len="med"/>
              <a:tailEnd type="none" w="med" len="med"/>
            </a:ln>
          </p:spPr>
        </p:cxnSp>
      </p:grpSp>
      <p:sp>
        <p:nvSpPr>
          <p:cNvPr id="1667" name="Google Shape;1667;p22"/>
          <p:cNvSpPr txBox="1">
            <a:spLocks noGrp="1"/>
          </p:cNvSpPr>
          <p:nvPr>
            <p:ph type="title"/>
          </p:nvPr>
        </p:nvSpPr>
        <p:spPr>
          <a:xfrm>
            <a:off x="737600" y="533450"/>
            <a:ext cx="7668900" cy="484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
  <p:cSld name="CUSTOM_9">
    <p:spTree>
      <p:nvGrpSpPr>
        <p:cNvPr id="1" name="Shape 1778"/>
        <p:cNvGrpSpPr/>
        <p:nvPr/>
      </p:nvGrpSpPr>
      <p:grpSpPr>
        <a:xfrm>
          <a:off x="0" y="0"/>
          <a:ext cx="0" cy="0"/>
          <a:chOff x="0" y="0"/>
          <a:chExt cx="0" cy="0"/>
        </a:xfrm>
      </p:grpSpPr>
      <p:sp>
        <p:nvSpPr>
          <p:cNvPr id="1779" name="Google Shape;1779;p24"/>
          <p:cNvSpPr txBox="1">
            <a:spLocks noGrp="1"/>
          </p:cNvSpPr>
          <p:nvPr>
            <p:ph type="subTitle" idx="1"/>
          </p:nvPr>
        </p:nvSpPr>
        <p:spPr>
          <a:xfrm>
            <a:off x="6216489" y="4047214"/>
            <a:ext cx="2190000" cy="545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1780" name="Google Shape;1780;p24"/>
          <p:cNvSpPr txBox="1">
            <a:spLocks noGrp="1"/>
          </p:cNvSpPr>
          <p:nvPr>
            <p:ph type="subTitle" idx="2"/>
          </p:nvPr>
        </p:nvSpPr>
        <p:spPr>
          <a:xfrm>
            <a:off x="737600" y="4047225"/>
            <a:ext cx="2190000" cy="5451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dk1"/>
              </a:buClr>
              <a:buSzPts val="1400"/>
              <a:buNone/>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1781" name="Google Shape;1781;p24"/>
          <p:cNvSpPr txBox="1">
            <a:spLocks noGrp="1"/>
          </p:cNvSpPr>
          <p:nvPr>
            <p:ph type="subTitle" idx="3"/>
          </p:nvPr>
        </p:nvSpPr>
        <p:spPr>
          <a:xfrm>
            <a:off x="6216489" y="1653846"/>
            <a:ext cx="2190000" cy="545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1782" name="Google Shape;1782;p24"/>
          <p:cNvSpPr txBox="1">
            <a:spLocks noGrp="1"/>
          </p:cNvSpPr>
          <p:nvPr>
            <p:ph type="subTitle" idx="4"/>
          </p:nvPr>
        </p:nvSpPr>
        <p:spPr>
          <a:xfrm>
            <a:off x="6216489" y="1309438"/>
            <a:ext cx="2190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latin typeface="Abril Fatface"/>
                <a:ea typeface="Abril Fatface"/>
                <a:cs typeface="Abril Fatface"/>
                <a:sym typeface="Abril Fatface"/>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1783" name="Google Shape;1783;p24"/>
          <p:cNvSpPr txBox="1">
            <a:spLocks noGrp="1"/>
          </p:cNvSpPr>
          <p:nvPr>
            <p:ph type="subTitle" idx="5"/>
          </p:nvPr>
        </p:nvSpPr>
        <p:spPr>
          <a:xfrm>
            <a:off x="737600" y="1653858"/>
            <a:ext cx="2190000" cy="5451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dk1"/>
              </a:buClr>
              <a:buSzPts val="1400"/>
              <a:buNone/>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1784" name="Google Shape;1784;p24"/>
          <p:cNvSpPr txBox="1">
            <a:spLocks noGrp="1"/>
          </p:cNvSpPr>
          <p:nvPr>
            <p:ph type="subTitle" idx="6"/>
          </p:nvPr>
        </p:nvSpPr>
        <p:spPr>
          <a:xfrm>
            <a:off x="737600" y="1309450"/>
            <a:ext cx="2190000" cy="338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2000"/>
              <a:buNone/>
              <a:defRPr sz="2000">
                <a:latin typeface="Abril Fatface"/>
                <a:ea typeface="Abril Fatface"/>
                <a:cs typeface="Abril Fatface"/>
                <a:sym typeface="Abril Fatface"/>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1785" name="Google Shape;1785;p24"/>
          <p:cNvSpPr txBox="1">
            <a:spLocks noGrp="1"/>
          </p:cNvSpPr>
          <p:nvPr>
            <p:ph type="subTitle" idx="7"/>
          </p:nvPr>
        </p:nvSpPr>
        <p:spPr>
          <a:xfrm>
            <a:off x="6216489" y="2850530"/>
            <a:ext cx="2190000" cy="545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1786" name="Google Shape;1786;p24"/>
          <p:cNvSpPr txBox="1">
            <a:spLocks noGrp="1"/>
          </p:cNvSpPr>
          <p:nvPr>
            <p:ph type="subTitle" idx="8"/>
          </p:nvPr>
        </p:nvSpPr>
        <p:spPr>
          <a:xfrm>
            <a:off x="6216489" y="2506134"/>
            <a:ext cx="2190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latin typeface="Abril Fatface"/>
                <a:ea typeface="Abril Fatface"/>
                <a:cs typeface="Abril Fatface"/>
                <a:sym typeface="Abril Fatface"/>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1787" name="Google Shape;1787;p24"/>
          <p:cNvSpPr txBox="1">
            <a:spLocks noGrp="1"/>
          </p:cNvSpPr>
          <p:nvPr>
            <p:ph type="subTitle" idx="9"/>
          </p:nvPr>
        </p:nvSpPr>
        <p:spPr>
          <a:xfrm>
            <a:off x="737600" y="2850542"/>
            <a:ext cx="2190000" cy="5451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dk1"/>
              </a:buClr>
              <a:buSzPts val="1400"/>
              <a:buNone/>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1788" name="Google Shape;1788;p24"/>
          <p:cNvSpPr txBox="1">
            <a:spLocks noGrp="1"/>
          </p:cNvSpPr>
          <p:nvPr>
            <p:ph type="subTitle" idx="13"/>
          </p:nvPr>
        </p:nvSpPr>
        <p:spPr>
          <a:xfrm>
            <a:off x="737600" y="2506134"/>
            <a:ext cx="2190000" cy="338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2000"/>
              <a:buNone/>
              <a:defRPr sz="2000">
                <a:latin typeface="Abril Fatface"/>
                <a:ea typeface="Abril Fatface"/>
                <a:cs typeface="Abril Fatface"/>
                <a:sym typeface="Abril Fatface"/>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1789" name="Google Shape;1789;p24"/>
          <p:cNvSpPr txBox="1">
            <a:spLocks noGrp="1"/>
          </p:cNvSpPr>
          <p:nvPr>
            <p:ph type="subTitle" idx="14"/>
          </p:nvPr>
        </p:nvSpPr>
        <p:spPr>
          <a:xfrm>
            <a:off x="6216489" y="3702806"/>
            <a:ext cx="21900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latin typeface="Abril Fatface"/>
                <a:ea typeface="Abril Fatface"/>
                <a:cs typeface="Abril Fatface"/>
                <a:sym typeface="Abril Fatface"/>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1790" name="Google Shape;1790;p24"/>
          <p:cNvSpPr txBox="1">
            <a:spLocks noGrp="1"/>
          </p:cNvSpPr>
          <p:nvPr>
            <p:ph type="subTitle" idx="15"/>
          </p:nvPr>
        </p:nvSpPr>
        <p:spPr>
          <a:xfrm>
            <a:off x="737600" y="3702817"/>
            <a:ext cx="2190000" cy="338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2000"/>
              <a:buNone/>
              <a:defRPr sz="2000">
                <a:latin typeface="Abril Fatface"/>
                <a:ea typeface="Abril Fatface"/>
                <a:cs typeface="Abril Fatface"/>
                <a:sym typeface="Abril Fatface"/>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a:p>
        </p:txBody>
      </p:sp>
      <p:sp>
        <p:nvSpPr>
          <p:cNvPr id="1791" name="Google Shape;1791;p24"/>
          <p:cNvSpPr txBox="1">
            <a:spLocks noGrp="1"/>
          </p:cNvSpPr>
          <p:nvPr>
            <p:ph type="title"/>
          </p:nvPr>
        </p:nvSpPr>
        <p:spPr>
          <a:xfrm>
            <a:off x="737600" y="533450"/>
            <a:ext cx="7668900" cy="484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792" name="Google Shape;1792;p24"/>
          <p:cNvGrpSpPr/>
          <p:nvPr/>
        </p:nvGrpSpPr>
        <p:grpSpPr>
          <a:xfrm>
            <a:off x="3210607" y="4276202"/>
            <a:ext cx="2275479" cy="1678652"/>
            <a:chOff x="448100" y="3562278"/>
            <a:chExt cx="1827401" cy="1348098"/>
          </a:xfrm>
        </p:grpSpPr>
        <p:sp>
          <p:nvSpPr>
            <p:cNvPr id="1793" name="Google Shape;1793;p24"/>
            <p:cNvSpPr/>
            <p:nvPr/>
          </p:nvSpPr>
          <p:spPr>
            <a:xfrm>
              <a:off x="448100" y="3562278"/>
              <a:ext cx="33330" cy="64605"/>
            </a:xfrm>
            <a:custGeom>
              <a:avLst/>
              <a:gdLst/>
              <a:ahLst/>
              <a:cxnLst/>
              <a:rect l="l" t="t" r="r" b="b"/>
              <a:pathLst>
                <a:path w="714" h="1384" extrusionOk="0">
                  <a:moveTo>
                    <a:pt x="357" y="0"/>
                  </a:moveTo>
                  <a:cubicBezTo>
                    <a:pt x="198" y="337"/>
                    <a:pt x="79" y="694"/>
                    <a:pt x="0" y="1071"/>
                  </a:cubicBezTo>
                  <a:cubicBezTo>
                    <a:pt x="20" y="1279"/>
                    <a:pt x="188" y="1384"/>
                    <a:pt x="357" y="1384"/>
                  </a:cubicBezTo>
                  <a:cubicBezTo>
                    <a:pt x="526" y="1384"/>
                    <a:pt x="694" y="1279"/>
                    <a:pt x="71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24"/>
            <p:cNvSpPr/>
            <p:nvPr/>
          </p:nvSpPr>
          <p:spPr>
            <a:xfrm>
              <a:off x="575814" y="3690926"/>
              <a:ext cx="33376" cy="64418"/>
            </a:xfrm>
            <a:custGeom>
              <a:avLst/>
              <a:gdLst/>
              <a:ahLst/>
              <a:cxnLst/>
              <a:rect l="l" t="t" r="r" b="b"/>
              <a:pathLst>
                <a:path w="715" h="1380" extrusionOk="0">
                  <a:moveTo>
                    <a:pt x="358" y="1"/>
                  </a:moveTo>
                  <a:cubicBezTo>
                    <a:pt x="358" y="1"/>
                    <a:pt x="199" y="378"/>
                    <a:pt x="100" y="695"/>
                  </a:cubicBezTo>
                  <a:cubicBezTo>
                    <a:pt x="60" y="814"/>
                    <a:pt x="21" y="933"/>
                    <a:pt x="1" y="1052"/>
                  </a:cubicBezTo>
                  <a:cubicBezTo>
                    <a:pt x="21" y="1270"/>
                    <a:pt x="189" y="1379"/>
                    <a:pt x="358" y="1379"/>
                  </a:cubicBezTo>
                  <a:cubicBezTo>
                    <a:pt x="526" y="1379"/>
                    <a:pt x="695" y="1270"/>
                    <a:pt x="715" y="1052"/>
                  </a:cubicBezTo>
                  <a:cubicBezTo>
                    <a:pt x="695" y="933"/>
                    <a:pt x="675" y="814"/>
                    <a:pt x="635" y="695"/>
                  </a:cubicBezTo>
                  <a:cubicBezTo>
                    <a:pt x="516"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24"/>
            <p:cNvSpPr/>
            <p:nvPr/>
          </p:nvSpPr>
          <p:spPr>
            <a:xfrm>
              <a:off x="704509" y="3562278"/>
              <a:ext cx="33376" cy="64605"/>
            </a:xfrm>
            <a:custGeom>
              <a:avLst/>
              <a:gdLst/>
              <a:ahLst/>
              <a:cxnLst/>
              <a:rect l="l" t="t" r="r" b="b"/>
              <a:pathLst>
                <a:path w="715" h="1384" extrusionOk="0">
                  <a:moveTo>
                    <a:pt x="357" y="0"/>
                  </a:moveTo>
                  <a:cubicBezTo>
                    <a:pt x="199" y="337"/>
                    <a:pt x="80" y="694"/>
                    <a:pt x="0" y="1071"/>
                  </a:cubicBezTo>
                  <a:cubicBezTo>
                    <a:pt x="20" y="1279"/>
                    <a:pt x="189" y="1384"/>
                    <a:pt x="357" y="1384"/>
                  </a:cubicBezTo>
                  <a:cubicBezTo>
                    <a:pt x="526" y="1384"/>
                    <a:pt x="694" y="1279"/>
                    <a:pt x="71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24"/>
            <p:cNvSpPr/>
            <p:nvPr/>
          </p:nvSpPr>
          <p:spPr>
            <a:xfrm>
              <a:off x="832270" y="3690926"/>
              <a:ext cx="33330" cy="64418"/>
            </a:xfrm>
            <a:custGeom>
              <a:avLst/>
              <a:gdLst/>
              <a:ahLst/>
              <a:cxnLst/>
              <a:rect l="l" t="t" r="r" b="b"/>
              <a:pathLst>
                <a:path w="714" h="1380" extrusionOk="0">
                  <a:moveTo>
                    <a:pt x="357" y="1"/>
                  </a:moveTo>
                  <a:cubicBezTo>
                    <a:pt x="357" y="1"/>
                    <a:pt x="198" y="378"/>
                    <a:pt x="99" y="695"/>
                  </a:cubicBezTo>
                  <a:cubicBezTo>
                    <a:pt x="60" y="814"/>
                    <a:pt x="20" y="933"/>
                    <a:pt x="0" y="1052"/>
                  </a:cubicBezTo>
                  <a:cubicBezTo>
                    <a:pt x="20" y="1270"/>
                    <a:pt x="188" y="1379"/>
                    <a:pt x="357" y="1379"/>
                  </a:cubicBezTo>
                  <a:cubicBezTo>
                    <a:pt x="526" y="1379"/>
                    <a:pt x="694" y="1270"/>
                    <a:pt x="714" y="1052"/>
                  </a:cubicBezTo>
                  <a:cubicBezTo>
                    <a:pt x="694" y="933"/>
                    <a:pt x="674" y="814"/>
                    <a:pt x="63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24"/>
            <p:cNvSpPr/>
            <p:nvPr/>
          </p:nvSpPr>
          <p:spPr>
            <a:xfrm>
              <a:off x="960918" y="3562278"/>
              <a:ext cx="33376" cy="64605"/>
            </a:xfrm>
            <a:custGeom>
              <a:avLst/>
              <a:gdLst/>
              <a:ahLst/>
              <a:cxnLst/>
              <a:rect l="l" t="t" r="r" b="b"/>
              <a:pathLst>
                <a:path w="715" h="1384" extrusionOk="0">
                  <a:moveTo>
                    <a:pt x="358" y="0"/>
                  </a:moveTo>
                  <a:cubicBezTo>
                    <a:pt x="199" y="337"/>
                    <a:pt x="80" y="694"/>
                    <a:pt x="1" y="1071"/>
                  </a:cubicBezTo>
                  <a:cubicBezTo>
                    <a:pt x="20" y="1279"/>
                    <a:pt x="189" y="1384"/>
                    <a:pt x="358" y="1384"/>
                  </a:cubicBezTo>
                  <a:cubicBezTo>
                    <a:pt x="526" y="1384"/>
                    <a:pt x="695" y="1279"/>
                    <a:pt x="715" y="1071"/>
                  </a:cubicBezTo>
                  <a:cubicBezTo>
                    <a:pt x="615" y="694"/>
                    <a:pt x="496" y="337"/>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24"/>
            <p:cNvSpPr/>
            <p:nvPr/>
          </p:nvSpPr>
          <p:spPr>
            <a:xfrm>
              <a:off x="1088680" y="3690926"/>
              <a:ext cx="33376" cy="65772"/>
            </a:xfrm>
            <a:custGeom>
              <a:avLst/>
              <a:gdLst/>
              <a:ahLst/>
              <a:cxnLst/>
              <a:rect l="l" t="t" r="r" b="b"/>
              <a:pathLst>
                <a:path w="715" h="1409" extrusionOk="0">
                  <a:moveTo>
                    <a:pt x="357" y="1"/>
                  </a:moveTo>
                  <a:cubicBezTo>
                    <a:pt x="357" y="1"/>
                    <a:pt x="199" y="378"/>
                    <a:pt x="100" y="695"/>
                  </a:cubicBezTo>
                  <a:cubicBezTo>
                    <a:pt x="60" y="814"/>
                    <a:pt x="20" y="933"/>
                    <a:pt x="0" y="1052"/>
                  </a:cubicBezTo>
                  <a:cubicBezTo>
                    <a:pt x="0" y="1290"/>
                    <a:pt x="179" y="1409"/>
                    <a:pt x="357" y="1409"/>
                  </a:cubicBezTo>
                  <a:cubicBezTo>
                    <a:pt x="536" y="1409"/>
                    <a:pt x="714" y="1290"/>
                    <a:pt x="714" y="1052"/>
                  </a:cubicBezTo>
                  <a:cubicBezTo>
                    <a:pt x="694" y="933"/>
                    <a:pt x="675" y="814"/>
                    <a:pt x="61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24"/>
            <p:cNvSpPr/>
            <p:nvPr/>
          </p:nvSpPr>
          <p:spPr>
            <a:xfrm>
              <a:off x="1217328" y="3562278"/>
              <a:ext cx="32489" cy="66006"/>
            </a:xfrm>
            <a:custGeom>
              <a:avLst/>
              <a:gdLst/>
              <a:ahLst/>
              <a:cxnLst/>
              <a:rect l="l" t="t" r="r" b="b"/>
              <a:pathLst>
                <a:path w="696" h="1414" extrusionOk="0">
                  <a:moveTo>
                    <a:pt x="358" y="0"/>
                  </a:moveTo>
                  <a:cubicBezTo>
                    <a:pt x="199" y="337"/>
                    <a:pt x="80" y="694"/>
                    <a:pt x="1" y="1071"/>
                  </a:cubicBezTo>
                  <a:cubicBezTo>
                    <a:pt x="1" y="1299"/>
                    <a:pt x="174" y="1413"/>
                    <a:pt x="348" y="1413"/>
                  </a:cubicBezTo>
                  <a:cubicBezTo>
                    <a:pt x="521" y="1413"/>
                    <a:pt x="695" y="1299"/>
                    <a:pt x="695" y="1071"/>
                  </a:cubicBezTo>
                  <a:cubicBezTo>
                    <a:pt x="616" y="694"/>
                    <a:pt x="497" y="337"/>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24"/>
            <p:cNvSpPr/>
            <p:nvPr/>
          </p:nvSpPr>
          <p:spPr>
            <a:xfrm>
              <a:off x="1345089" y="3690926"/>
              <a:ext cx="33376" cy="65772"/>
            </a:xfrm>
            <a:custGeom>
              <a:avLst/>
              <a:gdLst/>
              <a:ahLst/>
              <a:cxnLst/>
              <a:rect l="l" t="t" r="r" b="b"/>
              <a:pathLst>
                <a:path w="715" h="1409" extrusionOk="0">
                  <a:moveTo>
                    <a:pt x="358" y="1"/>
                  </a:moveTo>
                  <a:cubicBezTo>
                    <a:pt x="358" y="1"/>
                    <a:pt x="199" y="378"/>
                    <a:pt x="100" y="695"/>
                  </a:cubicBezTo>
                  <a:cubicBezTo>
                    <a:pt x="60" y="814"/>
                    <a:pt x="20" y="933"/>
                    <a:pt x="1" y="1052"/>
                  </a:cubicBezTo>
                  <a:cubicBezTo>
                    <a:pt x="1" y="1290"/>
                    <a:pt x="179" y="1409"/>
                    <a:pt x="358" y="1409"/>
                  </a:cubicBezTo>
                  <a:cubicBezTo>
                    <a:pt x="536" y="1409"/>
                    <a:pt x="715" y="1290"/>
                    <a:pt x="715" y="1052"/>
                  </a:cubicBezTo>
                  <a:cubicBezTo>
                    <a:pt x="695" y="933"/>
                    <a:pt x="675" y="814"/>
                    <a:pt x="615" y="695"/>
                  </a:cubicBezTo>
                  <a:cubicBezTo>
                    <a:pt x="516"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24"/>
            <p:cNvSpPr/>
            <p:nvPr/>
          </p:nvSpPr>
          <p:spPr>
            <a:xfrm>
              <a:off x="1473784" y="3562278"/>
              <a:ext cx="32443" cy="66006"/>
            </a:xfrm>
            <a:custGeom>
              <a:avLst/>
              <a:gdLst/>
              <a:ahLst/>
              <a:cxnLst/>
              <a:rect l="l" t="t" r="r" b="b"/>
              <a:pathLst>
                <a:path w="695" h="1414" extrusionOk="0">
                  <a:moveTo>
                    <a:pt x="357" y="0"/>
                  </a:moveTo>
                  <a:cubicBezTo>
                    <a:pt x="199" y="337"/>
                    <a:pt x="80" y="694"/>
                    <a:pt x="0" y="1071"/>
                  </a:cubicBezTo>
                  <a:cubicBezTo>
                    <a:pt x="0" y="1299"/>
                    <a:pt x="174" y="1413"/>
                    <a:pt x="347" y="1413"/>
                  </a:cubicBezTo>
                  <a:cubicBezTo>
                    <a:pt x="521" y="1413"/>
                    <a:pt x="694" y="1299"/>
                    <a:pt x="69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24"/>
            <p:cNvSpPr/>
            <p:nvPr/>
          </p:nvSpPr>
          <p:spPr>
            <a:xfrm>
              <a:off x="1601498" y="3690926"/>
              <a:ext cx="33376" cy="65772"/>
            </a:xfrm>
            <a:custGeom>
              <a:avLst/>
              <a:gdLst/>
              <a:ahLst/>
              <a:cxnLst/>
              <a:rect l="l" t="t" r="r" b="b"/>
              <a:pathLst>
                <a:path w="715" h="1409" extrusionOk="0">
                  <a:moveTo>
                    <a:pt x="358" y="1"/>
                  </a:moveTo>
                  <a:cubicBezTo>
                    <a:pt x="358" y="1"/>
                    <a:pt x="199" y="378"/>
                    <a:pt x="100" y="695"/>
                  </a:cubicBezTo>
                  <a:cubicBezTo>
                    <a:pt x="60" y="814"/>
                    <a:pt x="21" y="933"/>
                    <a:pt x="1" y="1052"/>
                  </a:cubicBezTo>
                  <a:cubicBezTo>
                    <a:pt x="1" y="1290"/>
                    <a:pt x="179" y="1409"/>
                    <a:pt x="358" y="1409"/>
                  </a:cubicBezTo>
                  <a:cubicBezTo>
                    <a:pt x="536" y="1409"/>
                    <a:pt x="715" y="1290"/>
                    <a:pt x="715" y="1052"/>
                  </a:cubicBezTo>
                  <a:cubicBezTo>
                    <a:pt x="695" y="933"/>
                    <a:pt x="675" y="814"/>
                    <a:pt x="616" y="695"/>
                  </a:cubicBezTo>
                  <a:cubicBezTo>
                    <a:pt x="517"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24"/>
            <p:cNvSpPr/>
            <p:nvPr/>
          </p:nvSpPr>
          <p:spPr>
            <a:xfrm>
              <a:off x="1730193" y="3562278"/>
              <a:ext cx="32443" cy="66006"/>
            </a:xfrm>
            <a:custGeom>
              <a:avLst/>
              <a:gdLst/>
              <a:ahLst/>
              <a:cxnLst/>
              <a:rect l="l" t="t" r="r" b="b"/>
              <a:pathLst>
                <a:path w="695" h="1414" extrusionOk="0">
                  <a:moveTo>
                    <a:pt x="357" y="0"/>
                  </a:moveTo>
                  <a:cubicBezTo>
                    <a:pt x="199" y="337"/>
                    <a:pt x="80" y="694"/>
                    <a:pt x="0" y="1071"/>
                  </a:cubicBezTo>
                  <a:cubicBezTo>
                    <a:pt x="0" y="1299"/>
                    <a:pt x="174" y="1413"/>
                    <a:pt x="348" y="1413"/>
                  </a:cubicBezTo>
                  <a:cubicBezTo>
                    <a:pt x="521" y="1413"/>
                    <a:pt x="695" y="1299"/>
                    <a:pt x="695"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24"/>
            <p:cNvSpPr/>
            <p:nvPr/>
          </p:nvSpPr>
          <p:spPr>
            <a:xfrm>
              <a:off x="1857954" y="3690926"/>
              <a:ext cx="33376" cy="65772"/>
            </a:xfrm>
            <a:custGeom>
              <a:avLst/>
              <a:gdLst/>
              <a:ahLst/>
              <a:cxnLst/>
              <a:rect l="l" t="t" r="r" b="b"/>
              <a:pathLst>
                <a:path w="715" h="1409" extrusionOk="0">
                  <a:moveTo>
                    <a:pt x="357" y="1"/>
                  </a:moveTo>
                  <a:cubicBezTo>
                    <a:pt x="357" y="1"/>
                    <a:pt x="199" y="378"/>
                    <a:pt x="99" y="695"/>
                  </a:cubicBezTo>
                  <a:cubicBezTo>
                    <a:pt x="60" y="814"/>
                    <a:pt x="20" y="933"/>
                    <a:pt x="0" y="1052"/>
                  </a:cubicBezTo>
                  <a:cubicBezTo>
                    <a:pt x="0" y="1290"/>
                    <a:pt x="179" y="1409"/>
                    <a:pt x="357" y="1409"/>
                  </a:cubicBezTo>
                  <a:cubicBezTo>
                    <a:pt x="536" y="1409"/>
                    <a:pt x="714" y="1290"/>
                    <a:pt x="714" y="1052"/>
                  </a:cubicBezTo>
                  <a:cubicBezTo>
                    <a:pt x="694" y="933"/>
                    <a:pt x="674" y="814"/>
                    <a:pt x="61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24"/>
            <p:cNvSpPr/>
            <p:nvPr/>
          </p:nvSpPr>
          <p:spPr>
            <a:xfrm>
              <a:off x="1986135" y="3562278"/>
              <a:ext cx="32909" cy="66006"/>
            </a:xfrm>
            <a:custGeom>
              <a:avLst/>
              <a:gdLst/>
              <a:ahLst/>
              <a:cxnLst/>
              <a:rect l="l" t="t" r="r" b="b"/>
              <a:pathLst>
                <a:path w="705" h="1414" extrusionOk="0">
                  <a:moveTo>
                    <a:pt x="348" y="0"/>
                  </a:moveTo>
                  <a:cubicBezTo>
                    <a:pt x="209" y="337"/>
                    <a:pt x="90" y="694"/>
                    <a:pt x="11" y="1071"/>
                  </a:cubicBezTo>
                  <a:cubicBezTo>
                    <a:pt x="1" y="1299"/>
                    <a:pt x="174" y="1413"/>
                    <a:pt x="350" y="1413"/>
                  </a:cubicBezTo>
                  <a:cubicBezTo>
                    <a:pt x="526" y="1413"/>
                    <a:pt x="705" y="1299"/>
                    <a:pt x="705" y="1071"/>
                  </a:cubicBezTo>
                  <a:cubicBezTo>
                    <a:pt x="626" y="694"/>
                    <a:pt x="507" y="337"/>
                    <a:pt x="34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24"/>
            <p:cNvSpPr/>
            <p:nvPr/>
          </p:nvSpPr>
          <p:spPr>
            <a:xfrm>
              <a:off x="2114363" y="3690926"/>
              <a:ext cx="33376" cy="65772"/>
            </a:xfrm>
            <a:custGeom>
              <a:avLst/>
              <a:gdLst/>
              <a:ahLst/>
              <a:cxnLst/>
              <a:rect l="l" t="t" r="r" b="b"/>
              <a:pathLst>
                <a:path w="715" h="1409" extrusionOk="0">
                  <a:moveTo>
                    <a:pt x="357" y="1"/>
                  </a:moveTo>
                  <a:cubicBezTo>
                    <a:pt x="357" y="1"/>
                    <a:pt x="199" y="378"/>
                    <a:pt x="100" y="695"/>
                  </a:cubicBezTo>
                  <a:cubicBezTo>
                    <a:pt x="60" y="814"/>
                    <a:pt x="20" y="933"/>
                    <a:pt x="1" y="1052"/>
                  </a:cubicBezTo>
                  <a:cubicBezTo>
                    <a:pt x="1" y="1290"/>
                    <a:pt x="179" y="1409"/>
                    <a:pt x="357" y="1409"/>
                  </a:cubicBezTo>
                  <a:cubicBezTo>
                    <a:pt x="536" y="1409"/>
                    <a:pt x="714" y="1290"/>
                    <a:pt x="714" y="1052"/>
                  </a:cubicBezTo>
                  <a:cubicBezTo>
                    <a:pt x="695" y="933"/>
                    <a:pt x="675" y="814"/>
                    <a:pt x="61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24"/>
            <p:cNvSpPr/>
            <p:nvPr/>
          </p:nvSpPr>
          <p:spPr>
            <a:xfrm>
              <a:off x="2243058" y="3562278"/>
              <a:ext cx="32443" cy="66006"/>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24"/>
            <p:cNvSpPr/>
            <p:nvPr/>
          </p:nvSpPr>
          <p:spPr>
            <a:xfrm>
              <a:off x="448100" y="3818687"/>
              <a:ext cx="33330" cy="64605"/>
            </a:xfrm>
            <a:custGeom>
              <a:avLst/>
              <a:gdLst/>
              <a:ahLst/>
              <a:cxnLst/>
              <a:rect l="l" t="t" r="r" b="b"/>
              <a:pathLst>
                <a:path w="714" h="1384" extrusionOk="0">
                  <a:moveTo>
                    <a:pt x="357" y="1"/>
                  </a:moveTo>
                  <a:cubicBezTo>
                    <a:pt x="198" y="338"/>
                    <a:pt x="79" y="695"/>
                    <a:pt x="0" y="1072"/>
                  </a:cubicBezTo>
                  <a:cubicBezTo>
                    <a:pt x="20" y="1280"/>
                    <a:pt x="188"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24"/>
            <p:cNvSpPr/>
            <p:nvPr/>
          </p:nvSpPr>
          <p:spPr>
            <a:xfrm>
              <a:off x="575814" y="3947382"/>
              <a:ext cx="33376" cy="64372"/>
            </a:xfrm>
            <a:custGeom>
              <a:avLst/>
              <a:gdLst/>
              <a:ahLst/>
              <a:cxnLst/>
              <a:rect l="l" t="t" r="r" b="b"/>
              <a:pathLst>
                <a:path w="715" h="1379" extrusionOk="0">
                  <a:moveTo>
                    <a:pt x="358" y="0"/>
                  </a:moveTo>
                  <a:cubicBezTo>
                    <a:pt x="358" y="0"/>
                    <a:pt x="199" y="377"/>
                    <a:pt x="100" y="694"/>
                  </a:cubicBezTo>
                  <a:cubicBezTo>
                    <a:pt x="60" y="813"/>
                    <a:pt x="21" y="932"/>
                    <a:pt x="1" y="1051"/>
                  </a:cubicBezTo>
                  <a:cubicBezTo>
                    <a:pt x="21" y="1269"/>
                    <a:pt x="189" y="1378"/>
                    <a:pt x="358" y="1378"/>
                  </a:cubicBezTo>
                  <a:cubicBezTo>
                    <a:pt x="526" y="1378"/>
                    <a:pt x="695" y="1269"/>
                    <a:pt x="715" y="1051"/>
                  </a:cubicBezTo>
                  <a:cubicBezTo>
                    <a:pt x="695" y="932"/>
                    <a:pt x="675" y="813"/>
                    <a:pt x="635" y="69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24"/>
            <p:cNvSpPr/>
            <p:nvPr/>
          </p:nvSpPr>
          <p:spPr>
            <a:xfrm>
              <a:off x="704509" y="3818687"/>
              <a:ext cx="33376" cy="64605"/>
            </a:xfrm>
            <a:custGeom>
              <a:avLst/>
              <a:gdLst/>
              <a:ahLst/>
              <a:cxnLst/>
              <a:rect l="l" t="t" r="r" b="b"/>
              <a:pathLst>
                <a:path w="715" h="1384" extrusionOk="0">
                  <a:moveTo>
                    <a:pt x="357" y="1"/>
                  </a:moveTo>
                  <a:cubicBezTo>
                    <a:pt x="199" y="338"/>
                    <a:pt x="80" y="695"/>
                    <a:pt x="0" y="1072"/>
                  </a:cubicBezTo>
                  <a:cubicBezTo>
                    <a:pt x="20" y="1280"/>
                    <a:pt x="189"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24"/>
            <p:cNvSpPr/>
            <p:nvPr/>
          </p:nvSpPr>
          <p:spPr>
            <a:xfrm>
              <a:off x="832270" y="3947382"/>
              <a:ext cx="33330" cy="64372"/>
            </a:xfrm>
            <a:custGeom>
              <a:avLst/>
              <a:gdLst/>
              <a:ahLst/>
              <a:cxnLst/>
              <a:rect l="l" t="t" r="r" b="b"/>
              <a:pathLst>
                <a:path w="714" h="1379" extrusionOk="0">
                  <a:moveTo>
                    <a:pt x="357" y="0"/>
                  </a:moveTo>
                  <a:cubicBezTo>
                    <a:pt x="357" y="0"/>
                    <a:pt x="198" y="377"/>
                    <a:pt x="99" y="694"/>
                  </a:cubicBezTo>
                  <a:cubicBezTo>
                    <a:pt x="60" y="813"/>
                    <a:pt x="20" y="932"/>
                    <a:pt x="0" y="1051"/>
                  </a:cubicBezTo>
                  <a:cubicBezTo>
                    <a:pt x="20" y="1269"/>
                    <a:pt x="188" y="1378"/>
                    <a:pt x="357" y="1378"/>
                  </a:cubicBezTo>
                  <a:cubicBezTo>
                    <a:pt x="526" y="1378"/>
                    <a:pt x="694" y="1269"/>
                    <a:pt x="714" y="1051"/>
                  </a:cubicBezTo>
                  <a:cubicBezTo>
                    <a:pt x="694" y="932"/>
                    <a:pt x="674" y="813"/>
                    <a:pt x="63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24"/>
            <p:cNvSpPr/>
            <p:nvPr/>
          </p:nvSpPr>
          <p:spPr>
            <a:xfrm>
              <a:off x="960918" y="3818687"/>
              <a:ext cx="33376" cy="64605"/>
            </a:xfrm>
            <a:custGeom>
              <a:avLst/>
              <a:gdLst/>
              <a:ahLst/>
              <a:cxnLst/>
              <a:rect l="l" t="t" r="r" b="b"/>
              <a:pathLst>
                <a:path w="715" h="1384" extrusionOk="0">
                  <a:moveTo>
                    <a:pt x="358" y="1"/>
                  </a:moveTo>
                  <a:cubicBezTo>
                    <a:pt x="199" y="338"/>
                    <a:pt x="80" y="695"/>
                    <a:pt x="1" y="1072"/>
                  </a:cubicBezTo>
                  <a:cubicBezTo>
                    <a:pt x="20" y="1280"/>
                    <a:pt x="189" y="1384"/>
                    <a:pt x="358" y="1384"/>
                  </a:cubicBezTo>
                  <a:cubicBezTo>
                    <a:pt x="526" y="1384"/>
                    <a:pt x="695" y="1280"/>
                    <a:pt x="715" y="1072"/>
                  </a:cubicBezTo>
                  <a:cubicBezTo>
                    <a:pt x="615" y="695"/>
                    <a:pt x="496"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24"/>
            <p:cNvSpPr/>
            <p:nvPr/>
          </p:nvSpPr>
          <p:spPr>
            <a:xfrm>
              <a:off x="1088680" y="3947382"/>
              <a:ext cx="33376" cy="65772"/>
            </a:xfrm>
            <a:custGeom>
              <a:avLst/>
              <a:gdLst/>
              <a:ahLst/>
              <a:cxnLst/>
              <a:rect l="l" t="t" r="r" b="b"/>
              <a:pathLst>
                <a:path w="715" h="1409" extrusionOk="0">
                  <a:moveTo>
                    <a:pt x="357" y="0"/>
                  </a:moveTo>
                  <a:cubicBezTo>
                    <a:pt x="357" y="0"/>
                    <a:pt x="199" y="377"/>
                    <a:pt x="100" y="694"/>
                  </a:cubicBezTo>
                  <a:cubicBezTo>
                    <a:pt x="60" y="813"/>
                    <a:pt x="20" y="932"/>
                    <a:pt x="0" y="1051"/>
                  </a:cubicBezTo>
                  <a:cubicBezTo>
                    <a:pt x="0" y="1289"/>
                    <a:pt x="179" y="1408"/>
                    <a:pt x="357" y="1408"/>
                  </a:cubicBezTo>
                  <a:cubicBezTo>
                    <a:pt x="536" y="1408"/>
                    <a:pt x="714" y="1289"/>
                    <a:pt x="714" y="1051"/>
                  </a:cubicBezTo>
                  <a:cubicBezTo>
                    <a:pt x="694" y="932"/>
                    <a:pt x="675"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24"/>
            <p:cNvSpPr/>
            <p:nvPr/>
          </p:nvSpPr>
          <p:spPr>
            <a:xfrm>
              <a:off x="1217328" y="3818687"/>
              <a:ext cx="32489" cy="66006"/>
            </a:xfrm>
            <a:custGeom>
              <a:avLst/>
              <a:gdLst/>
              <a:ahLst/>
              <a:cxnLst/>
              <a:rect l="l" t="t" r="r" b="b"/>
              <a:pathLst>
                <a:path w="696" h="1414" extrusionOk="0">
                  <a:moveTo>
                    <a:pt x="358" y="1"/>
                  </a:moveTo>
                  <a:cubicBezTo>
                    <a:pt x="199" y="338"/>
                    <a:pt x="80" y="695"/>
                    <a:pt x="1" y="1072"/>
                  </a:cubicBezTo>
                  <a:cubicBezTo>
                    <a:pt x="1" y="1300"/>
                    <a:pt x="174" y="1414"/>
                    <a:pt x="348" y="1414"/>
                  </a:cubicBezTo>
                  <a:cubicBezTo>
                    <a:pt x="521" y="1414"/>
                    <a:pt x="695" y="1300"/>
                    <a:pt x="695" y="1072"/>
                  </a:cubicBezTo>
                  <a:cubicBezTo>
                    <a:pt x="616" y="695"/>
                    <a:pt x="497"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24"/>
            <p:cNvSpPr/>
            <p:nvPr/>
          </p:nvSpPr>
          <p:spPr>
            <a:xfrm>
              <a:off x="1345089" y="3947382"/>
              <a:ext cx="33376" cy="65772"/>
            </a:xfrm>
            <a:custGeom>
              <a:avLst/>
              <a:gdLst/>
              <a:ahLst/>
              <a:cxnLst/>
              <a:rect l="l" t="t" r="r" b="b"/>
              <a:pathLst>
                <a:path w="715" h="1409" extrusionOk="0">
                  <a:moveTo>
                    <a:pt x="358" y="0"/>
                  </a:moveTo>
                  <a:cubicBezTo>
                    <a:pt x="358" y="0"/>
                    <a:pt x="199" y="377"/>
                    <a:pt x="100" y="694"/>
                  </a:cubicBezTo>
                  <a:cubicBezTo>
                    <a:pt x="60" y="813"/>
                    <a:pt x="20" y="932"/>
                    <a:pt x="1" y="1051"/>
                  </a:cubicBezTo>
                  <a:cubicBezTo>
                    <a:pt x="1" y="1289"/>
                    <a:pt x="179" y="1408"/>
                    <a:pt x="358" y="1408"/>
                  </a:cubicBezTo>
                  <a:cubicBezTo>
                    <a:pt x="536" y="1408"/>
                    <a:pt x="715" y="1289"/>
                    <a:pt x="715" y="1051"/>
                  </a:cubicBezTo>
                  <a:cubicBezTo>
                    <a:pt x="695" y="932"/>
                    <a:pt x="675" y="813"/>
                    <a:pt x="615" y="69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24"/>
            <p:cNvSpPr/>
            <p:nvPr/>
          </p:nvSpPr>
          <p:spPr>
            <a:xfrm>
              <a:off x="1473784" y="3818687"/>
              <a:ext cx="32443" cy="66006"/>
            </a:xfrm>
            <a:custGeom>
              <a:avLst/>
              <a:gdLst/>
              <a:ahLst/>
              <a:cxnLst/>
              <a:rect l="l" t="t" r="r" b="b"/>
              <a:pathLst>
                <a:path w="695" h="1414" extrusionOk="0">
                  <a:moveTo>
                    <a:pt x="357" y="1"/>
                  </a:moveTo>
                  <a:cubicBezTo>
                    <a:pt x="199" y="338"/>
                    <a:pt x="80"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24"/>
            <p:cNvSpPr/>
            <p:nvPr/>
          </p:nvSpPr>
          <p:spPr>
            <a:xfrm>
              <a:off x="1601498" y="3947382"/>
              <a:ext cx="33376" cy="65772"/>
            </a:xfrm>
            <a:custGeom>
              <a:avLst/>
              <a:gdLst/>
              <a:ahLst/>
              <a:cxnLst/>
              <a:rect l="l" t="t" r="r" b="b"/>
              <a:pathLst>
                <a:path w="715" h="1409" extrusionOk="0">
                  <a:moveTo>
                    <a:pt x="358" y="0"/>
                  </a:moveTo>
                  <a:cubicBezTo>
                    <a:pt x="358" y="0"/>
                    <a:pt x="199" y="377"/>
                    <a:pt x="100" y="694"/>
                  </a:cubicBezTo>
                  <a:cubicBezTo>
                    <a:pt x="60" y="813"/>
                    <a:pt x="21" y="932"/>
                    <a:pt x="1" y="1051"/>
                  </a:cubicBezTo>
                  <a:cubicBezTo>
                    <a:pt x="1" y="1289"/>
                    <a:pt x="179" y="1408"/>
                    <a:pt x="358" y="1408"/>
                  </a:cubicBezTo>
                  <a:cubicBezTo>
                    <a:pt x="536" y="1408"/>
                    <a:pt x="715" y="1289"/>
                    <a:pt x="715" y="1051"/>
                  </a:cubicBezTo>
                  <a:cubicBezTo>
                    <a:pt x="695" y="932"/>
                    <a:pt x="675" y="813"/>
                    <a:pt x="616" y="694"/>
                  </a:cubicBezTo>
                  <a:cubicBezTo>
                    <a:pt x="517"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24"/>
            <p:cNvSpPr/>
            <p:nvPr/>
          </p:nvSpPr>
          <p:spPr>
            <a:xfrm>
              <a:off x="1730193" y="3818687"/>
              <a:ext cx="32443" cy="66006"/>
            </a:xfrm>
            <a:custGeom>
              <a:avLst/>
              <a:gdLst/>
              <a:ahLst/>
              <a:cxnLst/>
              <a:rect l="l" t="t" r="r" b="b"/>
              <a:pathLst>
                <a:path w="695" h="1414" extrusionOk="0">
                  <a:moveTo>
                    <a:pt x="357" y="1"/>
                  </a:moveTo>
                  <a:cubicBezTo>
                    <a:pt x="199" y="338"/>
                    <a:pt x="80" y="695"/>
                    <a:pt x="0" y="1072"/>
                  </a:cubicBezTo>
                  <a:cubicBezTo>
                    <a:pt x="0" y="1300"/>
                    <a:pt x="174" y="1414"/>
                    <a:pt x="348" y="1414"/>
                  </a:cubicBezTo>
                  <a:cubicBezTo>
                    <a:pt x="521" y="1414"/>
                    <a:pt x="695" y="1300"/>
                    <a:pt x="695"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24"/>
            <p:cNvSpPr/>
            <p:nvPr/>
          </p:nvSpPr>
          <p:spPr>
            <a:xfrm>
              <a:off x="1857954" y="3947382"/>
              <a:ext cx="33376" cy="65772"/>
            </a:xfrm>
            <a:custGeom>
              <a:avLst/>
              <a:gdLst/>
              <a:ahLst/>
              <a:cxnLst/>
              <a:rect l="l" t="t" r="r" b="b"/>
              <a:pathLst>
                <a:path w="715" h="1409" extrusionOk="0">
                  <a:moveTo>
                    <a:pt x="357" y="0"/>
                  </a:moveTo>
                  <a:cubicBezTo>
                    <a:pt x="357" y="0"/>
                    <a:pt x="199" y="377"/>
                    <a:pt x="99" y="694"/>
                  </a:cubicBezTo>
                  <a:cubicBezTo>
                    <a:pt x="60" y="813"/>
                    <a:pt x="20" y="932"/>
                    <a:pt x="0" y="1051"/>
                  </a:cubicBezTo>
                  <a:cubicBezTo>
                    <a:pt x="0" y="1289"/>
                    <a:pt x="179" y="1408"/>
                    <a:pt x="357" y="1408"/>
                  </a:cubicBezTo>
                  <a:cubicBezTo>
                    <a:pt x="536" y="1408"/>
                    <a:pt x="714" y="1289"/>
                    <a:pt x="714" y="1051"/>
                  </a:cubicBezTo>
                  <a:cubicBezTo>
                    <a:pt x="694" y="932"/>
                    <a:pt x="674"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24"/>
            <p:cNvSpPr/>
            <p:nvPr/>
          </p:nvSpPr>
          <p:spPr>
            <a:xfrm>
              <a:off x="1986135" y="3818687"/>
              <a:ext cx="32909" cy="66006"/>
            </a:xfrm>
            <a:custGeom>
              <a:avLst/>
              <a:gdLst/>
              <a:ahLst/>
              <a:cxnLst/>
              <a:rect l="l" t="t" r="r" b="b"/>
              <a:pathLst>
                <a:path w="705" h="1414" extrusionOk="0">
                  <a:moveTo>
                    <a:pt x="348" y="1"/>
                  </a:moveTo>
                  <a:cubicBezTo>
                    <a:pt x="209" y="338"/>
                    <a:pt x="90" y="695"/>
                    <a:pt x="11" y="1072"/>
                  </a:cubicBezTo>
                  <a:cubicBezTo>
                    <a:pt x="1" y="1300"/>
                    <a:pt x="174" y="1414"/>
                    <a:pt x="350" y="1414"/>
                  </a:cubicBezTo>
                  <a:cubicBezTo>
                    <a:pt x="526" y="1414"/>
                    <a:pt x="705" y="1300"/>
                    <a:pt x="705" y="1072"/>
                  </a:cubicBezTo>
                  <a:cubicBezTo>
                    <a:pt x="626" y="695"/>
                    <a:pt x="507" y="338"/>
                    <a:pt x="34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24"/>
            <p:cNvSpPr/>
            <p:nvPr/>
          </p:nvSpPr>
          <p:spPr>
            <a:xfrm>
              <a:off x="2114363" y="3947382"/>
              <a:ext cx="33376" cy="65772"/>
            </a:xfrm>
            <a:custGeom>
              <a:avLst/>
              <a:gdLst/>
              <a:ahLst/>
              <a:cxnLst/>
              <a:rect l="l" t="t" r="r" b="b"/>
              <a:pathLst>
                <a:path w="715" h="1409" extrusionOk="0">
                  <a:moveTo>
                    <a:pt x="357" y="0"/>
                  </a:moveTo>
                  <a:cubicBezTo>
                    <a:pt x="357" y="0"/>
                    <a:pt x="199" y="377"/>
                    <a:pt x="100" y="694"/>
                  </a:cubicBezTo>
                  <a:cubicBezTo>
                    <a:pt x="60" y="813"/>
                    <a:pt x="20" y="932"/>
                    <a:pt x="1" y="1051"/>
                  </a:cubicBezTo>
                  <a:cubicBezTo>
                    <a:pt x="1" y="1289"/>
                    <a:pt x="179" y="1408"/>
                    <a:pt x="357" y="1408"/>
                  </a:cubicBezTo>
                  <a:cubicBezTo>
                    <a:pt x="536" y="1408"/>
                    <a:pt x="714" y="1289"/>
                    <a:pt x="714" y="1051"/>
                  </a:cubicBezTo>
                  <a:cubicBezTo>
                    <a:pt x="695" y="932"/>
                    <a:pt x="675"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24"/>
            <p:cNvSpPr/>
            <p:nvPr/>
          </p:nvSpPr>
          <p:spPr>
            <a:xfrm>
              <a:off x="2243058" y="3818687"/>
              <a:ext cx="32443" cy="66006"/>
            </a:xfrm>
            <a:custGeom>
              <a:avLst/>
              <a:gdLst/>
              <a:ahLst/>
              <a:cxnLst/>
              <a:rect l="l" t="t" r="r" b="b"/>
              <a:pathLst>
                <a:path w="695" h="1414" extrusionOk="0">
                  <a:moveTo>
                    <a:pt x="357" y="1"/>
                  </a:moveTo>
                  <a:cubicBezTo>
                    <a:pt x="198" y="338"/>
                    <a:pt x="79"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24"/>
            <p:cNvSpPr/>
            <p:nvPr/>
          </p:nvSpPr>
          <p:spPr>
            <a:xfrm>
              <a:off x="448100" y="4075096"/>
              <a:ext cx="33330" cy="64652"/>
            </a:xfrm>
            <a:custGeom>
              <a:avLst/>
              <a:gdLst/>
              <a:ahLst/>
              <a:cxnLst/>
              <a:rect l="l" t="t" r="r" b="b"/>
              <a:pathLst>
                <a:path w="714" h="1385" extrusionOk="0">
                  <a:moveTo>
                    <a:pt x="357" y="1"/>
                  </a:moveTo>
                  <a:cubicBezTo>
                    <a:pt x="198" y="338"/>
                    <a:pt x="79" y="695"/>
                    <a:pt x="0" y="1072"/>
                  </a:cubicBezTo>
                  <a:cubicBezTo>
                    <a:pt x="20" y="1280"/>
                    <a:pt x="188"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24"/>
            <p:cNvSpPr/>
            <p:nvPr/>
          </p:nvSpPr>
          <p:spPr>
            <a:xfrm>
              <a:off x="575814" y="4203791"/>
              <a:ext cx="33376" cy="64372"/>
            </a:xfrm>
            <a:custGeom>
              <a:avLst/>
              <a:gdLst/>
              <a:ahLst/>
              <a:cxnLst/>
              <a:rect l="l" t="t" r="r" b="b"/>
              <a:pathLst>
                <a:path w="715" h="1379" extrusionOk="0">
                  <a:moveTo>
                    <a:pt x="358" y="0"/>
                  </a:moveTo>
                  <a:cubicBezTo>
                    <a:pt x="358" y="0"/>
                    <a:pt x="199" y="397"/>
                    <a:pt x="100" y="714"/>
                  </a:cubicBezTo>
                  <a:cubicBezTo>
                    <a:pt x="60" y="814"/>
                    <a:pt x="21" y="933"/>
                    <a:pt x="1" y="1052"/>
                  </a:cubicBezTo>
                  <a:cubicBezTo>
                    <a:pt x="21" y="1270"/>
                    <a:pt x="189" y="1379"/>
                    <a:pt x="358" y="1379"/>
                  </a:cubicBezTo>
                  <a:cubicBezTo>
                    <a:pt x="526" y="1379"/>
                    <a:pt x="695" y="1270"/>
                    <a:pt x="715" y="1052"/>
                  </a:cubicBezTo>
                  <a:cubicBezTo>
                    <a:pt x="695" y="933"/>
                    <a:pt x="675" y="814"/>
                    <a:pt x="635" y="71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24"/>
            <p:cNvSpPr/>
            <p:nvPr/>
          </p:nvSpPr>
          <p:spPr>
            <a:xfrm>
              <a:off x="704509" y="4075096"/>
              <a:ext cx="33376" cy="64652"/>
            </a:xfrm>
            <a:custGeom>
              <a:avLst/>
              <a:gdLst/>
              <a:ahLst/>
              <a:cxnLst/>
              <a:rect l="l" t="t" r="r" b="b"/>
              <a:pathLst>
                <a:path w="715" h="1385" extrusionOk="0">
                  <a:moveTo>
                    <a:pt x="357" y="1"/>
                  </a:moveTo>
                  <a:cubicBezTo>
                    <a:pt x="199" y="338"/>
                    <a:pt x="80" y="695"/>
                    <a:pt x="0" y="1072"/>
                  </a:cubicBezTo>
                  <a:cubicBezTo>
                    <a:pt x="20" y="1280"/>
                    <a:pt x="189"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24"/>
            <p:cNvSpPr/>
            <p:nvPr/>
          </p:nvSpPr>
          <p:spPr>
            <a:xfrm>
              <a:off x="832270" y="4203791"/>
              <a:ext cx="33330" cy="64372"/>
            </a:xfrm>
            <a:custGeom>
              <a:avLst/>
              <a:gdLst/>
              <a:ahLst/>
              <a:cxnLst/>
              <a:rect l="l" t="t" r="r" b="b"/>
              <a:pathLst>
                <a:path w="714" h="1379" extrusionOk="0">
                  <a:moveTo>
                    <a:pt x="357" y="0"/>
                  </a:moveTo>
                  <a:cubicBezTo>
                    <a:pt x="357" y="0"/>
                    <a:pt x="198" y="397"/>
                    <a:pt x="99" y="714"/>
                  </a:cubicBezTo>
                  <a:cubicBezTo>
                    <a:pt x="60" y="814"/>
                    <a:pt x="20" y="933"/>
                    <a:pt x="0" y="1052"/>
                  </a:cubicBezTo>
                  <a:cubicBezTo>
                    <a:pt x="20" y="1270"/>
                    <a:pt x="188" y="1379"/>
                    <a:pt x="357" y="1379"/>
                  </a:cubicBezTo>
                  <a:cubicBezTo>
                    <a:pt x="526" y="1379"/>
                    <a:pt x="694" y="1270"/>
                    <a:pt x="714" y="1052"/>
                  </a:cubicBezTo>
                  <a:cubicBezTo>
                    <a:pt x="694" y="933"/>
                    <a:pt x="674" y="814"/>
                    <a:pt x="635" y="71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24"/>
            <p:cNvSpPr/>
            <p:nvPr/>
          </p:nvSpPr>
          <p:spPr>
            <a:xfrm>
              <a:off x="960918" y="4075096"/>
              <a:ext cx="33376" cy="64652"/>
            </a:xfrm>
            <a:custGeom>
              <a:avLst/>
              <a:gdLst/>
              <a:ahLst/>
              <a:cxnLst/>
              <a:rect l="l" t="t" r="r" b="b"/>
              <a:pathLst>
                <a:path w="715" h="1385" extrusionOk="0">
                  <a:moveTo>
                    <a:pt x="358" y="1"/>
                  </a:moveTo>
                  <a:cubicBezTo>
                    <a:pt x="199" y="338"/>
                    <a:pt x="80" y="695"/>
                    <a:pt x="1" y="1072"/>
                  </a:cubicBezTo>
                  <a:cubicBezTo>
                    <a:pt x="20" y="1280"/>
                    <a:pt x="189" y="1384"/>
                    <a:pt x="358" y="1384"/>
                  </a:cubicBezTo>
                  <a:cubicBezTo>
                    <a:pt x="526" y="1384"/>
                    <a:pt x="695" y="1280"/>
                    <a:pt x="715" y="1072"/>
                  </a:cubicBezTo>
                  <a:cubicBezTo>
                    <a:pt x="615" y="695"/>
                    <a:pt x="496"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24"/>
            <p:cNvSpPr/>
            <p:nvPr/>
          </p:nvSpPr>
          <p:spPr>
            <a:xfrm>
              <a:off x="1088680" y="4203791"/>
              <a:ext cx="33376" cy="65772"/>
            </a:xfrm>
            <a:custGeom>
              <a:avLst/>
              <a:gdLst/>
              <a:ahLst/>
              <a:cxnLst/>
              <a:rect l="l" t="t" r="r" b="b"/>
              <a:pathLst>
                <a:path w="715" h="1409" extrusionOk="0">
                  <a:moveTo>
                    <a:pt x="357" y="0"/>
                  </a:moveTo>
                  <a:cubicBezTo>
                    <a:pt x="357" y="0"/>
                    <a:pt x="199" y="397"/>
                    <a:pt x="100" y="714"/>
                  </a:cubicBezTo>
                  <a:cubicBezTo>
                    <a:pt x="60" y="814"/>
                    <a:pt x="20" y="933"/>
                    <a:pt x="0" y="1052"/>
                  </a:cubicBezTo>
                  <a:cubicBezTo>
                    <a:pt x="0" y="1290"/>
                    <a:pt x="179" y="1409"/>
                    <a:pt x="357" y="1409"/>
                  </a:cubicBezTo>
                  <a:cubicBezTo>
                    <a:pt x="536" y="1409"/>
                    <a:pt x="714" y="1290"/>
                    <a:pt x="714" y="1052"/>
                  </a:cubicBezTo>
                  <a:cubicBezTo>
                    <a:pt x="694" y="933"/>
                    <a:pt x="675" y="814"/>
                    <a:pt x="615" y="71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24"/>
            <p:cNvSpPr/>
            <p:nvPr/>
          </p:nvSpPr>
          <p:spPr>
            <a:xfrm>
              <a:off x="1217328" y="4075096"/>
              <a:ext cx="32489" cy="66006"/>
            </a:xfrm>
            <a:custGeom>
              <a:avLst/>
              <a:gdLst/>
              <a:ahLst/>
              <a:cxnLst/>
              <a:rect l="l" t="t" r="r" b="b"/>
              <a:pathLst>
                <a:path w="696" h="1414" extrusionOk="0">
                  <a:moveTo>
                    <a:pt x="358" y="1"/>
                  </a:moveTo>
                  <a:cubicBezTo>
                    <a:pt x="199" y="338"/>
                    <a:pt x="80" y="695"/>
                    <a:pt x="1" y="1072"/>
                  </a:cubicBezTo>
                  <a:cubicBezTo>
                    <a:pt x="1" y="1300"/>
                    <a:pt x="174" y="1414"/>
                    <a:pt x="348" y="1414"/>
                  </a:cubicBezTo>
                  <a:cubicBezTo>
                    <a:pt x="521" y="1414"/>
                    <a:pt x="695" y="1300"/>
                    <a:pt x="695" y="1072"/>
                  </a:cubicBezTo>
                  <a:cubicBezTo>
                    <a:pt x="616" y="695"/>
                    <a:pt x="497"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24"/>
            <p:cNvSpPr/>
            <p:nvPr/>
          </p:nvSpPr>
          <p:spPr>
            <a:xfrm>
              <a:off x="1345089" y="4203791"/>
              <a:ext cx="33376" cy="65772"/>
            </a:xfrm>
            <a:custGeom>
              <a:avLst/>
              <a:gdLst/>
              <a:ahLst/>
              <a:cxnLst/>
              <a:rect l="l" t="t" r="r" b="b"/>
              <a:pathLst>
                <a:path w="715" h="1409" extrusionOk="0">
                  <a:moveTo>
                    <a:pt x="358" y="0"/>
                  </a:moveTo>
                  <a:cubicBezTo>
                    <a:pt x="358" y="0"/>
                    <a:pt x="199" y="397"/>
                    <a:pt x="100" y="714"/>
                  </a:cubicBezTo>
                  <a:cubicBezTo>
                    <a:pt x="60" y="814"/>
                    <a:pt x="20" y="933"/>
                    <a:pt x="1" y="1052"/>
                  </a:cubicBezTo>
                  <a:cubicBezTo>
                    <a:pt x="1" y="1290"/>
                    <a:pt x="179" y="1409"/>
                    <a:pt x="358" y="1409"/>
                  </a:cubicBezTo>
                  <a:cubicBezTo>
                    <a:pt x="536" y="1409"/>
                    <a:pt x="715" y="1290"/>
                    <a:pt x="715" y="1052"/>
                  </a:cubicBezTo>
                  <a:cubicBezTo>
                    <a:pt x="695" y="933"/>
                    <a:pt x="675" y="814"/>
                    <a:pt x="615" y="71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24"/>
            <p:cNvSpPr/>
            <p:nvPr/>
          </p:nvSpPr>
          <p:spPr>
            <a:xfrm>
              <a:off x="1473784" y="4075096"/>
              <a:ext cx="32443" cy="66006"/>
            </a:xfrm>
            <a:custGeom>
              <a:avLst/>
              <a:gdLst/>
              <a:ahLst/>
              <a:cxnLst/>
              <a:rect l="l" t="t" r="r" b="b"/>
              <a:pathLst>
                <a:path w="695" h="1414" extrusionOk="0">
                  <a:moveTo>
                    <a:pt x="357" y="1"/>
                  </a:moveTo>
                  <a:cubicBezTo>
                    <a:pt x="199" y="338"/>
                    <a:pt x="80"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24"/>
            <p:cNvSpPr/>
            <p:nvPr/>
          </p:nvSpPr>
          <p:spPr>
            <a:xfrm>
              <a:off x="1601498" y="4203791"/>
              <a:ext cx="33376" cy="65772"/>
            </a:xfrm>
            <a:custGeom>
              <a:avLst/>
              <a:gdLst/>
              <a:ahLst/>
              <a:cxnLst/>
              <a:rect l="l" t="t" r="r" b="b"/>
              <a:pathLst>
                <a:path w="715" h="1409" extrusionOk="0">
                  <a:moveTo>
                    <a:pt x="358" y="0"/>
                  </a:moveTo>
                  <a:cubicBezTo>
                    <a:pt x="358" y="0"/>
                    <a:pt x="199" y="397"/>
                    <a:pt x="100" y="714"/>
                  </a:cubicBezTo>
                  <a:cubicBezTo>
                    <a:pt x="60" y="814"/>
                    <a:pt x="21" y="933"/>
                    <a:pt x="1" y="1052"/>
                  </a:cubicBezTo>
                  <a:cubicBezTo>
                    <a:pt x="1" y="1290"/>
                    <a:pt x="179" y="1409"/>
                    <a:pt x="358" y="1409"/>
                  </a:cubicBezTo>
                  <a:cubicBezTo>
                    <a:pt x="536" y="1409"/>
                    <a:pt x="715" y="1290"/>
                    <a:pt x="715" y="1052"/>
                  </a:cubicBezTo>
                  <a:cubicBezTo>
                    <a:pt x="695" y="933"/>
                    <a:pt x="675" y="814"/>
                    <a:pt x="616" y="714"/>
                  </a:cubicBezTo>
                  <a:cubicBezTo>
                    <a:pt x="517"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24"/>
            <p:cNvSpPr/>
            <p:nvPr/>
          </p:nvSpPr>
          <p:spPr>
            <a:xfrm>
              <a:off x="1730193" y="4075096"/>
              <a:ext cx="32443" cy="66006"/>
            </a:xfrm>
            <a:custGeom>
              <a:avLst/>
              <a:gdLst/>
              <a:ahLst/>
              <a:cxnLst/>
              <a:rect l="l" t="t" r="r" b="b"/>
              <a:pathLst>
                <a:path w="695" h="1414" extrusionOk="0">
                  <a:moveTo>
                    <a:pt x="357" y="1"/>
                  </a:moveTo>
                  <a:cubicBezTo>
                    <a:pt x="199" y="338"/>
                    <a:pt x="80" y="695"/>
                    <a:pt x="0" y="1072"/>
                  </a:cubicBezTo>
                  <a:cubicBezTo>
                    <a:pt x="0" y="1300"/>
                    <a:pt x="174" y="1414"/>
                    <a:pt x="348" y="1414"/>
                  </a:cubicBezTo>
                  <a:cubicBezTo>
                    <a:pt x="521" y="1414"/>
                    <a:pt x="695" y="1300"/>
                    <a:pt x="695"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24"/>
            <p:cNvSpPr/>
            <p:nvPr/>
          </p:nvSpPr>
          <p:spPr>
            <a:xfrm>
              <a:off x="1857954" y="4203791"/>
              <a:ext cx="33376" cy="65772"/>
            </a:xfrm>
            <a:custGeom>
              <a:avLst/>
              <a:gdLst/>
              <a:ahLst/>
              <a:cxnLst/>
              <a:rect l="l" t="t" r="r" b="b"/>
              <a:pathLst>
                <a:path w="715" h="1409" extrusionOk="0">
                  <a:moveTo>
                    <a:pt x="357" y="0"/>
                  </a:moveTo>
                  <a:cubicBezTo>
                    <a:pt x="357" y="0"/>
                    <a:pt x="199" y="397"/>
                    <a:pt x="99" y="714"/>
                  </a:cubicBezTo>
                  <a:cubicBezTo>
                    <a:pt x="60" y="814"/>
                    <a:pt x="20" y="933"/>
                    <a:pt x="0" y="1052"/>
                  </a:cubicBezTo>
                  <a:cubicBezTo>
                    <a:pt x="0" y="1290"/>
                    <a:pt x="179" y="1409"/>
                    <a:pt x="357" y="1409"/>
                  </a:cubicBezTo>
                  <a:cubicBezTo>
                    <a:pt x="536" y="1409"/>
                    <a:pt x="714" y="1290"/>
                    <a:pt x="714" y="1052"/>
                  </a:cubicBezTo>
                  <a:cubicBezTo>
                    <a:pt x="694" y="933"/>
                    <a:pt x="674" y="814"/>
                    <a:pt x="615" y="71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24"/>
            <p:cNvSpPr/>
            <p:nvPr/>
          </p:nvSpPr>
          <p:spPr>
            <a:xfrm>
              <a:off x="1986135" y="4075096"/>
              <a:ext cx="32909" cy="66006"/>
            </a:xfrm>
            <a:custGeom>
              <a:avLst/>
              <a:gdLst/>
              <a:ahLst/>
              <a:cxnLst/>
              <a:rect l="l" t="t" r="r" b="b"/>
              <a:pathLst>
                <a:path w="705" h="1414" extrusionOk="0">
                  <a:moveTo>
                    <a:pt x="348" y="1"/>
                  </a:moveTo>
                  <a:cubicBezTo>
                    <a:pt x="209" y="338"/>
                    <a:pt x="90" y="695"/>
                    <a:pt x="11" y="1072"/>
                  </a:cubicBezTo>
                  <a:cubicBezTo>
                    <a:pt x="1" y="1300"/>
                    <a:pt x="174" y="1414"/>
                    <a:pt x="350" y="1414"/>
                  </a:cubicBezTo>
                  <a:cubicBezTo>
                    <a:pt x="526" y="1414"/>
                    <a:pt x="705" y="1300"/>
                    <a:pt x="705" y="1072"/>
                  </a:cubicBezTo>
                  <a:cubicBezTo>
                    <a:pt x="626" y="695"/>
                    <a:pt x="507" y="338"/>
                    <a:pt x="34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24"/>
            <p:cNvSpPr/>
            <p:nvPr/>
          </p:nvSpPr>
          <p:spPr>
            <a:xfrm>
              <a:off x="2114363" y="4203791"/>
              <a:ext cx="33376" cy="65772"/>
            </a:xfrm>
            <a:custGeom>
              <a:avLst/>
              <a:gdLst/>
              <a:ahLst/>
              <a:cxnLst/>
              <a:rect l="l" t="t" r="r" b="b"/>
              <a:pathLst>
                <a:path w="715" h="1409" extrusionOk="0">
                  <a:moveTo>
                    <a:pt x="357" y="0"/>
                  </a:moveTo>
                  <a:cubicBezTo>
                    <a:pt x="357" y="0"/>
                    <a:pt x="199" y="397"/>
                    <a:pt x="100" y="714"/>
                  </a:cubicBezTo>
                  <a:cubicBezTo>
                    <a:pt x="60" y="814"/>
                    <a:pt x="20" y="933"/>
                    <a:pt x="1" y="1052"/>
                  </a:cubicBezTo>
                  <a:cubicBezTo>
                    <a:pt x="1" y="1290"/>
                    <a:pt x="179" y="1409"/>
                    <a:pt x="357" y="1409"/>
                  </a:cubicBezTo>
                  <a:cubicBezTo>
                    <a:pt x="536" y="1409"/>
                    <a:pt x="714" y="1290"/>
                    <a:pt x="714" y="1052"/>
                  </a:cubicBezTo>
                  <a:cubicBezTo>
                    <a:pt x="695" y="933"/>
                    <a:pt x="675" y="814"/>
                    <a:pt x="615" y="71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24"/>
            <p:cNvSpPr/>
            <p:nvPr/>
          </p:nvSpPr>
          <p:spPr>
            <a:xfrm>
              <a:off x="2243058" y="4075096"/>
              <a:ext cx="32443" cy="66006"/>
            </a:xfrm>
            <a:custGeom>
              <a:avLst/>
              <a:gdLst/>
              <a:ahLst/>
              <a:cxnLst/>
              <a:rect l="l" t="t" r="r" b="b"/>
              <a:pathLst>
                <a:path w="695" h="1414" extrusionOk="0">
                  <a:moveTo>
                    <a:pt x="357" y="1"/>
                  </a:moveTo>
                  <a:cubicBezTo>
                    <a:pt x="198" y="338"/>
                    <a:pt x="79"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24"/>
            <p:cNvSpPr/>
            <p:nvPr/>
          </p:nvSpPr>
          <p:spPr>
            <a:xfrm>
              <a:off x="448100" y="4331552"/>
              <a:ext cx="33330" cy="64605"/>
            </a:xfrm>
            <a:custGeom>
              <a:avLst/>
              <a:gdLst/>
              <a:ahLst/>
              <a:cxnLst/>
              <a:rect l="l" t="t" r="r" b="b"/>
              <a:pathLst>
                <a:path w="714" h="1384" extrusionOk="0">
                  <a:moveTo>
                    <a:pt x="357" y="0"/>
                  </a:moveTo>
                  <a:cubicBezTo>
                    <a:pt x="198" y="337"/>
                    <a:pt x="79" y="694"/>
                    <a:pt x="0" y="1071"/>
                  </a:cubicBezTo>
                  <a:cubicBezTo>
                    <a:pt x="20" y="1279"/>
                    <a:pt x="188" y="1383"/>
                    <a:pt x="357" y="1383"/>
                  </a:cubicBezTo>
                  <a:cubicBezTo>
                    <a:pt x="526" y="1383"/>
                    <a:pt x="694" y="1279"/>
                    <a:pt x="71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24"/>
            <p:cNvSpPr/>
            <p:nvPr/>
          </p:nvSpPr>
          <p:spPr>
            <a:xfrm>
              <a:off x="575814" y="4460200"/>
              <a:ext cx="33376" cy="64418"/>
            </a:xfrm>
            <a:custGeom>
              <a:avLst/>
              <a:gdLst/>
              <a:ahLst/>
              <a:cxnLst/>
              <a:rect l="l" t="t" r="r" b="b"/>
              <a:pathLst>
                <a:path w="715" h="1380" extrusionOk="0">
                  <a:moveTo>
                    <a:pt x="358" y="1"/>
                  </a:moveTo>
                  <a:cubicBezTo>
                    <a:pt x="358" y="1"/>
                    <a:pt x="199" y="378"/>
                    <a:pt x="100" y="695"/>
                  </a:cubicBezTo>
                  <a:cubicBezTo>
                    <a:pt x="60" y="814"/>
                    <a:pt x="21" y="933"/>
                    <a:pt x="1" y="1052"/>
                  </a:cubicBezTo>
                  <a:cubicBezTo>
                    <a:pt x="21" y="1270"/>
                    <a:pt x="189" y="1379"/>
                    <a:pt x="358" y="1379"/>
                  </a:cubicBezTo>
                  <a:cubicBezTo>
                    <a:pt x="526" y="1379"/>
                    <a:pt x="695" y="1270"/>
                    <a:pt x="715" y="1052"/>
                  </a:cubicBezTo>
                  <a:cubicBezTo>
                    <a:pt x="695" y="933"/>
                    <a:pt x="675" y="814"/>
                    <a:pt x="635" y="695"/>
                  </a:cubicBezTo>
                  <a:cubicBezTo>
                    <a:pt x="516"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24"/>
            <p:cNvSpPr/>
            <p:nvPr/>
          </p:nvSpPr>
          <p:spPr>
            <a:xfrm>
              <a:off x="704509" y="4331552"/>
              <a:ext cx="33376" cy="64605"/>
            </a:xfrm>
            <a:custGeom>
              <a:avLst/>
              <a:gdLst/>
              <a:ahLst/>
              <a:cxnLst/>
              <a:rect l="l" t="t" r="r" b="b"/>
              <a:pathLst>
                <a:path w="715" h="1384" extrusionOk="0">
                  <a:moveTo>
                    <a:pt x="357" y="0"/>
                  </a:moveTo>
                  <a:cubicBezTo>
                    <a:pt x="199" y="337"/>
                    <a:pt x="80" y="694"/>
                    <a:pt x="0" y="1071"/>
                  </a:cubicBezTo>
                  <a:cubicBezTo>
                    <a:pt x="20" y="1279"/>
                    <a:pt x="189" y="1383"/>
                    <a:pt x="357" y="1383"/>
                  </a:cubicBezTo>
                  <a:cubicBezTo>
                    <a:pt x="526" y="1383"/>
                    <a:pt x="694" y="1279"/>
                    <a:pt x="71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24"/>
            <p:cNvSpPr/>
            <p:nvPr/>
          </p:nvSpPr>
          <p:spPr>
            <a:xfrm>
              <a:off x="832270" y="4460200"/>
              <a:ext cx="33330" cy="64418"/>
            </a:xfrm>
            <a:custGeom>
              <a:avLst/>
              <a:gdLst/>
              <a:ahLst/>
              <a:cxnLst/>
              <a:rect l="l" t="t" r="r" b="b"/>
              <a:pathLst>
                <a:path w="714" h="1380" extrusionOk="0">
                  <a:moveTo>
                    <a:pt x="357" y="1"/>
                  </a:moveTo>
                  <a:cubicBezTo>
                    <a:pt x="357" y="1"/>
                    <a:pt x="198" y="378"/>
                    <a:pt x="99" y="695"/>
                  </a:cubicBezTo>
                  <a:cubicBezTo>
                    <a:pt x="60" y="814"/>
                    <a:pt x="20" y="933"/>
                    <a:pt x="0" y="1052"/>
                  </a:cubicBezTo>
                  <a:cubicBezTo>
                    <a:pt x="20" y="1270"/>
                    <a:pt x="188" y="1379"/>
                    <a:pt x="357" y="1379"/>
                  </a:cubicBezTo>
                  <a:cubicBezTo>
                    <a:pt x="526" y="1379"/>
                    <a:pt x="694" y="1270"/>
                    <a:pt x="714" y="1052"/>
                  </a:cubicBezTo>
                  <a:cubicBezTo>
                    <a:pt x="694" y="933"/>
                    <a:pt x="674" y="814"/>
                    <a:pt x="63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24"/>
            <p:cNvSpPr/>
            <p:nvPr/>
          </p:nvSpPr>
          <p:spPr>
            <a:xfrm>
              <a:off x="960918" y="4331552"/>
              <a:ext cx="33376" cy="64605"/>
            </a:xfrm>
            <a:custGeom>
              <a:avLst/>
              <a:gdLst/>
              <a:ahLst/>
              <a:cxnLst/>
              <a:rect l="l" t="t" r="r" b="b"/>
              <a:pathLst>
                <a:path w="715" h="1384" extrusionOk="0">
                  <a:moveTo>
                    <a:pt x="358" y="0"/>
                  </a:moveTo>
                  <a:cubicBezTo>
                    <a:pt x="199" y="337"/>
                    <a:pt x="80" y="694"/>
                    <a:pt x="1" y="1071"/>
                  </a:cubicBezTo>
                  <a:cubicBezTo>
                    <a:pt x="20" y="1279"/>
                    <a:pt x="189" y="1383"/>
                    <a:pt x="358" y="1383"/>
                  </a:cubicBezTo>
                  <a:cubicBezTo>
                    <a:pt x="526" y="1383"/>
                    <a:pt x="695" y="1279"/>
                    <a:pt x="715" y="1071"/>
                  </a:cubicBezTo>
                  <a:cubicBezTo>
                    <a:pt x="615" y="694"/>
                    <a:pt x="496" y="337"/>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24"/>
            <p:cNvSpPr/>
            <p:nvPr/>
          </p:nvSpPr>
          <p:spPr>
            <a:xfrm>
              <a:off x="1088680" y="4460200"/>
              <a:ext cx="33376" cy="65772"/>
            </a:xfrm>
            <a:custGeom>
              <a:avLst/>
              <a:gdLst/>
              <a:ahLst/>
              <a:cxnLst/>
              <a:rect l="l" t="t" r="r" b="b"/>
              <a:pathLst>
                <a:path w="715" h="1409" extrusionOk="0">
                  <a:moveTo>
                    <a:pt x="357" y="1"/>
                  </a:moveTo>
                  <a:cubicBezTo>
                    <a:pt x="357" y="1"/>
                    <a:pt x="199" y="378"/>
                    <a:pt x="100" y="695"/>
                  </a:cubicBezTo>
                  <a:cubicBezTo>
                    <a:pt x="60" y="814"/>
                    <a:pt x="20" y="933"/>
                    <a:pt x="0" y="1052"/>
                  </a:cubicBezTo>
                  <a:cubicBezTo>
                    <a:pt x="0" y="1290"/>
                    <a:pt x="179" y="1409"/>
                    <a:pt x="357" y="1409"/>
                  </a:cubicBezTo>
                  <a:cubicBezTo>
                    <a:pt x="536" y="1409"/>
                    <a:pt x="714" y="1290"/>
                    <a:pt x="714" y="1052"/>
                  </a:cubicBezTo>
                  <a:cubicBezTo>
                    <a:pt x="694" y="933"/>
                    <a:pt x="675" y="814"/>
                    <a:pt x="635" y="71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24"/>
            <p:cNvSpPr/>
            <p:nvPr/>
          </p:nvSpPr>
          <p:spPr>
            <a:xfrm>
              <a:off x="1217328" y="4331552"/>
              <a:ext cx="32489" cy="66006"/>
            </a:xfrm>
            <a:custGeom>
              <a:avLst/>
              <a:gdLst/>
              <a:ahLst/>
              <a:cxnLst/>
              <a:rect l="l" t="t" r="r" b="b"/>
              <a:pathLst>
                <a:path w="696" h="1414" extrusionOk="0">
                  <a:moveTo>
                    <a:pt x="358" y="0"/>
                  </a:moveTo>
                  <a:cubicBezTo>
                    <a:pt x="199" y="337"/>
                    <a:pt x="80" y="694"/>
                    <a:pt x="1" y="1071"/>
                  </a:cubicBezTo>
                  <a:cubicBezTo>
                    <a:pt x="1" y="1299"/>
                    <a:pt x="174" y="1413"/>
                    <a:pt x="348" y="1413"/>
                  </a:cubicBezTo>
                  <a:cubicBezTo>
                    <a:pt x="521" y="1413"/>
                    <a:pt x="695" y="1299"/>
                    <a:pt x="695" y="1071"/>
                  </a:cubicBezTo>
                  <a:cubicBezTo>
                    <a:pt x="616" y="694"/>
                    <a:pt x="497" y="337"/>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24"/>
            <p:cNvSpPr/>
            <p:nvPr/>
          </p:nvSpPr>
          <p:spPr>
            <a:xfrm>
              <a:off x="1345089" y="4460200"/>
              <a:ext cx="33376" cy="65772"/>
            </a:xfrm>
            <a:custGeom>
              <a:avLst/>
              <a:gdLst/>
              <a:ahLst/>
              <a:cxnLst/>
              <a:rect l="l" t="t" r="r" b="b"/>
              <a:pathLst>
                <a:path w="715" h="1409" extrusionOk="0">
                  <a:moveTo>
                    <a:pt x="358" y="1"/>
                  </a:moveTo>
                  <a:cubicBezTo>
                    <a:pt x="358" y="1"/>
                    <a:pt x="199" y="378"/>
                    <a:pt x="100" y="695"/>
                  </a:cubicBezTo>
                  <a:cubicBezTo>
                    <a:pt x="60" y="814"/>
                    <a:pt x="20" y="933"/>
                    <a:pt x="1" y="1052"/>
                  </a:cubicBezTo>
                  <a:cubicBezTo>
                    <a:pt x="1" y="1290"/>
                    <a:pt x="179" y="1409"/>
                    <a:pt x="358" y="1409"/>
                  </a:cubicBezTo>
                  <a:cubicBezTo>
                    <a:pt x="536" y="1409"/>
                    <a:pt x="715" y="1290"/>
                    <a:pt x="715" y="1052"/>
                  </a:cubicBezTo>
                  <a:cubicBezTo>
                    <a:pt x="695" y="933"/>
                    <a:pt x="675" y="814"/>
                    <a:pt x="615" y="695"/>
                  </a:cubicBezTo>
                  <a:cubicBezTo>
                    <a:pt x="516"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24"/>
            <p:cNvSpPr/>
            <p:nvPr/>
          </p:nvSpPr>
          <p:spPr>
            <a:xfrm>
              <a:off x="1473784" y="4331552"/>
              <a:ext cx="32443" cy="66006"/>
            </a:xfrm>
            <a:custGeom>
              <a:avLst/>
              <a:gdLst/>
              <a:ahLst/>
              <a:cxnLst/>
              <a:rect l="l" t="t" r="r" b="b"/>
              <a:pathLst>
                <a:path w="695" h="1414" extrusionOk="0">
                  <a:moveTo>
                    <a:pt x="357" y="0"/>
                  </a:moveTo>
                  <a:cubicBezTo>
                    <a:pt x="199" y="337"/>
                    <a:pt x="80" y="694"/>
                    <a:pt x="0" y="1071"/>
                  </a:cubicBezTo>
                  <a:cubicBezTo>
                    <a:pt x="0" y="1299"/>
                    <a:pt x="174" y="1413"/>
                    <a:pt x="347" y="1413"/>
                  </a:cubicBezTo>
                  <a:cubicBezTo>
                    <a:pt x="521" y="1413"/>
                    <a:pt x="694" y="1299"/>
                    <a:pt x="69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24"/>
            <p:cNvSpPr/>
            <p:nvPr/>
          </p:nvSpPr>
          <p:spPr>
            <a:xfrm>
              <a:off x="1601498" y="4460200"/>
              <a:ext cx="33376" cy="65772"/>
            </a:xfrm>
            <a:custGeom>
              <a:avLst/>
              <a:gdLst/>
              <a:ahLst/>
              <a:cxnLst/>
              <a:rect l="l" t="t" r="r" b="b"/>
              <a:pathLst>
                <a:path w="715" h="1409" extrusionOk="0">
                  <a:moveTo>
                    <a:pt x="358" y="1"/>
                  </a:moveTo>
                  <a:cubicBezTo>
                    <a:pt x="358" y="1"/>
                    <a:pt x="199" y="378"/>
                    <a:pt x="100" y="695"/>
                  </a:cubicBezTo>
                  <a:cubicBezTo>
                    <a:pt x="60" y="814"/>
                    <a:pt x="21" y="933"/>
                    <a:pt x="1" y="1052"/>
                  </a:cubicBezTo>
                  <a:cubicBezTo>
                    <a:pt x="1" y="1290"/>
                    <a:pt x="179" y="1409"/>
                    <a:pt x="358" y="1409"/>
                  </a:cubicBezTo>
                  <a:cubicBezTo>
                    <a:pt x="536" y="1409"/>
                    <a:pt x="715" y="1290"/>
                    <a:pt x="715" y="1052"/>
                  </a:cubicBezTo>
                  <a:cubicBezTo>
                    <a:pt x="695" y="933"/>
                    <a:pt x="675" y="814"/>
                    <a:pt x="616" y="695"/>
                  </a:cubicBezTo>
                  <a:cubicBezTo>
                    <a:pt x="517"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24"/>
            <p:cNvSpPr/>
            <p:nvPr/>
          </p:nvSpPr>
          <p:spPr>
            <a:xfrm>
              <a:off x="1730193" y="4331552"/>
              <a:ext cx="32443" cy="66006"/>
            </a:xfrm>
            <a:custGeom>
              <a:avLst/>
              <a:gdLst/>
              <a:ahLst/>
              <a:cxnLst/>
              <a:rect l="l" t="t" r="r" b="b"/>
              <a:pathLst>
                <a:path w="695" h="1414" extrusionOk="0">
                  <a:moveTo>
                    <a:pt x="357" y="0"/>
                  </a:moveTo>
                  <a:cubicBezTo>
                    <a:pt x="199" y="337"/>
                    <a:pt x="80" y="694"/>
                    <a:pt x="0" y="1071"/>
                  </a:cubicBezTo>
                  <a:cubicBezTo>
                    <a:pt x="0" y="1299"/>
                    <a:pt x="174" y="1413"/>
                    <a:pt x="348" y="1413"/>
                  </a:cubicBezTo>
                  <a:cubicBezTo>
                    <a:pt x="521" y="1413"/>
                    <a:pt x="695" y="1299"/>
                    <a:pt x="695"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24"/>
            <p:cNvSpPr/>
            <p:nvPr/>
          </p:nvSpPr>
          <p:spPr>
            <a:xfrm>
              <a:off x="1857954" y="4460200"/>
              <a:ext cx="33376" cy="65772"/>
            </a:xfrm>
            <a:custGeom>
              <a:avLst/>
              <a:gdLst/>
              <a:ahLst/>
              <a:cxnLst/>
              <a:rect l="l" t="t" r="r" b="b"/>
              <a:pathLst>
                <a:path w="715" h="1409" extrusionOk="0">
                  <a:moveTo>
                    <a:pt x="357" y="1"/>
                  </a:moveTo>
                  <a:cubicBezTo>
                    <a:pt x="357" y="1"/>
                    <a:pt x="199" y="378"/>
                    <a:pt x="99" y="695"/>
                  </a:cubicBezTo>
                  <a:cubicBezTo>
                    <a:pt x="60" y="814"/>
                    <a:pt x="20" y="933"/>
                    <a:pt x="0" y="1052"/>
                  </a:cubicBezTo>
                  <a:cubicBezTo>
                    <a:pt x="0" y="1290"/>
                    <a:pt x="179" y="1409"/>
                    <a:pt x="357" y="1409"/>
                  </a:cubicBezTo>
                  <a:cubicBezTo>
                    <a:pt x="536" y="1409"/>
                    <a:pt x="714" y="1290"/>
                    <a:pt x="714" y="1052"/>
                  </a:cubicBezTo>
                  <a:cubicBezTo>
                    <a:pt x="694" y="933"/>
                    <a:pt x="674" y="814"/>
                    <a:pt x="61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24"/>
            <p:cNvSpPr/>
            <p:nvPr/>
          </p:nvSpPr>
          <p:spPr>
            <a:xfrm>
              <a:off x="1986602" y="4331552"/>
              <a:ext cx="32443" cy="66006"/>
            </a:xfrm>
            <a:custGeom>
              <a:avLst/>
              <a:gdLst/>
              <a:ahLst/>
              <a:cxnLst/>
              <a:rect l="l" t="t" r="r" b="b"/>
              <a:pathLst>
                <a:path w="695" h="1414" extrusionOk="0">
                  <a:moveTo>
                    <a:pt x="338" y="0"/>
                  </a:moveTo>
                  <a:cubicBezTo>
                    <a:pt x="199" y="337"/>
                    <a:pt x="80" y="694"/>
                    <a:pt x="1" y="1071"/>
                  </a:cubicBezTo>
                  <a:cubicBezTo>
                    <a:pt x="1" y="1299"/>
                    <a:pt x="174" y="1413"/>
                    <a:pt x="348" y="1413"/>
                  </a:cubicBezTo>
                  <a:cubicBezTo>
                    <a:pt x="521" y="1413"/>
                    <a:pt x="695" y="1299"/>
                    <a:pt x="695" y="1071"/>
                  </a:cubicBezTo>
                  <a:cubicBezTo>
                    <a:pt x="616" y="694"/>
                    <a:pt x="497" y="337"/>
                    <a:pt x="33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24"/>
            <p:cNvSpPr/>
            <p:nvPr/>
          </p:nvSpPr>
          <p:spPr>
            <a:xfrm>
              <a:off x="2114363" y="4460200"/>
              <a:ext cx="33376" cy="65772"/>
            </a:xfrm>
            <a:custGeom>
              <a:avLst/>
              <a:gdLst/>
              <a:ahLst/>
              <a:cxnLst/>
              <a:rect l="l" t="t" r="r" b="b"/>
              <a:pathLst>
                <a:path w="715" h="1409" extrusionOk="0">
                  <a:moveTo>
                    <a:pt x="357" y="1"/>
                  </a:moveTo>
                  <a:cubicBezTo>
                    <a:pt x="357" y="1"/>
                    <a:pt x="199" y="378"/>
                    <a:pt x="100" y="695"/>
                  </a:cubicBezTo>
                  <a:cubicBezTo>
                    <a:pt x="60" y="814"/>
                    <a:pt x="20" y="933"/>
                    <a:pt x="1" y="1052"/>
                  </a:cubicBezTo>
                  <a:cubicBezTo>
                    <a:pt x="1" y="1290"/>
                    <a:pt x="179" y="1409"/>
                    <a:pt x="357" y="1409"/>
                  </a:cubicBezTo>
                  <a:cubicBezTo>
                    <a:pt x="536" y="1409"/>
                    <a:pt x="714" y="1290"/>
                    <a:pt x="714" y="1052"/>
                  </a:cubicBezTo>
                  <a:cubicBezTo>
                    <a:pt x="695" y="933"/>
                    <a:pt x="675" y="814"/>
                    <a:pt x="61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24"/>
            <p:cNvSpPr/>
            <p:nvPr/>
          </p:nvSpPr>
          <p:spPr>
            <a:xfrm>
              <a:off x="2243058" y="4331552"/>
              <a:ext cx="32443" cy="66006"/>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24"/>
            <p:cNvSpPr/>
            <p:nvPr/>
          </p:nvSpPr>
          <p:spPr>
            <a:xfrm>
              <a:off x="448100" y="4587961"/>
              <a:ext cx="33330" cy="64605"/>
            </a:xfrm>
            <a:custGeom>
              <a:avLst/>
              <a:gdLst/>
              <a:ahLst/>
              <a:cxnLst/>
              <a:rect l="l" t="t" r="r" b="b"/>
              <a:pathLst>
                <a:path w="714" h="1384" extrusionOk="0">
                  <a:moveTo>
                    <a:pt x="357" y="0"/>
                  </a:moveTo>
                  <a:cubicBezTo>
                    <a:pt x="198" y="338"/>
                    <a:pt x="79" y="695"/>
                    <a:pt x="0" y="1071"/>
                  </a:cubicBezTo>
                  <a:cubicBezTo>
                    <a:pt x="20" y="1280"/>
                    <a:pt x="188" y="1384"/>
                    <a:pt x="357" y="1384"/>
                  </a:cubicBezTo>
                  <a:cubicBezTo>
                    <a:pt x="526" y="1384"/>
                    <a:pt x="694" y="1280"/>
                    <a:pt x="714" y="1071"/>
                  </a:cubicBezTo>
                  <a:cubicBezTo>
                    <a:pt x="615" y="695"/>
                    <a:pt x="496" y="338"/>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24"/>
            <p:cNvSpPr/>
            <p:nvPr/>
          </p:nvSpPr>
          <p:spPr>
            <a:xfrm>
              <a:off x="575814" y="4716656"/>
              <a:ext cx="33376" cy="64372"/>
            </a:xfrm>
            <a:custGeom>
              <a:avLst/>
              <a:gdLst/>
              <a:ahLst/>
              <a:cxnLst/>
              <a:rect l="l" t="t" r="r" b="b"/>
              <a:pathLst>
                <a:path w="715" h="1379" extrusionOk="0">
                  <a:moveTo>
                    <a:pt x="358" y="0"/>
                  </a:moveTo>
                  <a:cubicBezTo>
                    <a:pt x="358" y="0"/>
                    <a:pt x="199" y="377"/>
                    <a:pt x="100" y="694"/>
                  </a:cubicBezTo>
                  <a:cubicBezTo>
                    <a:pt x="60" y="813"/>
                    <a:pt x="21" y="932"/>
                    <a:pt x="1" y="1051"/>
                  </a:cubicBezTo>
                  <a:cubicBezTo>
                    <a:pt x="21" y="1269"/>
                    <a:pt x="189" y="1378"/>
                    <a:pt x="358" y="1378"/>
                  </a:cubicBezTo>
                  <a:cubicBezTo>
                    <a:pt x="526" y="1378"/>
                    <a:pt x="695" y="1269"/>
                    <a:pt x="715" y="1051"/>
                  </a:cubicBezTo>
                  <a:cubicBezTo>
                    <a:pt x="695" y="932"/>
                    <a:pt x="675" y="813"/>
                    <a:pt x="635" y="69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24"/>
            <p:cNvSpPr/>
            <p:nvPr/>
          </p:nvSpPr>
          <p:spPr>
            <a:xfrm>
              <a:off x="704509" y="4587961"/>
              <a:ext cx="33376" cy="64605"/>
            </a:xfrm>
            <a:custGeom>
              <a:avLst/>
              <a:gdLst/>
              <a:ahLst/>
              <a:cxnLst/>
              <a:rect l="l" t="t" r="r" b="b"/>
              <a:pathLst>
                <a:path w="715" h="1384" extrusionOk="0">
                  <a:moveTo>
                    <a:pt x="357" y="0"/>
                  </a:moveTo>
                  <a:cubicBezTo>
                    <a:pt x="199" y="338"/>
                    <a:pt x="80" y="695"/>
                    <a:pt x="0" y="1071"/>
                  </a:cubicBezTo>
                  <a:cubicBezTo>
                    <a:pt x="20" y="1280"/>
                    <a:pt x="189" y="1384"/>
                    <a:pt x="357" y="1384"/>
                  </a:cubicBezTo>
                  <a:cubicBezTo>
                    <a:pt x="526" y="1384"/>
                    <a:pt x="694" y="1280"/>
                    <a:pt x="714" y="1071"/>
                  </a:cubicBezTo>
                  <a:cubicBezTo>
                    <a:pt x="615" y="695"/>
                    <a:pt x="496" y="338"/>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24"/>
            <p:cNvSpPr/>
            <p:nvPr/>
          </p:nvSpPr>
          <p:spPr>
            <a:xfrm>
              <a:off x="832270" y="4716656"/>
              <a:ext cx="33330" cy="64372"/>
            </a:xfrm>
            <a:custGeom>
              <a:avLst/>
              <a:gdLst/>
              <a:ahLst/>
              <a:cxnLst/>
              <a:rect l="l" t="t" r="r" b="b"/>
              <a:pathLst>
                <a:path w="714" h="1379" extrusionOk="0">
                  <a:moveTo>
                    <a:pt x="357" y="0"/>
                  </a:moveTo>
                  <a:cubicBezTo>
                    <a:pt x="357" y="0"/>
                    <a:pt x="198" y="377"/>
                    <a:pt x="99" y="694"/>
                  </a:cubicBezTo>
                  <a:cubicBezTo>
                    <a:pt x="60" y="813"/>
                    <a:pt x="20" y="932"/>
                    <a:pt x="0" y="1051"/>
                  </a:cubicBezTo>
                  <a:cubicBezTo>
                    <a:pt x="20" y="1269"/>
                    <a:pt x="188" y="1378"/>
                    <a:pt x="357" y="1378"/>
                  </a:cubicBezTo>
                  <a:cubicBezTo>
                    <a:pt x="526" y="1378"/>
                    <a:pt x="694" y="1269"/>
                    <a:pt x="714" y="1051"/>
                  </a:cubicBezTo>
                  <a:cubicBezTo>
                    <a:pt x="694" y="932"/>
                    <a:pt x="674" y="813"/>
                    <a:pt x="63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24"/>
            <p:cNvSpPr/>
            <p:nvPr/>
          </p:nvSpPr>
          <p:spPr>
            <a:xfrm>
              <a:off x="960918" y="4587961"/>
              <a:ext cx="33376" cy="64605"/>
            </a:xfrm>
            <a:custGeom>
              <a:avLst/>
              <a:gdLst/>
              <a:ahLst/>
              <a:cxnLst/>
              <a:rect l="l" t="t" r="r" b="b"/>
              <a:pathLst>
                <a:path w="715" h="1384" extrusionOk="0">
                  <a:moveTo>
                    <a:pt x="358" y="0"/>
                  </a:moveTo>
                  <a:cubicBezTo>
                    <a:pt x="199" y="338"/>
                    <a:pt x="80" y="695"/>
                    <a:pt x="1" y="1071"/>
                  </a:cubicBezTo>
                  <a:cubicBezTo>
                    <a:pt x="20" y="1280"/>
                    <a:pt x="189" y="1384"/>
                    <a:pt x="358" y="1384"/>
                  </a:cubicBezTo>
                  <a:cubicBezTo>
                    <a:pt x="526" y="1384"/>
                    <a:pt x="695" y="1280"/>
                    <a:pt x="715" y="1071"/>
                  </a:cubicBezTo>
                  <a:cubicBezTo>
                    <a:pt x="615" y="695"/>
                    <a:pt x="496" y="338"/>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24"/>
            <p:cNvSpPr/>
            <p:nvPr/>
          </p:nvSpPr>
          <p:spPr>
            <a:xfrm>
              <a:off x="1088680" y="4716656"/>
              <a:ext cx="33376" cy="65772"/>
            </a:xfrm>
            <a:custGeom>
              <a:avLst/>
              <a:gdLst/>
              <a:ahLst/>
              <a:cxnLst/>
              <a:rect l="l" t="t" r="r" b="b"/>
              <a:pathLst>
                <a:path w="715" h="1409" extrusionOk="0">
                  <a:moveTo>
                    <a:pt x="357" y="0"/>
                  </a:moveTo>
                  <a:cubicBezTo>
                    <a:pt x="357" y="0"/>
                    <a:pt x="199" y="377"/>
                    <a:pt x="100" y="694"/>
                  </a:cubicBezTo>
                  <a:cubicBezTo>
                    <a:pt x="60" y="813"/>
                    <a:pt x="20" y="932"/>
                    <a:pt x="0" y="1051"/>
                  </a:cubicBezTo>
                  <a:cubicBezTo>
                    <a:pt x="0" y="1289"/>
                    <a:pt x="179" y="1408"/>
                    <a:pt x="357" y="1408"/>
                  </a:cubicBezTo>
                  <a:cubicBezTo>
                    <a:pt x="536" y="1408"/>
                    <a:pt x="714" y="1289"/>
                    <a:pt x="714" y="1051"/>
                  </a:cubicBezTo>
                  <a:cubicBezTo>
                    <a:pt x="694" y="932"/>
                    <a:pt x="675"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24"/>
            <p:cNvSpPr/>
            <p:nvPr/>
          </p:nvSpPr>
          <p:spPr>
            <a:xfrm>
              <a:off x="1217328" y="4587961"/>
              <a:ext cx="32489" cy="66006"/>
            </a:xfrm>
            <a:custGeom>
              <a:avLst/>
              <a:gdLst/>
              <a:ahLst/>
              <a:cxnLst/>
              <a:rect l="l" t="t" r="r" b="b"/>
              <a:pathLst>
                <a:path w="696" h="1414" extrusionOk="0">
                  <a:moveTo>
                    <a:pt x="358" y="0"/>
                  </a:moveTo>
                  <a:cubicBezTo>
                    <a:pt x="199" y="338"/>
                    <a:pt x="80" y="695"/>
                    <a:pt x="1" y="1071"/>
                  </a:cubicBezTo>
                  <a:cubicBezTo>
                    <a:pt x="1" y="1299"/>
                    <a:pt x="174" y="1413"/>
                    <a:pt x="348" y="1413"/>
                  </a:cubicBezTo>
                  <a:cubicBezTo>
                    <a:pt x="521" y="1413"/>
                    <a:pt x="695" y="1299"/>
                    <a:pt x="695" y="1071"/>
                  </a:cubicBezTo>
                  <a:cubicBezTo>
                    <a:pt x="616" y="695"/>
                    <a:pt x="497" y="338"/>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24"/>
            <p:cNvSpPr/>
            <p:nvPr/>
          </p:nvSpPr>
          <p:spPr>
            <a:xfrm>
              <a:off x="1345089" y="4716656"/>
              <a:ext cx="33376" cy="65772"/>
            </a:xfrm>
            <a:custGeom>
              <a:avLst/>
              <a:gdLst/>
              <a:ahLst/>
              <a:cxnLst/>
              <a:rect l="l" t="t" r="r" b="b"/>
              <a:pathLst>
                <a:path w="715" h="1409" extrusionOk="0">
                  <a:moveTo>
                    <a:pt x="358" y="0"/>
                  </a:moveTo>
                  <a:cubicBezTo>
                    <a:pt x="358" y="0"/>
                    <a:pt x="199" y="377"/>
                    <a:pt x="100" y="694"/>
                  </a:cubicBezTo>
                  <a:cubicBezTo>
                    <a:pt x="60" y="813"/>
                    <a:pt x="20" y="932"/>
                    <a:pt x="1" y="1051"/>
                  </a:cubicBezTo>
                  <a:cubicBezTo>
                    <a:pt x="1" y="1289"/>
                    <a:pt x="179" y="1408"/>
                    <a:pt x="358" y="1408"/>
                  </a:cubicBezTo>
                  <a:cubicBezTo>
                    <a:pt x="536" y="1408"/>
                    <a:pt x="715" y="1289"/>
                    <a:pt x="715" y="1051"/>
                  </a:cubicBezTo>
                  <a:cubicBezTo>
                    <a:pt x="695" y="932"/>
                    <a:pt x="675" y="813"/>
                    <a:pt x="615" y="69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24"/>
            <p:cNvSpPr/>
            <p:nvPr/>
          </p:nvSpPr>
          <p:spPr>
            <a:xfrm>
              <a:off x="1473784" y="4587961"/>
              <a:ext cx="32443" cy="66006"/>
            </a:xfrm>
            <a:custGeom>
              <a:avLst/>
              <a:gdLst/>
              <a:ahLst/>
              <a:cxnLst/>
              <a:rect l="l" t="t" r="r" b="b"/>
              <a:pathLst>
                <a:path w="695" h="1414" extrusionOk="0">
                  <a:moveTo>
                    <a:pt x="357" y="0"/>
                  </a:moveTo>
                  <a:cubicBezTo>
                    <a:pt x="199" y="338"/>
                    <a:pt x="80" y="695"/>
                    <a:pt x="0" y="1071"/>
                  </a:cubicBezTo>
                  <a:cubicBezTo>
                    <a:pt x="0" y="1299"/>
                    <a:pt x="174" y="1413"/>
                    <a:pt x="347" y="1413"/>
                  </a:cubicBezTo>
                  <a:cubicBezTo>
                    <a:pt x="521" y="1413"/>
                    <a:pt x="694" y="1299"/>
                    <a:pt x="694" y="1071"/>
                  </a:cubicBezTo>
                  <a:cubicBezTo>
                    <a:pt x="615" y="695"/>
                    <a:pt x="496" y="338"/>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24"/>
            <p:cNvSpPr/>
            <p:nvPr/>
          </p:nvSpPr>
          <p:spPr>
            <a:xfrm>
              <a:off x="1601498" y="4716656"/>
              <a:ext cx="33376" cy="65772"/>
            </a:xfrm>
            <a:custGeom>
              <a:avLst/>
              <a:gdLst/>
              <a:ahLst/>
              <a:cxnLst/>
              <a:rect l="l" t="t" r="r" b="b"/>
              <a:pathLst>
                <a:path w="715" h="1409" extrusionOk="0">
                  <a:moveTo>
                    <a:pt x="358" y="0"/>
                  </a:moveTo>
                  <a:cubicBezTo>
                    <a:pt x="358" y="0"/>
                    <a:pt x="199" y="377"/>
                    <a:pt x="100" y="694"/>
                  </a:cubicBezTo>
                  <a:cubicBezTo>
                    <a:pt x="60" y="813"/>
                    <a:pt x="21" y="932"/>
                    <a:pt x="1" y="1051"/>
                  </a:cubicBezTo>
                  <a:cubicBezTo>
                    <a:pt x="1" y="1289"/>
                    <a:pt x="179" y="1408"/>
                    <a:pt x="358" y="1408"/>
                  </a:cubicBezTo>
                  <a:cubicBezTo>
                    <a:pt x="536" y="1408"/>
                    <a:pt x="715" y="1289"/>
                    <a:pt x="715" y="1051"/>
                  </a:cubicBezTo>
                  <a:cubicBezTo>
                    <a:pt x="695" y="932"/>
                    <a:pt x="675" y="813"/>
                    <a:pt x="616" y="694"/>
                  </a:cubicBezTo>
                  <a:cubicBezTo>
                    <a:pt x="517"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24"/>
            <p:cNvSpPr/>
            <p:nvPr/>
          </p:nvSpPr>
          <p:spPr>
            <a:xfrm>
              <a:off x="1730193" y="4587961"/>
              <a:ext cx="32443" cy="66006"/>
            </a:xfrm>
            <a:custGeom>
              <a:avLst/>
              <a:gdLst/>
              <a:ahLst/>
              <a:cxnLst/>
              <a:rect l="l" t="t" r="r" b="b"/>
              <a:pathLst>
                <a:path w="695" h="1414" extrusionOk="0">
                  <a:moveTo>
                    <a:pt x="357" y="0"/>
                  </a:moveTo>
                  <a:cubicBezTo>
                    <a:pt x="199" y="338"/>
                    <a:pt x="80" y="695"/>
                    <a:pt x="0" y="1071"/>
                  </a:cubicBezTo>
                  <a:cubicBezTo>
                    <a:pt x="0" y="1299"/>
                    <a:pt x="174" y="1413"/>
                    <a:pt x="348" y="1413"/>
                  </a:cubicBezTo>
                  <a:cubicBezTo>
                    <a:pt x="521" y="1413"/>
                    <a:pt x="695" y="1299"/>
                    <a:pt x="695" y="1071"/>
                  </a:cubicBezTo>
                  <a:cubicBezTo>
                    <a:pt x="615" y="695"/>
                    <a:pt x="496" y="338"/>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24"/>
            <p:cNvSpPr/>
            <p:nvPr/>
          </p:nvSpPr>
          <p:spPr>
            <a:xfrm>
              <a:off x="1857954" y="4716656"/>
              <a:ext cx="33376" cy="65772"/>
            </a:xfrm>
            <a:custGeom>
              <a:avLst/>
              <a:gdLst/>
              <a:ahLst/>
              <a:cxnLst/>
              <a:rect l="l" t="t" r="r" b="b"/>
              <a:pathLst>
                <a:path w="715" h="1409" extrusionOk="0">
                  <a:moveTo>
                    <a:pt x="357" y="0"/>
                  </a:moveTo>
                  <a:cubicBezTo>
                    <a:pt x="357" y="0"/>
                    <a:pt x="199" y="377"/>
                    <a:pt x="99" y="694"/>
                  </a:cubicBezTo>
                  <a:cubicBezTo>
                    <a:pt x="60" y="813"/>
                    <a:pt x="20" y="932"/>
                    <a:pt x="0" y="1051"/>
                  </a:cubicBezTo>
                  <a:cubicBezTo>
                    <a:pt x="0" y="1289"/>
                    <a:pt x="179" y="1408"/>
                    <a:pt x="357" y="1408"/>
                  </a:cubicBezTo>
                  <a:cubicBezTo>
                    <a:pt x="536" y="1408"/>
                    <a:pt x="714" y="1289"/>
                    <a:pt x="714" y="1051"/>
                  </a:cubicBezTo>
                  <a:cubicBezTo>
                    <a:pt x="694" y="932"/>
                    <a:pt x="674"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24"/>
            <p:cNvSpPr/>
            <p:nvPr/>
          </p:nvSpPr>
          <p:spPr>
            <a:xfrm>
              <a:off x="1986135" y="4587961"/>
              <a:ext cx="32909" cy="66006"/>
            </a:xfrm>
            <a:custGeom>
              <a:avLst/>
              <a:gdLst/>
              <a:ahLst/>
              <a:cxnLst/>
              <a:rect l="l" t="t" r="r" b="b"/>
              <a:pathLst>
                <a:path w="705" h="1414" extrusionOk="0">
                  <a:moveTo>
                    <a:pt x="348" y="0"/>
                  </a:moveTo>
                  <a:cubicBezTo>
                    <a:pt x="209" y="338"/>
                    <a:pt x="90" y="695"/>
                    <a:pt x="11" y="1071"/>
                  </a:cubicBezTo>
                  <a:cubicBezTo>
                    <a:pt x="1" y="1299"/>
                    <a:pt x="174" y="1413"/>
                    <a:pt x="350" y="1413"/>
                  </a:cubicBezTo>
                  <a:cubicBezTo>
                    <a:pt x="526" y="1413"/>
                    <a:pt x="705" y="1299"/>
                    <a:pt x="705" y="1071"/>
                  </a:cubicBezTo>
                  <a:cubicBezTo>
                    <a:pt x="626" y="695"/>
                    <a:pt x="507" y="338"/>
                    <a:pt x="34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24"/>
            <p:cNvSpPr/>
            <p:nvPr/>
          </p:nvSpPr>
          <p:spPr>
            <a:xfrm>
              <a:off x="2114363" y="4716656"/>
              <a:ext cx="33376" cy="65772"/>
            </a:xfrm>
            <a:custGeom>
              <a:avLst/>
              <a:gdLst/>
              <a:ahLst/>
              <a:cxnLst/>
              <a:rect l="l" t="t" r="r" b="b"/>
              <a:pathLst>
                <a:path w="715" h="1409" extrusionOk="0">
                  <a:moveTo>
                    <a:pt x="357" y="0"/>
                  </a:moveTo>
                  <a:cubicBezTo>
                    <a:pt x="357" y="0"/>
                    <a:pt x="199" y="377"/>
                    <a:pt x="100" y="694"/>
                  </a:cubicBezTo>
                  <a:cubicBezTo>
                    <a:pt x="60" y="813"/>
                    <a:pt x="20" y="932"/>
                    <a:pt x="1" y="1051"/>
                  </a:cubicBezTo>
                  <a:cubicBezTo>
                    <a:pt x="1" y="1289"/>
                    <a:pt x="179" y="1408"/>
                    <a:pt x="357" y="1408"/>
                  </a:cubicBezTo>
                  <a:cubicBezTo>
                    <a:pt x="536" y="1408"/>
                    <a:pt x="714" y="1289"/>
                    <a:pt x="714" y="1051"/>
                  </a:cubicBezTo>
                  <a:cubicBezTo>
                    <a:pt x="695" y="932"/>
                    <a:pt x="675"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24"/>
            <p:cNvSpPr/>
            <p:nvPr/>
          </p:nvSpPr>
          <p:spPr>
            <a:xfrm>
              <a:off x="2243058" y="4587961"/>
              <a:ext cx="32443" cy="66006"/>
            </a:xfrm>
            <a:custGeom>
              <a:avLst/>
              <a:gdLst/>
              <a:ahLst/>
              <a:cxnLst/>
              <a:rect l="l" t="t" r="r" b="b"/>
              <a:pathLst>
                <a:path w="695" h="1414" extrusionOk="0">
                  <a:moveTo>
                    <a:pt x="357" y="0"/>
                  </a:moveTo>
                  <a:cubicBezTo>
                    <a:pt x="198" y="338"/>
                    <a:pt x="79" y="695"/>
                    <a:pt x="0" y="1071"/>
                  </a:cubicBezTo>
                  <a:cubicBezTo>
                    <a:pt x="0" y="1299"/>
                    <a:pt x="174" y="1413"/>
                    <a:pt x="347" y="1413"/>
                  </a:cubicBezTo>
                  <a:cubicBezTo>
                    <a:pt x="521" y="1413"/>
                    <a:pt x="694" y="1299"/>
                    <a:pt x="694" y="1071"/>
                  </a:cubicBezTo>
                  <a:cubicBezTo>
                    <a:pt x="615" y="695"/>
                    <a:pt x="496" y="338"/>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24"/>
            <p:cNvSpPr/>
            <p:nvPr/>
          </p:nvSpPr>
          <p:spPr>
            <a:xfrm>
              <a:off x="448100" y="4844371"/>
              <a:ext cx="33330" cy="64652"/>
            </a:xfrm>
            <a:custGeom>
              <a:avLst/>
              <a:gdLst/>
              <a:ahLst/>
              <a:cxnLst/>
              <a:rect l="l" t="t" r="r" b="b"/>
              <a:pathLst>
                <a:path w="714" h="1385" extrusionOk="0">
                  <a:moveTo>
                    <a:pt x="357" y="1"/>
                  </a:moveTo>
                  <a:cubicBezTo>
                    <a:pt x="198" y="338"/>
                    <a:pt x="79" y="695"/>
                    <a:pt x="0" y="1072"/>
                  </a:cubicBezTo>
                  <a:cubicBezTo>
                    <a:pt x="20" y="1280"/>
                    <a:pt x="188"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24"/>
            <p:cNvSpPr/>
            <p:nvPr/>
          </p:nvSpPr>
          <p:spPr>
            <a:xfrm>
              <a:off x="704509" y="4844371"/>
              <a:ext cx="33376" cy="64652"/>
            </a:xfrm>
            <a:custGeom>
              <a:avLst/>
              <a:gdLst/>
              <a:ahLst/>
              <a:cxnLst/>
              <a:rect l="l" t="t" r="r" b="b"/>
              <a:pathLst>
                <a:path w="715" h="1385" extrusionOk="0">
                  <a:moveTo>
                    <a:pt x="357" y="1"/>
                  </a:moveTo>
                  <a:cubicBezTo>
                    <a:pt x="199" y="338"/>
                    <a:pt x="80" y="695"/>
                    <a:pt x="0" y="1072"/>
                  </a:cubicBezTo>
                  <a:cubicBezTo>
                    <a:pt x="20" y="1280"/>
                    <a:pt x="189"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24"/>
            <p:cNvSpPr/>
            <p:nvPr/>
          </p:nvSpPr>
          <p:spPr>
            <a:xfrm>
              <a:off x="960918" y="4844371"/>
              <a:ext cx="33376" cy="64652"/>
            </a:xfrm>
            <a:custGeom>
              <a:avLst/>
              <a:gdLst/>
              <a:ahLst/>
              <a:cxnLst/>
              <a:rect l="l" t="t" r="r" b="b"/>
              <a:pathLst>
                <a:path w="715" h="1385" extrusionOk="0">
                  <a:moveTo>
                    <a:pt x="358" y="1"/>
                  </a:moveTo>
                  <a:cubicBezTo>
                    <a:pt x="199" y="338"/>
                    <a:pt x="80" y="695"/>
                    <a:pt x="1" y="1072"/>
                  </a:cubicBezTo>
                  <a:cubicBezTo>
                    <a:pt x="20" y="1280"/>
                    <a:pt x="189" y="1384"/>
                    <a:pt x="358" y="1384"/>
                  </a:cubicBezTo>
                  <a:cubicBezTo>
                    <a:pt x="526" y="1384"/>
                    <a:pt x="695" y="1280"/>
                    <a:pt x="715" y="1072"/>
                  </a:cubicBezTo>
                  <a:cubicBezTo>
                    <a:pt x="615" y="695"/>
                    <a:pt x="496"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24"/>
            <p:cNvSpPr/>
            <p:nvPr/>
          </p:nvSpPr>
          <p:spPr>
            <a:xfrm>
              <a:off x="1217328" y="4844371"/>
              <a:ext cx="32489" cy="66006"/>
            </a:xfrm>
            <a:custGeom>
              <a:avLst/>
              <a:gdLst/>
              <a:ahLst/>
              <a:cxnLst/>
              <a:rect l="l" t="t" r="r" b="b"/>
              <a:pathLst>
                <a:path w="696" h="1414" extrusionOk="0">
                  <a:moveTo>
                    <a:pt x="358" y="1"/>
                  </a:moveTo>
                  <a:cubicBezTo>
                    <a:pt x="199" y="338"/>
                    <a:pt x="80" y="695"/>
                    <a:pt x="1" y="1072"/>
                  </a:cubicBezTo>
                  <a:cubicBezTo>
                    <a:pt x="1" y="1300"/>
                    <a:pt x="174" y="1414"/>
                    <a:pt x="348" y="1414"/>
                  </a:cubicBezTo>
                  <a:cubicBezTo>
                    <a:pt x="521" y="1414"/>
                    <a:pt x="695" y="1300"/>
                    <a:pt x="695" y="1072"/>
                  </a:cubicBezTo>
                  <a:cubicBezTo>
                    <a:pt x="616" y="695"/>
                    <a:pt x="497"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24"/>
            <p:cNvSpPr/>
            <p:nvPr/>
          </p:nvSpPr>
          <p:spPr>
            <a:xfrm>
              <a:off x="1473784" y="4844371"/>
              <a:ext cx="32443" cy="66006"/>
            </a:xfrm>
            <a:custGeom>
              <a:avLst/>
              <a:gdLst/>
              <a:ahLst/>
              <a:cxnLst/>
              <a:rect l="l" t="t" r="r" b="b"/>
              <a:pathLst>
                <a:path w="695" h="1414" extrusionOk="0">
                  <a:moveTo>
                    <a:pt x="357" y="1"/>
                  </a:moveTo>
                  <a:cubicBezTo>
                    <a:pt x="199" y="338"/>
                    <a:pt x="80"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24"/>
            <p:cNvSpPr/>
            <p:nvPr/>
          </p:nvSpPr>
          <p:spPr>
            <a:xfrm>
              <a:off x="1730193" y="4844371"/>
              <a:ext cx="32443" cy="66006"/>
            </a:xfrm>
            <a:custGeom>
              <a:avLst/>
              <a:gdLst/>
              <a:ahLst/>
              <a:cxnLst/>
              <a:rect l="l" t="t" r="r" b="b"/>
              <a:pathLst>
                <a:path w="695" h="1414" extrusionOk="0">
                  <a:moveTo>
                    <a:pt x="357" y="1"/>
                  </a:moveTo>
                  <a:cubicBezTo>
                    <a:pt x="199" y="338"/>
                    <a:pt x="80" y="695"/>
                    <a:pt x="0" y="1072"/>
                  </a:cubicBezTo>
                  <a:cubicBezTo>
                    <a:pt x="0" y="1300"/>
                    <a:pt x="174" y="1414"/>
                    <a:pt x="348" y="1414"/>
                  </a:cubicBezTo>
                  <a:cubicBezTo>
                    <a:pt x="521" y="1414"/>
                    <a:pt x="695" y="1300"/>
                    <a:pt x="695"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24"/>
            <p:cNvSpPr/>
            <p:nvPr/>
          </p:nvSpPr>
          <p:spPr>
            <a:xfrm>
              <a:off x="1986135" y="4844371"/>
              <a:ext cx="32909" cy="66006"/>
            </a:xfrm>
            <a:custGeom>
              <a:avLst/>
              <a:gdLst/>
              <a:ahLst/>
              <a:cxnLst/>
              <a:rect l="l" t="t" r="r" b="b"/>
              <a:pathLst>
                <a:path w="705" h="1414" extrusionOk="0">
                  <a:moveTo>
                    <a:pt x="348" y="1"/>
                  </a:moveTo>
                  <a:cubicBezTo>
                    <a:pt x="209" y="338"/>
                    <a:pt x="90" y="695"/>
                    <a:pt x="11" y="1072"/>
                  </a:cubicBezTo>
                  <a:cubicBezTo>
                    <a:pt x="1" y="1300"/>
                    <a:pt x="174" y="1414"/>
                    <a:pt x="350" y="1414"/>
                  </a:cubicBezTo>
                  <a:cubicBezTo>
                    <a:pt x="526" y="1414"/>
                    <a:pt x="705" y="1300"/>
                    <a:pt x="705" y="1072"/>
                  </a:cubicBezTo>
                  <a:cubicBezTo>
                    <a:pt x="626" y="695"/>
                    <a:pt x="507" y="338"/>
                    <a:pt x="34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24"/>
            <p:cNvSpPr/>
            <p:nvPr/>
          </p:nvSpPr>
          <p:spPr>
            <a:xfrm>
              <a:off x="2243058" y="4844371"/>
              <a:ext cx="32443" cy="66006"/>
            </a:xfrm>
            <a:custGeom>
              <a:avLst/>
              <a:gdLst/>
              <a:ahLst/>
              <a:cxnLst/>
              <a:rect l="l" t="t" r="r" b="b"/>
              <a:pathLst>
                <a:path w="695" h="1414" extrusionOk="0">
                  <a:moveTo>
                    <a:pt x="357" y="1"/>
                  </a:moveTo>
                  <a:cubicBezTo>
                    <a:pt x="198" y="338"/>
                    <a:pt x="79"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CUSTOM_11">
    <p:spTree>
      <p:nvGrpSpPr>
        <p:cNvPr id="1" name="Shape 1994"/>
        <p:cNvGrpSpPr/>
        <p:nvPr/>
      </p:nvGrpSpPr>
      <p:grpSpPr>
        <a:xfrm>
          <a:off x="0" y="0"/>
          <a:ext cx="0" cy="0"/>
          <a:chOff x="0" y="0"/>
          <a:chExt cx="0" cy="0"/>
        </a:xfrm>
      </p:grpSpPr>
      <p:sp>
        <p:nvSpPr>
          <p:cNvPr id="1995" name="Google Shape;1995;p26"/>
          <p:cNvSpPr txBox="1">
            <a:spLocks noGrp="1"/>
          </p:cNvSpPr>
          <p:nvPr>
            <p:ph type="body" idx="1"/>
          </p:nvPr>
        </p:nvSpPr>
        <p:spPr>
          <a:xfrm>
            <a:off x="1845050" y="1294050"/>
            <a:ext cx="5454000" cy="27066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Clr>
                <a:schemeClr val="accent1"/>
              </a:buClr>
              <a:buSzPts val="1400"/>
              <a:buFont typeface="Montserrat"/>
              <a:buChar char="●"/>
              <a:defRPr sz="1600"/>
            </a:lvl1pPr>
            <a:lvl2pPr marL="914400" lvl="1" indent="-317500" rtl="0">
              <a:lnSpc>
                <a:spcPct val="100000"/>
              </a:lnSpc>
              <a:spcBef>
                <a:spcPts val="0"/>
              </a:spcBef>
              <a:spcAft>
                <a:spcPts val="0"/>
              </a:spcAft>
              <a:buClr>
                <a:schemeClr val="lt2"/>
              </a:buClr>
              <a:buSzPts val="1400"/>
              <a:buFont typeface="Montserrat"/>
              <a:buChar char="○"/>
              <a:defRPr/>
            </a:lvl2pPr>
            <a:lvl3pPr marL="1371600" lvl="2" indent="-317500" rtl="0">
              <a:spcBef>
                <a:spcPts val="0"/>
              </a:spcBef>
              <a:spcAft>
                <a:spcPts val="0"/>
              </a:spcAft>
              <a:buClr>
                <a:schemeClr val="lt2"/>
              </a:buClr>
              <a:buSzPts val="1400"/>
              <a:buFont typeface="Montserrat"/>
              <a:buChar char="■"/>
              <a:defRPr/>
            </a:lvl3pPr>
            <a:lvl4pPr marL="1828800" lvl="3" indent="-317500" rtl="0">
              <a:spcBef>
                <a:spcPts val="0"/>
              </a:spcBef>
              <a:spcAft>
                <a:spcPts val="0"/>
              </a:spcAft>
              <a:buClr>
                <a:schemeClr val="lt2"/>
              </a:buClr>
              <a:buSzPts val="1400"/>
              <a:buFont typeface="Montserrat"/>
              <a:buChar char="●"/>
              <a:defRPr/>
            </a:lvl4pPr>
            <a:lvl5pPr marL="2286000" lvl="4" indent="-317500" rtl="0">
              <a:spcBef>
                <a:spcPts val="0"/>
              </a:spcBef>
              <a:spcAft>
                <a:spcPts val="0"/>
              </a:spcAft>
              <a:buClr>
                <a:schemeClr val="lt2"/>
              </a:buClr>
              <a:buSzPts val="1400"/>
              <a:buFont typeface="Montserrat"/>
              <a:buChar char="○"/>
              <a:defRPr/>
            </a:lvl5pPr>
            <a:lvl6pPr marL="2743200" lvl="5" indent="-317500" rtl="0">
              <a:spcBef>
                <a:spcPts val="0"/>
              </a:spcBef>
              <a:spcAft>
                <a:spcPts val="0"/>
              </a:spcAft>
              <a:buClr>
                <a:schemeClr val="lt2"/>
              </a:buClr>
              <a:buSzPts val="1400"/>
              <a:buFont typeface="Montserrat"/>
              <a:buChar char="■"/>
              <a:defRPr/>
            </a:lvl6pPr>
            <a:lvl7pPr marL="3200400" lvl="6" indent="-317500" rtl="0">
              <a:spcBef>
                <a:spcPts val="0"/>
              </a:spcBef>
              <a:spcAft>
                <a:spcPts val="0"/>
              </a:spcAft>
              <a:buClr>
                <a:schemeClr val="lt2"/>
              </a:buClr>
              <a:buSzPts val="1400"/>
              <a:buFont typeface="Montserrat"/>
              <a:buChar char="●"/>
              <a:defRPr/>
            </a:lvl7pPr>
            <a:lvl8pPr marL="3657600" lvl="7" indent="-317500" rtl="0">
              <a:spcBef>
                <a:spcPts val="0"/>
              </a:spcBef>
              <a:spcAft>
                <a:spcPts val="0"/>
              </a:spcAft>
              <a:buClr>
                <a:schemeClr val="lt2"/>
              </a:buClr>
              <a:buSzPts val="1400"/>
              <a:buFont typeface="Montserrat"/>
              <a:buChar char="○"/>
              <a:defRPr/>
            </a:lvl8pPr>
            <a:lvl9pPr marL="4114800" lvl="8" indent="-317500" rtl="0">
              <a:spcBef>
                <a:spcPts val="0"/>
              </a:spcBef>
              <a:spcAft>
                <a:spcPts val="0"/>
              </a:spcAft>
              <a:buClr>
                <a:schemeClr val="lt2"/>
              </a:buClr>
              <a:buSzPts val="1400"/>
              <a:buFont typeface="Montserrat"/>
              <a:buChar char="■"/>
              <a:defRPr/>
            </a:lvl9pPr>
          </a:lstStyle>
          <a:p>
            <a:endParaRPr/>
          </a:p>
        </p:txBody>
      </p:sp>
      <p:sp>
        <p:nvSpPr>
          <p:cNvPr id="1996" name="Google Shape;1996;p26"/>
          <p:cNvSpPr/>
          <p:nvPr/>
        </p:nvSpPr>
        <p:spPr>
          <a:xfrm flipH="1">
            <a:off x="7485771" y="214962"/>
            <a:ext cx="1350894" cy="393597"/>
          </a:xfrm>
          <a:custGeom>
            <a:avLst/>
            <a:gdLst/>
            <a:ahLst/>
            <a:cxnLst/>
            <a:rect l="l" t="t" r="r" b="b"/>
            <a:pathLst>
              <a:path w="24770" h="7217" extrusionOk="0">
                <a:moveTo>
                  <a:pt x="14016" y="0"/>
                </a:moveTo>
                <a:cubicBezTo>
                  <a:pt x="11600" y="0"/>
                  <a:pt x="9173" y="1184"/>
                  <a:pt x="7774" y="3647"/>
                </a:cubicBezTo>
                <a:cubicBezTo>
                  <a:pt x="6850" y="2866"/>
                  <a:pt x="5779" y="2515"/>
                  <a:pt x="4733" y="2515"/>
                </a:cubicBezTo>
                <a:cubicBezTo>
                  <a:pt x="2299" y="2515"/>
                  <a:pt x="0" y="4414"/>
                  <a:pt x="0" y="7216"/>
                </a:cubicBezTo>
                <a:lnTo>
                  <a:pt x="24769" y="7216"/>
                </a:lnTo>
                <a:cubicBezTo>
                  <a:pt x="24769" y="5729"/>
                  <a:pt x="23560" y="4519"/>
                  <a:pt x="22072" y="4519"/>
                </a:cubicBezTo>
                <a:cubicBezTo>
                  <a:pt x="21636" y="4519"/>
                  <a:pt x="21220" y="4618"/>
                  <a:pt x="20823" y="4817"/>
                </a:cubicBezTo>
                <a:cubicBezTo>
                  <a:pt x="19716" y="1657"/>
                  <a:pt x="16874" y="0"/>
                  <a:pt x="140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26"/>
          <p:cNvSpPr/>
          <p:nvPr/>
        </p:nvSpPr>
        <p:spPr>
          <a:xfrm>
            <a:off x="173000" y="3436040"/>
            <a:ext cx="1129202" cy="329023"/>
          </a:xfrm>
          <a:custGeom>
            <a:avLst/>
            <a:gdLst/>
            <a:ahLst/>
            <a:cxnLst/>
            <a:rect l="l" t="t" r="r" b="b"/>
            <a:pathLst>
              <a:path w="24770" h="7217" extrusionOk="0">
                <a:moveTo>
                  <a:pt x="14016" y="0"/>
                </a:moveTo>
                <a:cubicBezTo>
                  <a:pt x="11600" y="0"/>
                  <a:pt x="9173" y="1184"/>
                  <a:pt x="7774" y="3647"/>
                </a:cubicBezTo>
                <a:cubicBezTo>
                  <a:pt x="6850" y="2866"/>
                  <a:pt x="5779" y="2515"/>
                  <a:pt x="4733" y="2515"/>
                </a:cubicBezTo>
                <a:cubicBezTo>
                  <a:pt x="2299" y="2515"/>
                  <a:pt x="0" y="4414"/>
                  <a:pt x="0" y="7216"/>
                </a:cubicBezTo>
                <a:lnTo>
                  <a:pt x="24769" y="7216"/>
                </a:lnTo>
                <a:cubicBezTo>
                  <a:pt x="24769" y="5729"/>
                  <a:pt x="23560" y="4519"/>
                  <a:pt x="22072" y="4519"/>
                </a:cubicBezTo>
                <a:cubicBezTo>
                  <a:pt x="21636" y="4519"/>
                  <a:pt x="21220" y="4618"/>
                  <a:pt x="20823" y="4817"/>
                </a:cubicBezTo>
                <a:cubicBezTo>
                  <a:pt x="19716" y="1657"/>
                  <a:pt x="16874" y="0"/>
                  <a:pt x="140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8" name="Google Shape;1998;p26"/>
          <p:cNvGrpSpPr/>
          <p:nvPr/>
        </p:nvGrpSpPr>
        <p:grpSpPr>
          <a:xfrm flipH="1">
            <a:off x="983972" y="-951958"/>
            <a:ext cx="100168" cy="1944239"/>
            <a:chOff x="738075" y="353767"/>
            <a:chExt cx="78650" cy="1526569"/>
          </a:xfrm>
        </p:grpSpPr>
        <p:sp>
          <p:nvSpPr>
            <p:cNvPr id="1999" name="Google Shape;1999;p26"/>
            <p:cNvSpPr/>
            <p:nvPr/>
          </p:nvSpPr>
          <p:spPr>
            <a:xfrm>
              <a:off x="738075" y="1720328"/>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00" name="Google Shape;2000;p26"/>
            <p:cNvCxnSpPr/>
            <p:nvPr/>
          </p:nvCxnSpPr>
          <p:spPr>
            <a:xfrm rot="10800000">
              <a:off x="777393" y="353767"/>
              <a:ext cx="0" cy="1408500"/>
            </a:xfrm>
            <a:prstGeom prst="straightConnector1">
              <a:avLst/>
            </a:prstGeom>
            <a:noFill/>
            <a:ln w="19050" cap="flat" cmpd="sng">
              <a:solidFill>
                <a:schemeClr val="dk1"/>
              </a:solidFill>
              <a:prstDash val="solid"/>
              <a:round/>
              <a:headEnd type="none" w="med" len="med"/>
              <a:tailEnd type="none" w="med" len="med"/>
            </a:ln>
          </p:spPr>
        </p:cxnSp>
      </p:grpSp>
      <p:grpSp>
        <p:nvGrpSpPr>
          <p:cNvPr id="2001" name="Google Shape;2001;p26"/>
          <p:cNvGrpSpPr/>
          <p:nvPr/>
        </p:nvGrpSpPr>
        <p:grpSpPr>
          <a:xfrm flipH="1">
            <a:off x="8467446" y="583678"/>
            <a:ext cx="64328" cy="1248861"/>
            <a:chOff x="738075" y="413256"/>
            <a:chExt cx="78650" cy="1526911"/>
          </a:xfrm>
        </p:grpSpPr>
        <p:sp>
          <p:nvSpPr>
            <p:cNvPr id="2002" name="Google Shape;2002;p26"/>
            <p:cNvSpPr/>
            <p:nvPr/>
          </p:nvSpPr>
          <p:spPr>
            <a:xfrm>
              <a:off x="738075" y="1780159"/>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03" name="Google Shape;2003;p26"/>
            <p:cNvCxnSpPr/>
            <p:nvPr/>
          </p:nvCxnSpPr>
          <p:spPr>
            <a:xfrm rot="10800000">
              <a:off x="777412" y="413256"/>
              <a:ext cx="0" cy="1477500"/>
            </a:xfrm>
            <a:prstGeom prst="straightConnector1">
              <a:avLst/>
            </a:prstGeom>
            <a:noFill/>
            <a:ln w="19050" cap="flat" cmpd="sng">
              <a:solidFill>
                <a:schemeClr val="dk1"/>
              </a:solidFill>
              <a:prstDash val="solid"/>
              <a:round/>
              <a:headEnd type="none" w="med" len="med"/>
              <a:tailEnd type="none" w="med" len="med"/>
            </a:ln>
          </p:spPr>
        </p:cxnSp>
      </p:grpSp>
      <p:grpSp>
        <p:nvGrpSpPr>
          <p:cNvPr id="2004" name="Google Shape;2004;p26"/>
          <p:cNvGrpSpPr/>
          <p:nvPr/>
        </p:nvGrpSpPr>
        <p:grpSpPr>
          <a:xfrm flipH="1">
            <a:off x="576484" y="-534923"/>
            <a:ext cx="100168" cy="1735241"/>
            <a:chOff x="738075" y="517867"/>
            <a:chExt cx="78650" cy="1362469"/>
          </a:xfrm>
        </p:grpSpPr>
        <p:sp>
          <p:nvSpPr>
            <p:cNvPr id="2005" name="Google Shape;2005;p26"/>
            <p:cNvSpPr/>
            <p:nvPr/>
          </p:nvSpPr>
          <p:spPr>
            <a:xfrm>
              <a:off x="738075" y="1720328"/>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06" name="Google Shape;2006;p26"/>
            <p:cNvCxnSpPr/>
            <p:nvPr/>
          </p:nvCxnSpPr>
          <p:spPr>
            <a:xfrm rot="10800000">
              <a:off x="777393" y="517867"/>
              <a:ext cx="0" cy="1244400"/>
            </a:xfrm>
            <a:prstGeom prst="straightConnector1">
              <a:avLst/>
            </a:prstGeom>
            <a:noFill/>
            <a:ln w="19050" cap="flat" cmpd="sng">
              <a:solidFill>
                <a:schemeClr val="dk1"/>
              </a:solidFill>
              <a:prstDash val="solid"/>
              <a:round/>
              <a:headEnd type="none" w="med" len="med"/>
              <a:tailEnd type="none" w="med" len="med"/>
            </a:ln>
          </p:spPr>
        </p:cxnSp>
      </p:grpSp>
      <p:grpSp>
        <p:nvGrpSpPr>
          <p:cNvPr id="2007" name="Google Shape;2007;p26"/>
          <p:cNvGrpSpPr/>
          <p:nvPr/>
        </p:nvGrpSpPr>
        <p:grpSpPr>
          <a:xfrm flipH="1">
            <a:off x="7790651" y="568171"/>
            <a:ext cx="64328" cy="1210856"/>
            <a:chOff x="738075" y="459722"/>
            <a:chExt cx="78650" cy="1480444"/>
          </a:xfrm>
        </p:grpSpPr>
        <p:sp>
          <p:nvSpPr>
            <p:cNvPr id="2008" name="Google Shape;2008;p26"/>
            <p:cNvSpPr/>
            <p:nvPr/>
          </p:nvSpPr>
          <p:spPr>
            <a:xfrm>
              <a:off x="738075" y="1780159"/>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09" name="Google Shape;2009;p26"/>
            <p:cNvCxnSpPr/>
            <p:nvPr/>
          </p:nvCxnSpPr>
          <p:spPr>
            <a:xfrm rot="10800000">
              <a:off x="777417" y="459722"/>
              <a:ext cx="0" cy="1446300"/>
            </a:xfrm>
            <a:prstGeom prst="straightConnector1">
              <a:avLst/>
            </a:prstGeom>
            <a:noFill/>
            <a:ln w="19050" cap="flat" cmpd="sng">
              <a:solidFill>
                <a:schemeClr val="dk1"/>
              </a:solidFill>
              <a:prstDash val="solid"/>
              <a:round/>
              <a:headEnd type="none" w="med" len="med"/>
              <a:tailEnd type="none" w="med" len="med"/>
            </a:ln>
          </p:spPr>
        </p:cxnSp>
      </p:grpSp>
      <p:grpSp>
        <p:nvGrpSpPr>
          <p:cNvPr id="2010" name="Google Shape;2010;p26"/>
          <p:cNvGrpSpPr/>
          <p:nvPr/>
        </p:nvGrpSpPr>
        <p:grpSpPr>
          <a:xfrm flipH="1">
            <a:off x="8197121" y="467231"/>
            <a:ext cx="50509" cy="1064080"/>
            <a:chOff x="7647250" y="-656825"/>
            <a:chExt cx="78650" cy="1656930"/>
          </a:xfrm>
        </p:grpSpPr>
        <p:sp>
          <p:nvSpPr>
            <p:cNvPr id="2011" name="Google Shape;2011;p26"/>
            <p:cNvSpPr/>
            <p:nvPr/>
          </p:nvSpPr>
          <p:spPr>
            <a:xfrm>
              <a:off x="7647250" y="840097"/>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12" name="Google Shape;2012;p26"/>
            <p:cNvCxnSpPr/>
            <p:nvPr/>
          </p:nvCxnSpPr>
          <p:spPr>
            <a:xfrm rot="10800000">
              <a:off x="7686575" y="-656825"/>
              <a:ext cx="0" cy="1570500"/>
            </a:xfrm>
            <a:prstGeom prst="straightConnector1">
              <a:avLst/>
            </a:prstGeom>
            <a:noFill/>
            <a:ln w="19050" cap="flat" cmpd="sng">
              <a:solidFill>
                <a:schemeClr val="dk1"/>
              </a:solidFill>
              <a:prstDash val="solid"/>
              <a:round/>
              <a:headEnd type="none" w="med" len="med"/>
              <a:tailEnd type="none" w="med" len="med"/>
            </a:ln>
          </p:spPr>
        </p:cxnSp>
      </p:grpSp>
      <p:grpSp>
        <p:nvGrpSpPr>
          <p:cNvPr id="2013" name="Google Shape;2013;p26"/>
          <p:cNvGrpSpPr/>
          <p:nvPr/>
        </p:nvGrpSpPr>
        <p:grpSpPr>
          <a:xfrm flipH="1">
            <a:off x="1960090" y="-1123475"/>
            <a:ext cx="78650" cy="1656930"/>
            <a:chOff x="7647250" y="-656825"/>
            <a:chExt cx="78650" cy="1656930"/>
          </a:xfrm>
        </p:grpSpPr>
        <p:sp>
          <p:nvSpPr>
            <p:cNvPr id="2014" name="Google Shape;2014;p26"/>
            <p:cNvSpPr/>
            <p:nvPr/>
          </p:nvSpPr>
          <p:spPr>
            <a:xfrm>
              <a:off x="7647250" y="840097"/>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15" name="Google Shape;2015;p26"/>
            <p:cNvCxnSpPr/>
            <p:nvPr/>
          </p:nvCxnSpPr>
          <p:spPr>
            <a:xfrm rot="10800000">
              <a:off x="7686575" y="-656825"/>
              <a:ext cx="0" cy="1570500"/>
            </a:xfrm>
            <a:prstGeom prst="straightConnector1">
              <a:avLst/>
            </a:prstGeom>
            <a:noFill/>
            <a:ln w="19050" cap="flat" cmpd="sng">
              <a:solidFill>
                <a:schemeClr val="dk1"/>
              </a:solidFill>
              <a:prstDash val="solid"/>
              <a:round/>
              <a:headEnd type="none" w="med" len="med"/>
              <a:tailEnd type="none" w="med" len="med"/>
            </a:ln>
          </p:spPr>
        </p:cxnSp>
      </p:grpSp>
      <p:grpSp>
        <p:nvGrpSpPr>
          <p:cNvPr id="2016" name="Google Shape;2016;p26"/>
          <p:cNvGrpSpPr/>
          <p:nvPr/>
        </p:nvGrpSpPr>
        <p:grpSpPr>
          <a:xfrm flipH="1">
            <a:off x="607365" y="3487988"/>
            <a:ext cx="78650" cy="729930"/>
            <a:chOff x="7647250" y="270175"/>
            <a:chExt cx="78650" cy="729930"/>
          </a:xfrm>
        </p:grpSpPr>
        <p:sp>
          <p:nvSpPr>
            <p:cNvPr id="2017" name="Google Shape;2017;p26"/>
            <p:cNvSpPr/>
            <p:nvPr/>
          </p:nvSpPr>
          <p:spPr>
            <a:xfrm>
              <a:off x="7647250" y="840097"/>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18" name="Google Shape;2018;p26"/>
            <p:cNvCxnSpPr/>
            <p:nvPr/>
          </p:nvCxnSpPr>
          <p:spPr>
            <a:xfrm rot="10800000">
              <a:off x="7686575" y="270175"/>
              <a:ext cx="0" cy="643500"/>
            </a:xfrm>
            <a:prstGeom prst="straightConnector1">
              <a:avLst/>
            </a:prstGeom>
            <a:noFill/>
            <a:ln w="19050" cap="flat" cmpd="sng">
              <a:solidFill>
                <a:schemeClr val="dk1"/>
              </a:solidFill>
              <a:prstDash val="solid"/>
              <a:round/>
              <a:headEnd type="none" w="med" len="med"/>
              <a:tailEnd type="none" w="med" len="med"/>
            </a:ln>
          </p:spPr>
        </p:cxnSp>
      </p:grpSp>
      <p:grpSp>
        <p:nvGrpSpPr>
          <p:cNvPr id="2019" name="Google Shape;2019;p26"/>
          <p:cNvGrpSpPr/>
          <p:nvPr/>
        </p:nvGrpSpPr>
        <p:grpSpPr>
          <a:xfrm flipH="1">
            <a:off x="904278" y="3768813"/>
            <a:ext cx="78650" cy="1001430"/>
            <a:chOff x="7647250" y="-1325"/>
            <a:chExt cx="78650" cy="1001430"/>
          </a:xfrm>
        </p:grpSpPr>
        <p:sp>
          <p:nvSpPr>
            <p:cNvPr id="2020" name="Google Shape;2020;p26"/>
            <p:cNvSpPr/>
            <p:nvPr/>
          </p:nvSpPr>
          <p:spPr>
            <a:xfrm>
              <a:off x="7647250" y="840097"/>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21" name="Google Shape;2021;p26"/>
            <p:cNvCxnSpPr/>
            <p:nvPr/>
          </p:nvCxnSpPr>
          <p:spPr>
            <a:xfrm rot="10800000">
              <a:off x="7686575" y="-1325"/>
              <a:ext cx="0" cy="915000"/>
            </a:xfrm>
            <a:prstGeom prst="straightConnector1">
              <a:avLst/>
            </a:prstGeom>
            <a:noFill/>
            <a:ln w="19050" cap="flat" cmpd="sng">
              <a:solidFill>
                <a:schemeClr val="dk1"/>
              </a:solidFill>
              <a:prstDash val="solid"/>
              <a:round/>
              <a:headEnd type="none" w="med" len="med"/>
              <a:tailEnd type="none" w="med" len="med"/>
            </a:ln>
          </p:spPr>
        </p:cxnSp>
      </p:grpSp>
      <p:grpSp>
        <p:nvGrpSpPr>
          <p:cNvPr id="2022" name="Google Shape;2022;p26"/>
          <p:cNvGrpSpPr/>
          <p:nvPr/>
        </p:nvGrpSpPr>
        <p:grpSpPr>
          <a:xfrm flipH="1">
            <a:off x="4780854" y="4217914"/>
            <a:ext cx="2275479" cy="1678652"/>
            <a:chOff x="448100" y="3562278"/>
            <a:chExt cx="1827401" cy="1348098"/>
          </a:xfrm>
        </p:grpSpPr>
        <p:sp>
          <p:nvSpPr>
            <p:cNvPr id="2023" name="Google Shape;2023;p26"/>
            <p:cNvSpPr/>
            <p:nvPr/>
          </p:nvSpPr>
          <p:spPr>
            <a:xfrm>
              <a:off x="448100" y="3562278"/>
              <a:ext cx="33330" cy="64605"/>
            </a:xfrm>
            <a:custGeom>
              <a:avLst/>
              <a:gdLst/>
              <a:ahLst/>
              <a:cxnLst/>
              <a:rect l="l" t="t" r="r" b="b"/>
              <a:pathLst>
                <a:path w="714" h="1384" extrusionOk="0">
                  <a:moveTo>
                    <a:pt x="357" y="0"/>
                  </a:moveTo>
                  <a:cubicBezTo>
                    <a:pt x="198" y="337"/>
                    <a:pt x="79" y="694"/>
                    <a:pt x="0" y="1071"/>
                  </a:cubicBezTo>
                  <a:cubicBezTo>
                    <a:pt x="20" y="1279"/>
                    <a:pt x="188" y="1384"/>
                    <a:pt x="357" y="1384"/>
                  </a:cubicBezTo>
                  <a:cubicBezTo>
                    <a:pt x="526" y="1384"/>
                    <a:pt x="694" y="1279"/>
                    <a:pt x="71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26"/>
            <p:cNvSpPr/>
            <p:nvPr/>
          </p:nvSpPr>
          <p:spPr>
            <a:xfrm>
              <a:off x="575814" y="3690926"/>
              <a:ext cx="33376" cy="64418"/>
            </a:xfrm>
            <a:custGeom>
              <a:avLst/>
              <a:gdLst/>
              <a:ahLst/>
              <a:cxnLst/>
              <a:rect l="l" t="t" r="r" b="b"/>
              <a:pathLst>
                <a:path w="715" h="1380" extrusionOk="0">
                  <a:moveTo>
                    <a:pt x="358" y="1"/>
                  </a:moveTo>
                  <a:cubicBezTo>
                    <a:pt x="358" y="1"/>
                    <a:pt x="199" y="378"/>
                    <a:pt x="100" y="695"/>
                  </a:cubicBezTo>
                  <a:cubicBezTo>
                    <a:pt x="60" y="814"/>
                    <a:pt x="21" y="933"/>
                    <a:pt x="1" y="1052"/>
                  </a:cubicBezTo>
                  <a:cubicBezTo>
                    <a:pt x="21" y="1270"/>
                    <a:pt x="189" y="1379"/>
                    <a:pt x="358" y="1379"/>
                  </a:cubicBezTo>
                  <a:cubicBezTo>
                    <a:pt x="526" y="1379"/>
                    <a:pt x="695" y="1270"/>
                    <a:pt x="715" y="1052"/>
                  </a:cubicBezTo>
                  <a:cubicBezTo>
                    <a:pt x="695" y="933"/>
                    <a:pt x="675" y="814"/>
                    <a:pt x="635" y="695"/>
                  </a:cubicBezTo>
                  <a:cubicBezTo>
                    <a:pt x="516"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26"/>
            <p:cNvSpPr/>
            <p:nvPr/>
          </p:nvSpPr>
          <p:spPr>
            <a:xfrm>
              <a:off x="704509" y="3562278"/>
              <a:ext cx="33376" cy="64605"/>
            </a:xfrm>
            <a:custGeom>
              <a:avLst/>
              <a:gdLst/>
              <a:ahLst/>
              <a:cxnLst/>
              <a:rect l="l" t="t" r="r" b="b"/>
              <a:pathLst>
                <a:path w="715" h="1384" extrusionOk="0">
                  <a:moveTo>
                    <a:pt x="357" y="0"/>
                  </a:moveTo>
                  <a:cubicBezTo>
                    <a:pt x="199" y="337"/>
                    <a:pt x="80" y="694"/>
                    <a:pt x="0" y="1071"/>
                  </a:cubicBezTo>
                  <a:cubicBezTo>
                    <a:pt x="20" y="1279"/>
                    <a:pt x="189" y="1384"/>
                    <a:pt x="357" y="1384"/>
                  </a:cubicBezTo>
                  <a:cubicBezTo>
                    <a:pt x="526" y="1384"/>
                    <a:pt x="694" y="1279"/>
                    <a:pt x="71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26"/>
            <p:cNvSpPr/>
            <p:nvPr/>
          </p:nvSpPr>
          <p:spPr>
            <a:xfrm>
              <a:off x="832270" y="3690926"/>
              <a:ext cx="33330" cy="64418"/>
            </a:xfrm>
            <a:custGeom>
              <a:avLst/>
              <a:gdLst/>
              <a:ahLst/>
              <a:cxnLst/>
              <a:rect l="l" t="t" r="r" b="b"/>
              <a:pathLst>
                <a:path w="714" h="1380" extrusionOk="0">
                  <a:moveTo>
                    <a:pt x="357" y="1"/>
                  </a:moveTo>
                  <a:cubicBezTo>
                    <a:pt x="357" y="1"/>
                    <a:pt x="198" y="378"/>
                    <a:pt x="99" y="695"/>
                  </a:cubicBezTo>
                  <a:cubicBezTo>
                    <a:pt x="60" y="814"/>
                    <a:pt x="20" y="933"/>
                    <a:pt x="0" y="1052"/>
                  </a:cubicBezTo>
                  <a:cubicBezTo>
                    <a:pt x="20" y="1270"/>
                    <a:pt x="188" y="1379"/>
                    <a:pt x="357" y="1379"/>
                  </a:cubicBezTo>
                  <a:cubicBezTo>
                    <a:pt x="526" y="1379"/>
                    <a:pt x="694" y="1270"/>
                    <a:pt x="714" y="1052"/>
                  </a:cubicBezTo>
                  <a:cubicBezTo>
                    <a:pt x="694" y="933"/>
                    <a:pt x="674" y="814"/>
                    <a:pt x="63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26"/>
            <p:cNvSpPr/>
            <p:nvPr/>
          </p:nvSpPr>
          <p:spPr>
            <a:xfrm>
              <a:off x="960918" y="3562278"/>
              <a:ext cx="33376" cy="64605"/>
            </a:xfrm>
            <a:custGeom>
              <a:avLst/>
              <a:gdLst/>
              <a:ahLst/>
              <a:cxnLst/>
              <a:rect l="l" t="t" r="r" b="b"/>
              <a:pathLst>
                <a:path w="715" h="1384" extrusionOk="0">
                  <a:moveTo>
                    <a:pt x="358" y="0"/>
                  </a:moveTo>
                  <a:cubicBezTo>
                    <a:pt x="199" y="337"/>
                    <a:pt x="80" y="694"/>
                    <a:pt x="1" y="1071"/>
                  </a:cubicBezTo>
                  <a:cubicBezTo>
                    <a:pt x="20" y="1279"/>
                    <a:pt x="189" y="1384"/>
                    <a:pt x="358" y="1384"/>
                  </a:cubicBezTo>
                  <a:cubicBezTo>
                    <a:pt x="526" y="1384"/>
                    <a:pt x="695" y="1279"/>
                    <a:pt x="715" y="1071"/>
                  </a:cubicBezTo>
                  <a:cubicBezTo>
                    <a:pt x="615" y="694"/>
                    <a:pt x="496" y="337"/>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26"/>
            <p:cNvSpPr/>
            <p:nvPr/>
          </p:nvSpPr>
          <p:spPr>
            <a:xfrm>
              <a:off x="1088680" y="3690926"/>
              <a:ext cx="33376" cy="65772"/>
            </a:xfrm>
            <a:custGeom>
              <a:avLst/>
              <a:gdLst/>
              <a:ahLst/>
              <a:cxnLst/>
              <a:rect l="l" t="t" r="r" b="b"/>
              <a:pathLst>
                <a:path w="715" h="1409" extrusionOk="0">
                  <a:moveTo>
                    <a:pt x="357" y="1"/>
                  </a:moveTo>
                  <a:cubicBezTo>
                    <a:pt x="357" y="1"/>
                    <a:pt x="199" y="378"/>
                    <a:pt x="100" y="695"/>
                  </a:cubicBezTo>
                  <a:cubicBezTo>
                    <a:pt x="60" y="814"/>
                    <a:pt x="20" y="933"/>
                    <a:pt x="0" y="1052"/>
                  </a:cubicBezTo>
                  <a:cubicBezTo>
                    <a:pt x="0" y="1290"/>
                    <a:pt x="179" y="1409"/>
                    <a:pt x="357" y="1409"/>
                  </a:cubicBezTo>
                  <a:cubicBezTo>
                    <a:pt x="536" y="1409"/>
                    <a:pt x="714" y="1290"/>
                    <a:pt x="714" y="1052"/>
                  </a:cubicBezTo>
                  <a:cubicBezTo>
                    <a:pt x="694" y="933"/>
                    <a:pt x="675" y="814"/>
                    <a:pt x="61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26"/>
            <p:cNvSpPr/>
            <p:nvPr/>
          </p:nvSpPr>
          <p:spPr>
            <a:xfrm>
              <a:off x="1217328" y="3562278"/>
              <a:ext cx="32489" cy="66006"/>
            </a:xfrm>
            <a:custGeom>
              <a:avLst/>
              <a:gdLst/>
              <a:ahLst/>
              <a:cxnLst/>
              <a:rect l="l" t="t" r="r" b="b"/>
              <a:pathLst>
                <a:path w="696" h="1414" extrusionOk="0">
                  <a:moveTo>
                    <a:pt x="358" y="0"/>
                  </a:moveTo>
                  <a:cubicBezTo>
                    <a:pt x="199" y="337"/>
                    <a:pt x="80" y="694"/>
                    <a:pt x="1" y="1071"/>
                  </a:cubicBezTo>
                  <a:cubicBezTo>
                    <a:pt x="1" y="1299"/>
                    <a:pt x="174" y="1413"/>
                    <a:pt x="348" y="1413"/>
                  </a:cubicBezTo>
                  <a:cubicBezTo>
                    <a:pt x="521" y="1413"/>
                    <a:pt x="695" y="1299"/>
                    <a:pt x="695" y="1071"/>
                  </a:cubicBezTo>
                  <a:cubicBezTo>
                    <a:pt x="616" y="694"/>
                    <a:pt x="497" y="337"/>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26"/>
            <p:cNvSpPr/>
            <p:nvPr/>
          </p:nvSpPr>
          <p:spPr>
            <a:xfrm>
              <a:off x="1345089" y="3690926"/>
              <a:ext cx="33376" cy="65772"/>
            </a:xfrm>
            <a:custGeom>
              <a:avLst/>
              <a:gdLst/>
              <a:ahLst/>
              <a:cxnLst/>
              <a:rect l="l" t="t" r="r" b="b"/>
              <a:pathLst>
                <a:path w="715" h="1409" extrusionOk="0">
                  <a:moveTo>
                    <a:pt x="358" y="1"/>
                  </a:moveTo>
                  <a:cubicBezTo>
                    <a:pt x="358" y="1"/>
                    <a:pt x="199" y="378"/>
                    <a:pt x="100" y="695"/>
                  </a:cubicBezTo>
                  <a:cubicBezTo>
                    <a:pt x="60" y="814"/>
                    <a:pt x="20" y="933"/>
                    <a:pt x="1" y="1052"/>
                  </a:cubicBezTo>
                  <a:cubicBezTo>
                    <a:pt x="1" y="1290"/>
                    <a:pt x="179" y="1409"/>
                    <a:pt x="358" y="1409"/>
                  </a:cubicBezTo>
                  <a:cubicBezTo>
                    <a:pt x="536" y="1409"/>
                    <a:pt x="715" y="1290"/>
                    <a:pt x="715" y="1052"/>
                  </a:cubicBezTo>
                  <a:cubicBezTo>
                    <a:pt x="695" y="933"/>
                    <a:pt x="675" y="814"/>
                    <a:pt x="615" y="695"/>
                  </a:cubicBezTo>
                  <a:cubicBezTo>
                    <a:pt x="516"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26"/>
            <p:cNvSpPr/>
            <p:nvPr/>
          </p:nvSpPr>
          <p:spPr>
            <a:xfrm>
              <a:off x="1473784" y="3562278"/>
              <a:ext cx="32443" cy="66006"/>
            </a:xfrm>
            <a:custGeom>
              <a:avLst/>
              <a:gdLst/>
              <a:ahLst/>
              <a:cxnLst/>
              <a:rect l="l" t="t" r="r" b="b"/>
              <a:pathLst>
                <a:path w="695" h="1414" extrusionOk="0">
                  <a:moveTo>
                    <a:pt x="357" y="0"/>
                  </a:moveTo>
                  <a:cubicBezTo>
                    <a:pt x="199" y="337"/>
                    <a:pt x="80" y="694"/>
                    <a:pt x="0" y="1071"/>
                  </a:cubicBezTo>
                  <a:cubicBezTo>
                    <a:pt x="0" y="1299"/>
                    <a:pt x="174" y="1413"/>
                    <a:pt x="347" y="1413"/>
                  </a:cubicBezTo>
                  <a:cubicBezTo>
                    <a:pt x="521" y="1413"/>
                    <a:pt x="694" y="1299"/>
                    <a:pt x="69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26"/>
            <p:cNvSpPr/>
            <p:nvPr/>
          </p:nvSpPr>
          <p:spPr>
            <a:xfrm>
              <a:off x="1601498" y="3690926"/>
              <a:ext cx="33376" cy="65772"/>
            </a:xfrm>
            <a:custGeom>
              <a:avLst/>
              <a:gdLst/>
              <a:ahLst/>
              <a:cxnLst/>
              <a:rect l="l" t="t" r="r" b="b"/>
              <a:pathLst>
                <a:path w="715" h="1409" extrusionOk="0">
                  <a:moveTo>
                    <a:pt x="358" y="1"/>
                  </a:moveTo>
                  <a:cubicBezTo>
                    <a:pt x="358" y="1"/>
                    <a:pt x="199" y="378"/>
                    <a:pt x="100" y="695"/>
                  </a:cubicBezTo>
                  <a:cubicBezTo>
                    <a:pt x="60" y="814"/>
                    <a:pt x="21" y="933"/>
                    <a:pt x="1" y="1052"/>
                  </a:cubicBezTo>
                  <a:cubicBezTo>
                    <a:pt x="1" y="1290"/>
                    <a:pt x="179" y="1409"/>
                    <a:pt x="358" y="1409"/>
                  </a:cubicBezTo>
                  <a:cubicBezTo>
                    <a:pt x="536" y="1409"/>
                    <a:pt x="715" y="1290"/>
                    <a:pt x="715" y="1052"/>
                  </a:cubicBezTo>
                  <a:cubicBezTo>
                    <a:pt x="695" y="933"/>
                    <a:pt x="675" y="814"/>
                    <a:pt x="616" y="695"/>
                  </a:cubicBezTo>
                  <a:cubicBezTo>
                    <a:pt x="517"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26"/>
            <p:cNvSpPr/>
            <p:nvPr/>
          </p:nvSpPr>
          <p:spPr>
            <a:xfrm>
              <a:off x="1730193" y="3562278"/>
              <a:ext cx="32443" cy="66006"/>
            </a:xfrm>
            <a:custGeom>
              <a:avLst/>
              <a:gdLst/>
              <a:ahLst/>
              <a:cxnLst/>
              <a:rect l="l" t="t" r="r" b="b"/>
              <a:pathLst>
                <a:path w="695" h="1414" extrusionOk="0">
                  <a:moveTo>
                    <a:pt x="357" y="0"/>
                  </a:moveTo>
                  <a:cubicBezTo>
                    <a:pt x="199" y="337"/>
                    <a:pt x="80" y="694"/>
                    <a:pt x="0" y="1071"/>
                  </a:cubicBezTo>
                  <a:cubicBezTo>
                    <a:pt x="0" y="1299"/>
                    <a:pt x="174" y="1413"/>
                    <a:pt x="348" y="1413"/>
                  </a:cubicBezTo>
                  <a:cubicBezTo>
                    <a:pt x="521" y="1413"/>
                    <a:pt x="695" y="1299"/>
                    <a:pt x="695"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26"/>
            <p:cNvSpPr/>
            <p:nvPr/>
          </p:nvSpPr>
          <p:spPr>
            <a:xfrm>
              <a:off x="1857954" y="3690926"/>
              <a:ext cx="33376" cy="65772"/>
            </a:xfrm>
            <a:custGeom>
              <a:avLst/>
              <a:gdLst/>
              <a:ahLst/>
              <a:cxnLst/>
              <a:rect l="l" t="t" r="r" b="b"/>
              <a:pathLst>
                <a:path w="715" h="1409" extrusionOk="0">
                  <a:moveTo>
                    <a:pt x="357" y="1"/>
                  </a:moveTo>
                  <a:cubicBezTo>
                    <a:pt x="357" y="1"/>
                    <a:pt x="199" y="378"/>
                    <a:pt x="99" y="695"/>
                  </a:cubicBezTo>
                  <a:cubicBezTo>
                    <a:pt x="60" y="814"/>
                    <a:pt x="20" y="933"/>
                    <a:pt x="0" y="1052"/>
                  </a:cubicBezTo>
                  <a:cubicBezTo>
                    <a:pt x="0" y="1290"/>
                    <a:pt x="179" y="1409"/>
                    <a:pt x="357" y="1409"/>
                  </a:cubicBezTo>
                  <a:cubicBezTo>
                    <a:pt x="536" y="1409"/>
                    <a:pt x="714" y="1290"/>
                    <a:pt x="714" y="1052"/>
                  </a:cubicBezTo>
                  <a:cubicBezTo>
                    <a:pt x="694" y="933"/>
                    <a:pt x="674" y="814"/>
                    <a:pt x="61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26"/>
            <p:cNvSpPr/>
            <p:nvPr/>
          </p:nvSpPr>
          <p:spPr>
            <a:xfrm>
              <a:off x="1986135" y="3562278"/>
              <a:ext cx="32909" cy="66006"/>
            </a:xfrm>
            <a:custGeom>
              <a:avLst/>
              <a:gdLst/>
              <a:ahLst/>
              <a:cxnLst/>
              <a:rect l="l" t="t" r="r" b="b"/>
              <a:pathLst>
                <a:path w="705" h="1414" extrusionOk="0">
                  <a:moveTo>
                    <a:pt x="348" y="0"/>
                  </a:moveTo>
                  <a:cubicBezTo>
                    <a:pt x="209" y="337"/>
                    <a:pt x="90" y="694"/>
                    <a:pt x="11" y="1071"/>
                  </a:cubicBezTo>
                  <a:cubicBezTo>
                    <a:pt x="1" y="1299"/>
                    <a:pt x="174" y="1413"/>
                    <a:pt x="350" y="1413"/>
                  </a:cubicBezTo>
                  <a:cubicBezTo>
                    <a:pt x="526" y="1413"/>
                    <a:pt x="705" y="1299"/>
                    <a:pt x="705" y="1071"/>
                  </a:cubicBezTo>
                  <a:cubicBezTo>
                    <a:pt x="626" y="694"/>
                    <a:pt x="507" y="337"/>
                    <a:pt x="34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26"/>
            <p:cNvSpPr/>
            <p:nvPr/>
          </p:nvSpPr>
          <p:spPr>
            <a:xfrm>
              <a:off x="2114363" y="3690926"/>
              <a:ext cx="33376" cy="65772"/>
            </a:xfrm>
            <a:custGeom>
              <a:avLst/>
              <a:gdLst/>
              <a:ahLst/>
              <a:cxnLst/>
              <a:rect l="l" t="t" r="r" b="b"/>
              <a:pathLst>
                <a:path w="715" h="1409" extrusionOk="0">
                  <a:moveTo>
                    <a:pt x="357" y="1"/>
                  </a:moveTo>
                  <a:cubicBezTo>
                    <a:pt x="357" y="1"/>
                    <a:pt x="199" y="378"/>
                    <a:pt x="100" y="695"/>
                  </a:cubicBezTo>
                  <a:cubicBezTo>
                    <a:pt x="60" y="814"/>
                    <a:pt x="20" y="933"/>
                    <a:pt x="1" y="1052"/>
                  </a:cubicBezTo>
                  <a:cubicBezTo>
                    <a:pt x="1" y="1290"/>
                    <a:pt x="179" y="1409"/>
                    <a:pt x="357" y="1409"/>
                  </a:cubicBezTo>
                  <a:cubicBezTo>
                    <a:pt x="536" y="1409"/>
                    <a:pt x="714" y="1290"/>
                    <a:pt x="714" y="1052"/>
                  </a:cubicBezTo>
                  <a:cubicBezTo>
                    <a:pt x="695" y="933"/>
                    <a:pt x="675" y="814"/>
                    <a:pt x="61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26"/>
            <p:cNvSpPr/>
            <p:nvPr/>
          </p:nvSpPr>
          <p:spPr>
            <a:xfrm>
              <a:off x="2243058" y="3562278"/>
              <a:ext cx="32443" cy="66006"/>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26"/>
            <p:cNvSpPr/>
            <p:nvPr/>
          </p:nvSpPr>
          <p:spPr>
            <a:xfrm>
              <a:off x="448100" y="3818687"/>
              <a:ext cx="33330" cy="64605"/>
            </a:xfrm>
            <a:custGeom>
              <a:avLst/>
              <a:gdLst/>
              <a:ahLst/>
              <a:cxnLst/>
              <a:rect l="l" t="t" r="r" b="b"/>
              <a:pathLst>
                <a:path w="714" h="1384" extrusionOk="0">
                  <a:moveTo>
                    <a:pt x="357" y="1"/>
                  </a:moveTo>
                  <a:cubicBezTo>
                    <a:pt x="198" y="338"/>
                    <a:pt x="79" y="695"/>
                    <a:pt x="0" y="1072"/>
                  </a:cubicBezTo>
                  <a:cubicBezTo>
                    <a:pt x="20" y="1280"/>
                    <a:pt x="188"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26"/>
            <p:cNvSpPr/>
            <p:nvPr/>
          </p:nvSpPr>
          <p:spPr>
            <a:xfrm>
              <a:off x="575814" y="3947382"/>
              <a:ext cx="33376" cy="64372"/>
            </a:xfrm>
            <a:custGeom>
              <a:avLst/>
              <a:gdLst/>
              <a:ahLst/>
              <a:cxnLst/>
              <a:rect l="l" t="t" r="r" b="b"/>
              <a:pathLst>
                <a:path w="715" h="1379" extrusionOk="0">
                  <a:moveTo>
                    <a:pt x="358" y="0"/>
                  </a:moveTo>
                  <a:cubicBezTo>
                    <a:pt x="358" y="0"/>
                    <a:pt x="199" y="377"/>
                    <a:pt x="100" y="694"/>
                  </a:cubicBezTo>
                  <a:cubicBezTo>
                    <a:pt x="60" y="813"/>
                    <a:pt x="21" y="932"/>
                    <a:pt x="1" y="1051"/>
                  </a:cubicBezTo>
                  <a:cubicBezTo>
                    <a:pt x="21" y="1269"/>
                    <a:pt x="189" y="1378"/>
                    <a:pt x="358" y="1378"/>
                  </a:cubicBezTo>
                  <a:cubicBezTo>
                    <a:pt x="526" y="1378"/>
                    <a:pt x="695" y="1269"/>
                    <a:pt x="715" y="1051"/>
                  </a:cubicBezTo>
                  <a:cubicBezTo>
                    <a:pt x="695" y="932"/>
                    <a:pt x="675" y="813"/>
                    <a:pt x="635" y="69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26"/>
            <p:cNvSpPr/>
            <p:nvPr/>
          </p:nvSpPr>
          <p:spPr>
            <a:xfrm>
              <a:off x="704509" y="3818687"/>
              <a:ext cx="33376" cy="64605"/>
            </a:xfrm>
            <a:custGeom>
              <a:avLst/>
              <a:gdLst/>
              <a:ahLst/>
              <a:cxnLst/>
              <a:rect l="l" t="t" r="r" b="b"/>
              <a:pathLst>
                <a:path w="715" h="1384" extrusionOk="0">
                  <a:moveTo>
                    <a:pt x="357" y="1"/>
                  </a:moveTo>
                  <a:cubicBezTo>
                    <a:pt x="199" y="338"/>
                    <a:pt x="80" y="695"/>
                    <a:pt x="0" y="1072"/>
                  </a:cubicBezTo>
                  <a:cubicBezTo>
                    <a:pt x="20" y="1280"/>
                    <a:pt x="189"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26"/>
            <p:cNvSpPr/>
            <p:nvPr/>
          </p:nvSpPr>
          <p:spPr>
            <a:xfrm>
              <a:off x="832270" y="3947382"/>
              <a:ext cx="33330" cy="64372"/>
            </a:xfrm>
            <a:custGeom>
              <a:avLst/>
              <a:gdLst/>
              <a:ahLst/>
              <a:cxnLst/>
              <a:rect l="l" t="t" r="r" b="b"/>
              <a:pathLst>
                <a:path w="714" h="1379" extrusionOk="0">
                  <a:moveTo>
                    <a:pt x="357" y="0"/>
                  </a:moveTo>
                  <a:cubicBezTo>
                    <a:pt x="357" y="0"/>
                    <a:pt x="198" y="377"/>
                    <a:pt x="99" y="694"/>
                  </a:cubicBezTo>
                  <a:cubicBezTo>
                    <a:pt x="60" y="813"/>
                    <a:pt x="20" y="932"/>
                    <a:pt x="0" y="1051"/>
                  </a:cubicBezTo>
                  <a:cubicBezTo>
                    <a:pt x="20" y="1269"/>
                    <a:pt x="188" y="1378"/>
                    <a:pt x="357" y="1378"/>
                  </a:cubicBezTo>
                  <a:cubicBezTo>
                    <a:pt x="526" y="1378"/>
                    <a:pt x="694" y="1269"/>
                    <a:pt x="714" y="1051"/>
                  </a:cubicBezTo>
                  <a:cubicBezTo>
                    <a:pt x="694" y="932"/>
                    <a:pt x="674" y="813"/>
                    <a:pt x="63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26"/>
            <p:cNvSpPr/>
            <p:nvPr/>
          </p:nvSpPr>
          <p:spPr>
            <a:xfrm>
              <a:off x="960918" y="3818687"/>
              <a:ext cx="33376" cy="64605"/>
            </a:xfrm>
            <a:custGeom>
              <a:avLst/>
              <a:gdLst/>
              <a:ahLst/>
              <a:cxnLst/>
              <a:rect l="l" t="t" r="r" b="b"/>
              <a:pathLst>
                <a:path w="715" h="1384" extrusionOk="0">
                  <a:moveTo>
                    <a:pt x="358" y="1"/>
                  </a:moveTo>
                  <a:cubicBezTo>
                    <a:pt x="199" y="338"/>
                    <a:pt x="80" y="695"/>
                    <a:pt x="1" y="1072"/>
                  </a:cubicBezTo>
                  <a:cubicBezTo>
                    <a:pt x="20" y="1280"/>
                    <a:pt x="189" y="1384"/>
                    <a:pt x="358" y="1384"/>
                  </a:cubicBezTo>
                  <a:cubicBezTo>
                    <a:pt x="526" y="1384"/>
                    <a:pt x="695" y="1280"/>
                    <a:pt x="715" y="1072"/>
                  </a:cubicBezTo>
                  <a:cubicBezTo>
                    <a:pt x="615" y="695"/>
                    <a:pt x="496"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26"/>
            <p:cNvSpPr/>
            <p:nvPr/>
          </p:nvSpPr>
          <p:spPr>
            <a:xfrm>
              <a:off x="1088680" y="3947382"/>
              <a:ext cx="33376" cy="65772"/>
            </a:xfrm>
            <a:custGeom>
              <a:avLst/>
              <a:gdLst/>
              <a:ahLst/>
              <a:cxnLst/>
              <a:rect l="l" t="t" r="r" b="b"/>
              <a:pathLst>
                <a:path w="715" h="1409" extrusionOk="0">
                  <a:moveTo>
                    <a:pt x="357" y="0"/>
                  </a:moveTo>
                  <a:cubicBezTo>
                    <a:pt x="357" y="0"/>
                    <a:pt x="199" y="377"/>
                    <a:pt x="100" y="694"/>
                  </a:cubicBezTo>
                  <a:cubicBezTo>
                    <a:pt x="60" y="813"/>
                    <a:pt x="20" y="932"/>
                    <a:pt x="0" y="1051"/>
                  </a:cubicBezTo>
                  <a:cubicBezTo>
                    <a:pt x="0" y="1289"/>
                    <a:pt x="179" y="1408"/>
                    <a:pt x="357" y="1408"/>
                  </a:cubicBezTo>
                  <a:cubicBezTo>
                    <a:pt x="536" y="1408"/>
                    <a:pt x="714" y="1289"/>
                    <a:pt x="714" y="1051"/>
                  </a:cubicBezTo>
                  <a:cubicBezTo>
                    <a:pt x="694" y="932"/>
                    <a:pt x="675"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26"/>
            <p:cNvSpPr/>
            <p:nvPr/>
          </p:nvSpPr>
          <p:spPr>
            <a:xfrm>
              <a:off x="1217328" y="3818687"/>
              <a:ext cx="32489" cy="66006"/>
            </a:xfrm>
            <a:custGeom>
              <a:avLst/>
              <a:gdLst/>
              <a:ahLst/>
              <a:cxnLst/>
              <a:rect l="l" t="t" r="r" b="b"/>
              <a:pathLst>
                <a:path w="696" h="1414" extrusionOk="0">
                  <a:moveTo>
                    <a:pt x="358" y="1"/>
                  </a:moveTo>
                  <a:cubicBezTo>
                    <a:pt x="199" y="338"/>
                    <a:pt x="80" y="695"/>
                    <a:pt x="1" y="1072"/>
                  </a:cubicBezTo>
                  <a:cubicBezTo>
                    <a:pt x="1" y="1300"/>
                    <a:pt x="174" y="1414"/>
                    <a:pt x="348" y="1414"/>
                  </a:cubicBezTo>
                  <a:cubicBezTo>
                    <a:pt x="521" y="1414"/>
                    <a:pt x="695" y="1300"/>
                    <a:pt x="695" y="1072"/>
                  </a:cubicBezTo>
                  <a:cubicBezTo>
                    <a:pt x="616" y="695"/>
                    <a:pt x="497"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26"/>
            <p:cNvSpPr/>
            <p:nvPr/>
          </p:nvSpPr>
          <p:spPr>
            <a:xfrm>
              <a:off x="1345089" y="3947382"/>
              <a:ext cx="33376" cy="65772"/>
            </a:xfrm>
            <a:custGeom>
              <a:avLst/>
              <a:gdLst/>
              <a:ahLst/>
              <a:cxnLst/>
              <a:rect l="l" t="t" r="r" b="b"/>
              <a:pathLst>
                <a:path w="715" h="1409" extrusionOk="0">
                  <a:moveTo>
                    <a:pt x="358" y="0"/>
                  </a:moveTo>
                  <a:cubicBezTo>
                    <a:pt x="358" y="0"/>
                    <a:pt x="199" y="377"/>
                    <a:pt x="100" y="694"/>
                  </a:cubicBezTo>
                  <a:cubicBezTo>
                    <a:pt x="60" y="813"/>
                    <a:pt x="20" y="932"/>
                    <a:pt x="1" y="1051"/>
                  </a:cubicBezTo>
                  <a:cubicBezTo>
                    <a:pt x="1" y="1289"/>
                    <a:pt x="179" y="1408"/>
                    <a:pt x="358" y="1408"/>
                  </a:cubicBezTo>
                  <a:cubicBezTo>
                    <a:pt x="536" y="1408"/>
                    <a:pt x="715" y="1289"/>
                    <a:pt x="715" y="1051"/>
                  </a:cubicBezTo>
                  <a:cubicBezTo>
                    <a:pt x="695" y="932"/>
                    <a:pt x="675" y="813"/>
                    <a:pt x="615" y="69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26"/>
            <p:cNvSpPr/>
            <p:nvPr/>
          </p:nvSpPr>
          <p:spPr>
            <a:xfrm>
              <a:off x="1473784" y="3818687"/>
              <a:ext cx="32443" cy="66006"/>
            </a:xfrm>
            <a:custGeom>
              <a:avLst/>
              <a:gdLst/>
              <a:ahLst/>
              <a:cxnLst/>
              <a:rect l="l" t="t" r="r" b="b"/>
              <a:pathLst>
                <a:path w="695" h="1414" extrusionOk="0">
                  <a:moveTo>
                    <a:pt x="357" y="1"/>
                  </a:moveTo>
                  <a:cubicBezTo>
                    <a:pt x="199" y="338"/>
                    <a:pt x="80"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26"/>
            <p:cNvSpPr/>
            <p:nvPr/>
          </p:nvSpPr>
          <p:spPr>
            <a:xfrm>
              <a:off x="1601498" y="3947382"/>
              <a:ext cx="33376" cy="65772"/>
            </a:xfrm>
            <a:custGeom>
              <a:avLst/>
              <a:gdLst/>
              <a:ahLst/>
              <a:cxnLst/>
              <a:rect l="l" t="t" r="r" b="b"/>
              <a:pathLst>
                <a:path w="715" h="1409" extrusionOk="0">
                  <a:moveTo>
                    <a:pt x="358" y="0"/>
                  </a:moveTo>
                  <a:cubicBezTo>
                    <a:pt x="358" y="0"/>
                    <a:pt x="199" y="377"/>
                    <a:pt x="100" y="694"/>
                  </a:cubicBezTo>
                  <a:cubicBezTo>
                    <a:pt x="60" y="813"/>
                    <a:pt x="21" y="932"/>
                    <a:pt x="1" y="1051"/>
                  </a:cubicBezTo>
                  <a:cubicBezTo>
                    <a:pt x="1" y="1289"/>
                    <a:pt x="179" y="1408"/>
                    <a:pt x="358" y="1408"/>
                  </a:cubicBezTo>
                  <a:cubicBezTo>
                    <a:pt x="536" y="1408"/>
                    <a:pt x="715" y="1289"/>
                    <a:pt x="715" y="1051"/>
                  </a:cubicBezTo>
                  <a:cubicBezTo>
                    <a:pt x="695" y="932"/>
                    <a:pt x="675" y="813"/>
                    <a:pt x="616" y="694"/>
                  </a:cubicBezTo>
                  <a:cubicBezTo>
                    <a:pt x="517"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26"/>
            <p:cNvSpPr/>
            <p:nvPr/>
          </p:nvSpPr>
          <p:spPr>
            <a:xfrm>
              <a:off x="1730193" y="3818687"/>
              <a:ext cx="32443" cy="66006"/>
            </a:xfrm>
            <a:custGeom>
              <a:avLst/>
              <a:gdLst/>
              <a:ahLst/>
              <a:cxnLst/>
              <a:rect l="l" t="t" r="r" b="b"/>
              <a:pathLst>
                <a:path w="695" h="1414" extrusionOk="0">
                  <a:moveTo>
                    <a:pt x="357" y="1"/>
                  </a:moveTo>
                  <a:cubicBezTo>
                    <a:pt x="199" y="338"/>
                    <a:pt x="80" y="695"/>
                    <a:pt x="0" y="1072"/>
                  </a:cubicBezTo>
                  <a:cubicBezTo>
                    <a:pt x="0" y="1300"/>
                    <a:pt x="174" y="1414"/>
                    <a:pt x="348" y="1414"/>
                  </a:cubicBezTo>
                  <a:cubicBezTo>
                    <a:pt x="521" y="1414"/>
                    <a:pt x="695" y="1300"/>
                    <a:pt x="695"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26"/>
            <p:cNvSpPr/>
            <p:nvPr/>
          </p:nvSpPr>
          <p:spPr>
            <a:xfrm>
              <a:off x="1857954" y="3947382"/>
              <a:ext cx="33376" cy="65772"/>
            </a:xfrm>
            <a:custGeom>
              <a:avLst/>
              <a:gdLst/>
              <a:ahLst/>
              <a:cxnLst/>
              <a:rect l="l" t="t" r="r" b="b"/>
              <a:pathLst>
                <a:path w="715" h="1409" extrusionOk="0">
                  <a:moveTo>
                    <a:pt x="357" y="0"/>
                  </a:moveTo>
                  <a:cubicBezTo>
                    <a:pt x="357" y="0"/>
                    <a:pt x="199" y="377"/>
                    <a:pt x="99" y="694"/>
                  </a:cubicBezTo>
                  <a:cubicBezTo>
                    <a:pt x="60" y="813"/>
                    <a:pt x="20" y="932"/>
                    <a:pt x="0" y="1051"/>
                  </a:cubicBezTo>
                  <a:cubicBezTo>
                    <a:pt x="0" y="1289"/>
                    <a:pt x="179" y="1408"/>
                    <a:pt x="357" y="1408"/>
                  </a:cubicBezTo>
                  <a:cubicBezTo>
                    <a:pt x="536" y="1408"/>
                    <a:pt x="714" y="1289"/>
                    <a:pt x="714" y="1051"/>
                  </a:cubicBezTo>
                  <a:cubicBezTo>
                    <a:pt x="694" y="932"/>
                    <a:pt x="674"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26"/>
            <p:cNvSpPr/>
            <p:nvPr/>
          </p:nvSpPr>
          <p:spPr>
            <a:xfrm>
              <a:off x="1986135" y="3818687"/>
              <a:ext cx="32909" cy="66006"/>
            </a:xfrm>
            <a:custGeom>
              <a:avLst/>
              <a:gdLst/>
              <a:ahLst/>
              <a:cxnLst/>
              <a:rect l="l" t="t" r="r" b="b"/>
              <a:pathLst>
                <a:path w="705" h="1414" extrusionOk="0">
                  <a:moveTo>
                    <a:pt x="348" y="1"/>
                  </a:moveTo>
                  <a:cubicBezTo>
                    <a:pt x="209" y="338"/>
                    <a:pt x="90" y="695"/>
                    <a:pt x="11" y="1072"/>
                  </a:cubicBezTo>
                  <a:cubicBezTo>
                    <a:pt x="1" y="1300"/>
                    <a:pt x="174" y="1414"/>
                    <a:pt x="350" y="1414"/>
                  </a:cubicBezTo>
                  <a:cubicBezTo>
                    <a:pt x="526" y="1414"/>
                    <a:pt x="705" y="1300"/>
                    <a:pt x="705" y="1072"/>
                  </a:cubicBezTo>
                  <a:cubicBezTo>
                    <a:pt x="626" y="695"/>
                    <a:pt x="507" y="338"/>
                    <a:pt x="34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26"/>
            <p:cNvSpPr/>
            <p:nvPr/>
          </p:nvSpPr>
          <p:spPr>
            <a:xfrm>
              <a:off x="2114363" y="3947382"/>
              <a:ext cx="33376" cy="65772"/>
            </a:xfrm>
            <a:custGeom>
              <a:avLst/>
              <a:gdLst/>
              <a:ahLst/>
              <a:cxnLst/>
              <a:rect l="l" t="t" r="r" b="b"/>
              <a:pathLst>
                <a:path w="715" h="1409" extrusionOk="0">
                  <a:moveTo>
                    <a:pt x="357" y="0"/>
                  </a:moveTo>
                  <a:cubicBezTo>
                    <a:pt x="357" y="0"/>
                    <a:pt x="199" y="377"/>
                    <a:pt x="100" y="694"/>
                  </a:cubicBezTo>
                  <a:cubicBezTo>
                    <a:pt x="60" y="813"/>
                    <a:pt x="20" y="932"/>
                    <a:pt x="1" y="1051"/>
                  </a:cubicBezTo>
                  <a:cubicBezTo>
                    <a:pt x="1" y="1289"/>
                    <a:pt x="179" y="1408"/>
                    <a:pt x="357" y="1408"/>
                  </a:cubicBezTo>
                  <a:cubicBezTo>
                    <a:pt x="536" y="1408"/>
                    <a:pt x="714" y="1289"/>
                    <a:pt x="714" y="1051"/>
                  </a:cubicBezTo>
                  <a:cubicBezTo>
                    <a:pt x="695" y="932"/>
                    <a:pt x="675"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26"/>
            <p:cNvSpPr/>
            <p:nvPr/>
          </p:nvSpPr>
          <p:spPr>
            <a:xfrm>
              <a:off x="2243058" y="3818687"/>
              <a:ext cx="32443" cy="66006"/>
            </a:xfrm>
            <a:custGeom>
              <a:avLst/>
              <a:gdLst/>
              <a:ahLst/>
              <a:cxnLst/>
              <a:rect l="l" t="t" r="r" b="b"/>
              <a:pathLst>
                <a:path w="695" h="1414" extrusionOk="0">
                  <a:moveTo>
                    <a:pt x="357" y="1"/>
                  </a:moveTo>
                  <a:cubicBezTo>
                    <a:pt x="198" y="338"/>
                    <a:pt x="79"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26"/>
            <p:cNvSpPr/>
            <p:nvPr/>
          </p:nvSpPr>
          <p:spPr>
            <a:xfrm>
              <a:off x="448100" y="4075096"/>
              <a:ext cx="33330" cy="64652"/>
            </a:xfrm>
            <a:custGeom>
              <a:avLst/>
              <a:gdLst/>
              <a:ahLst/>
              <a:cxnLst/>
              <a:rect l="l" t="t" r="r" b="b"/>
              <a:pathLst>
                <a:path w="714" h="1385" extrusionOk="0">
                  <a:moveTo>
                    <a:pt x="357" y="1"/>
                  </a:moveTo>
                  <a:cubicBezTo>
                    <a:pt x="198" y="338"/>
                    <a:pt x="79" y="695"/>
                    <a:pt x="0" y="1072"/>
                  </a:cubicBezTo>
                  <a:cubicBezTo>
                    <a:pt x="20" y="1280"/>
                    <a:pt x="188"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26"/>
            <p:cNvSpPr/>
            <p:nvPr/>
          </p:nvSpPr>
          <p:spPr>
            <a:xfrm>
              <a:off x="575814" y="4203791"/>
              <a:ext cx="33376" cy="64372"/>
            </a:xfrm>
            <a:custGeom>
              <a:avLst/>
              <a:gdLst/>
              <a:ahLst/>
              <a:cxnLst/>
              <a:rect l="l" t="t" r="r" b="b"/>
              <a:pathLst>
                <a:path w="715" h="1379" extrusionOk="0">
                  <a:moveTo>
                    <a:pt x="358" y="0"/>
                  </a:moveTo>
                  <a:cubicBezTo>
                    <a:pt x="358" y="0"/>
                    <a:pt x="199" y="397"/>
                    <a:pt x="100" y="714"/>
                  </a:cubicBezTo>
                  <a:cubicBezTo>
                    <a:pt x="60" y="814"/>
                    <a:pt x="21" y="933"/>
                    <a:pt x="1" y="1052"/>
                  </a:cubicBezTo>
                  <a:cubicBezTo>
                    <a:pt x="21" y="1270"/>
                    <a:pt x="189" y="1379"/>
                    <a:pt x="358" y="1379"/>
                  </a:cubicBezTo>
                  <a:cubicBezTo>
                    <a:pt x="526" y="1379"/>
                    <a:pt x="695" y="1270"/>
                    <a:pt x="715" y="1052"/>
                  </a:cubicBezTo>
                  <a:cubicBezTo>
                    <a:pt x="695" y="933"/>
                    <a:pt x="675" y="814"/>
                    <a:pt x="635" y="71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26"/>
            <p:cNvSpPr/>
            <p:nvPr/>
          </p:nvSpPr>
          <p:spPr>
            <a:xfrm>
              <a:off x="704509" y="4075096"/>
              <a:ext cx="33376" cy="64652"/>
            </a:xfrm>
            <a:custGeom>
              <a:avLst/>
              <a:gdLst/>
              <a:ahLst/>
              <a:cxnLst/>
              <a:rect l="l" t="t" r="r" b="b"/>
              <a:pathLst>
                <a:path w="715" h="1385" extrusionOk="0">
                  <a:moveTo>
                    <a:pt x="357" y="1"/>
                  </a:moveTo>
                  <a:cubicBezTo>
                    <a:pt x="199" y="338"/>
                    <a:pt x="80" y="695"/>
                    <a:pt x="0" y="1072"/>
                  </a:cubicBezTo>
                  <a:cubicBezTo>
                    <a:pt x="20" y="1280"/>
                    <a:pt x="189"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26"/>
            <p:cNvSpPr/>
            <p:nvPr/>
          </p:nvSpPr>
          <p:spPr>
            <a:xfrm>
              <a:off x="832270" y="4203791"/>
              <a:ext cx="33330" cy="64372"/>
            </a:xfrm>
            <a:custGeom>
              <a:avLst/>
              <a:gdLst/>
              <a:ahLst/>
              <a:cxnLst/>
              <a:rect l="l" t="t" r="r" b="b"/>
              <a:pathLst>
                <a:path w="714" h="1379" extrusionOk="0">
                  <a:moveTo>
                    <a:pt x="357" y="0"/>
                  </a:moveTo>
                  <a:cubicBezTo>
                    <a:pt x="357" y="0"/>
                    <a:pt x="198" y="397"/>
                    <a:pt x="99" y="714"/>
                  </a:cubicBezTo>
                  <a:cubicBezTo>
                    <a:pt x="60" y="814"/>
                    <a:pt x="20" y="933"/>
                    <a:pt x="0" y="1052"/>
                  </a:cubicBezTo>
                  <a:cubicBezTo>
                    <a:pt x="20" y="1270"/>
                    <a:pt x="188" y="1379"/>
                    <a:pt x="357" y="1379"/>
                  </a:cubicBezTo>
                  <a:cubicBezTo>
                    <a:pt x="526" y="1379"/>
                    <a:pt x="694" y="1270"/>
                    <a:pt x="714" y="1052"/>
                  </a:cubicBezTo>
                  <a:cubicBezTo>
                    <a:pt x="694" y="933"/>
                    <a:pt x="674" y="814"/>
                    <a:pt x="635" y="71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26"/>
            <p:cNvSpPr/>
            <p:nvPr/>
          </p:nvSpPr>
          <p:spPr>
            <a:xfrm>
              <a:off x="960918" y="4075096"/>
              <a:ext cx="33376" cy="64652"/>
            </a:xfrm>
            <a:custGeom>
              <a:avLst/>
              <a:gdLst/>
              <a:ahLst/>
              <a:cxnLst/>
              <a:rect l="l" t="t" r="r" b="b"/>
              <a:pathLst>
                <a:path w="715" h="1385" extrusionOk="0">
                  <a:moveTo>
                    <a:pt x="358" y="1"/>
                  </a:moveTo>
                  <a:cubicBezTo>
                    <a:pt x="199" y="338"/>
                    <a:pt x="80" y="695"/>
                    <a:pt x="1" y="1072"/>
                  </a:cubicBezTo>
                  <a:cubicBezTo>
                    <a:pt x="20" y="1280"/>
                    <a:pt x="189" y="1384"/>
                    <a:pt x="358" y="1384"/>
                  </a:cubicBezTo>
                  <a:cubicBezTo>
                    <a:pt x="526" y="1384"/>
                    <a:pt x="695" y="1280"/>
                    <a:pt x="715" y="1072"/>
                  </a:cubicBezTo>
                  <a:cubicBezTo>
                    <a:pt x="615" y="695"/>
                    <a:pt x="496"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26"/>
            <p:cNvSpPr/>
            <p:nvPr/>
          </p:nvSpPr>
          <p:spPr>
            <a:xfrm>
              <a:off x="1088680" y="4203791"/>
              <a:ext cx="33376" cy="65772"/>
            </a:xfrm>
            <a:custGeom>
              <a:avLst/>
              <a:gdLst/>
              <a:ahLst/>
              <a:cxnLst/>
              <a:rect l="l" t="t" r="r" b="b"/>
              <a:pathLst>
                <a:path w="715" h="1409" extrusionOk="0">
                  <a:moveTo>
                    <a:pt x="357" y="0"/>
                  </a:moveTo>
                  <a:cubicBezTo>
                    <a:pt x="357" y="0"/>
                    <a:pt x="199" y="397"/>
                    <a:pt x="100" y="714"/>
                  </a:cubicBezTo>
                  <a:cubicBezTo>
                    <a:pt x="60" y="814"/>
                    <a:pt x="20" y="933"/>
                    <a:pt x="0" y="1052"/>
                  </a:cubicBezTo>
                  <a:cubicBezTo>
                    <a:pt x="0" y="1290"/>
                    <a:pt x="179" y="1409"/>
                    <a:pt x="357" y="1409"/>
                  </a:cubicBezTo>
                  <a:cubicBezTo>
                    <a:pt x="536" y="1409"/>
                    <a:pt x="714" y="1290"/>
                    <a:pt x="714" y="1052"/>
                  </a:cubicBezTo>
                  <a:cubicBezTo>
                    <a:pt x="694" y="933"/>
                    <a:pt x="675" y="814"/>
                    <a:pt x="615" y="71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26"/>
            <p:cNvSpPr/>
            <p:nvPr/>
          </p:nvSpPr>
          <p:spPr>
            <a:xfrm>
              <a:off x="1217328" y="4075096"/>
              <a:ext cx="32489" cy="66006"/>
            </a:xfrm>
            <a:custGeom>
              <a:avLst/>
              <a:gdLst/>
              <a:ahLst/>
              <a:cxnLst/>
              <a:rect l="l" t="t" r="r" b="b"/>
              <a:pathLst>
                <a:path w="696" h="1414" extrusionOk="0">
                  <a:moveTo>
                    <a:pt x="358" y="1"/>
                  </a:moveTo>
                  <a:cubicBezTo>
                    <a:pt x="199" y="338"/>
                    <a:pt x="80" y="695"/>
                    <a:pt x="1" y="1072"/>
                  </a:cubicBezTo>
                  <a:cubicBezTo>
                    <a:pt x="1" y="1300"/>
                    <a:pt x="174" y="1414"/>
                    <a:pt x="348" y="1414"/>
                  </a:cubicBezTo>
                  <a:cubicBezTo>
                    <a:pt x="521" y="1414"/>
                    <a:pt x="695" y="1300"/>
                    <a:pt x="695" y="1072"/>
                  </a:cubicBezTo>
                  <a:cubicBezTo>
                    <a:pt x="616" y="695"/>
                    <a:pt x="497"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26"/>
            <p:cNvSpPr/>
            <p:nvPr/>
          </p:nvSpPr>
          <p:spPr>
            <a:xfrm>
              <a:off x="1345089" y="4203791"/>
              <a:ext cx="33376" cy="65772"/>
            </a:xfrm>
            <a:custGeom>
              <a:avLst/>
              <a:gdLst/>
              <a:ahLst/>
              <a:cxnLst/>
              <a:rect l="l" t="t" r="r" b="b"/>
              <a:pathLst>
                <a:path w="715" h="1409" extrusionOk="0">
                  <a:moveTo>
                    <a:pt x="358" y="0"/>
                  </a:moveTo>
                  <a:cubicBezTo>
                    <a:pt x="358" y="0"/>
                    <a:pt x="199" y="397"/>
                    <a:pt x="100" y="714"/>
                  </a:cubicBezTo>
                  <a:cubicBezTo>
                    <a:pt x="60" y="814"/>
                    <a:pt x="20" y="933"/>
                    <a:pt x="1" y="1052"/>
                  </a:cubicBezTo>
                  <a:cubicBezTo>
                    <a:pt x="1" y="1290"/>
                    <a:pt x="179" y="1409"/>
                    <a:pt x="358" y="1409"/>
                  </a:cubicBezTo>
                  <a:cubicBezTo>
                    <a:pt x="536" y="1409"/>
                    <a:pt x="715" y="1290"/>
                    <a:pt x="715" y="1052"/>
                  </a:cubicBezTo>
                  <a:cubicBezTo>
                    <a:pt x="695" y="933"/>
                    <a:pt x="675" y="814"/>
                    <a:pt x="615" y="71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26"/>
            <p:cNvSpPr/>
            <p:nvPr/>
          </p:nvSpPr>
          <p:spPr>
            <a:xfrm>
              <a:off x="1473784" y="4075096"/>
              <a:ext cx="32443" cy="66006"/>
            </a:xfrm>
            <a:custGeom>
              <a:avLst/>
              <a:gdLst/>
              <a:ahLst/>
              <a:cxnLst/>
              <a:rect l="l" t="t" r="r" b="b"/>
              <a:pathLst>
                <a:path w="695" h="1414" extrusionOk="0">
                  <a:moveTo>
                    <a:pt x="357" y="1"/>
                  </a:moveTo>
                  <a:cubicBezTo>
                    <a:pt x="199" y="338"/>
                    <a:pt x="80"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26"/>
            <p:cNvSpPr/>
            <p:nvPr/>
          </p:nvSpPr>
          <p:spPr>
            <a:xfrm>
              <a:off x="1601498" y="4203791"/>
              <a:ext cx="33376" cy="65772"/>
            </a:xfrm>
            <a:custGeom>
              <a:avLst/>
              <a:gdLst/>
              <a:ahLst/>
              <a:cxnLst/>
              <a:rect l="l" t="t" r="r" b="b"/>
              <a:pathLst>
                <a:path w="715" h="1409" extrusionOk="0">
                  <a:moveTo>
                    <a:pt x="358" y="0"/>
                  </a:moveTo>
                  <a:cubicBezTo>
                    <a:pt x="358" y="0"/>
                    <a:pt x="199" y="397"/>
                    <a:pt x="100" y="714"/>
                  </a:cubicBezTo>
                  <a:cubicBezTo>
                    <a:pt x="60" y="814"/>
                    <a:pt x="21" y="933"/>
                    <a:pt x="1" y="1052"/>
                  </a:cubicBezTo>
                  <a:cubicBezTo>
                    <a:pt x="1" y="1290"/>
                    <a:pt x="179" y="1409"/>
                    <a:pt x="358" y="1409"/>
                  </a:cubicBezTo>
                  <a:cubicBezTo>
                    <a:pt x="536" y="1409"/>
                    <a:pt x="715" y="1290"/>
                    <a:pt x="715" y="1052"/>
                  </a:cubicBezTo>
                  <a:cubicBezTo>
                    <a:pt x="695" y="933"/>
                    <a:pt x="675" y="814"/>
                    <a:pt x="616" y="714"/>
                  </a:cubicBezTo>
                  <a:cubicBezTo>
                    <a:pt x="517"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26"/>
            <p:cNvSpPr/>
            <p:nvPr/>
          </p:nvSpPr>
          <p:spPr>
            <a:xfrm>
              <a:off x="1730193" y="4075096"/>
              <a:ext cx="32443" cy="66006"/>
            </a:xfrm>
            <a:custGeom>
              <a:avLst/>
              <a:gdLst/>
              <a:ahLst/>
              <a:cxnLst/>
              <a:rect l="l" t="t" r="r" b="b"/>
              <a:pathLst>
                <a:path w="695" h="1414" extrusionOk="0">
                  <a:moveTo>
                    <a:pt x="357" y="1"/>
                  </a:moveTo>
                  <a:cubicBezTo>
                    <a:pt x="199" y="338"/>
                    <a:pt x="80" y="695"/>
                    <a:pt x="0" y="1072"/>
                  </a:cubicBezTo>
                  <a:cubicBezTo>
                    <a:pt x="0" y="1300"/>
                    <a:pt x="174" y="1414"/>
                    <a:pt x="348" y="1414"/>
                  </a:cubicBezTo>
                  <a:cubicBezTo>
                    <a:pt x="521" y="1414"/>
                    <a:pt x="695" y="1300"/>
                    <a:pt x="695"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26"/>
            <p:cNvSpPr/>
            <p:nvPr/>
          </p:nvSpPr>
          <p:spPr>
            <a:xfrm>
              <a:off x="1857954" y="4203791"/>
              <a:ext cx="33376" cy="65772"/>
            </a:xfrm>
            <a:custGeom>
              <a:avLst/>
              <a:gdLst/>
              <a:ahLst/>
              <a:cxnLst/>
              <a:rect l="l" t="t" r="r" b="b"/>
              <a:pathLst>
                <a:path w="715" h="1409" extrusionOk="0">
                  <a:moveTo>
                    <a:pt x="357" y="0"/>
                  </a:moveTo>
                  <a:cubicBezTo>
                    <a:pt x="357" y="0"/>
                    <a:pt x="199" y="397"/>
                    <a:pt x="99" y="714"/>
                  </a:cubicBezTo>
                  <a:cubicBezTo>
                    <a:pt x="60" y="814"/>
                    <a:pt x="20" y="933"/>
                    <a:pt x="0" y="1052"/>
                  </a:cubicBezTo>
                  <a:cubicBezTo>
                    <a:pt x="0" y="1290"/>
                    <a:pt x="179" y="1409"/>
                    <a:pt x="357" y="1409"/>
                  </a:cubicBezTo>
                  <a:cubicBezTo>
                    <a:pt x="536" y="1409"/>
                    <a:pt x="714" y="1290"/>
                    <a:pt x="714" y="1052"/>
                  </a:cubicBezTo>
                  <a:cubicBezTo>
                    <a:pt x="694" y="933"/>
                    <a:pt x="674" y="814"/>
                    <a:pt x="615" y="71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26"/>
            <p:cNvSpPr/>
            <p:nvPr/>
          </p:nvSpPr>
          <p:spPr>
            <a:xfrm>
              <a:off x="1986135" y="4075096"/>
              <a:ext cx="32909" cy="66006"/>
            </a:xfrm>
            <a:custGeom>
              <a:avLst/>
              <a:gdLst/>
              <a:ahLst/>
              <a:cxnLst/>
              <a:rect l="l" t="t" r="r" b="b"/>
              <a:pathLst>
                <a:path w="705" h="1414" extrusionOk="0">
                  <a:moveTo>
                    <a:pt x="348" y="1"/>
                  </a:moveTo>
                  <a:cubicBezTo>
                    <a:pt x="209" y="338"/>
                    <a:pt x="90" y="695"/>
                    <a:pt x="11" y="1072"/>
                  </a:cubicBezTo>
                  <a:cubicBezTo>
                    <a:pt x="1" y="1300"/>
                    <a:pt x="174" y="1414"/>
                    <a:pt x="350" y="1414"/>
                  </a:cubicBezTo>
                  <a:cubicBezTo>
                    <a:pt x="526" y="1414"/>
                    <a:pt x="705" y="1300"/>
                    <a:pt x="705" y="1072"/>
                  </a:cubicBezTo>
                  <a:cubicBezTo>
                    <a:pt x="626" y="695"/>
                    <a:pt x="507" y="338"/>
                    <a:pt x="34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26"/>
            <p:cNvSpPr/>
            <p:nvPr/>
          </p:nvSpPr>
          <p:spPr>
            <a:xfrm>
              <a:off x="2114363" y="4203791"/>
              <a:ext cx="33376" cy="65772"/>
            </a:xfrm>
            <a:custGeom>
              <a:avLst/>
              <a:gdLst/>
              <a:ahLst/>
              <a:cxnLst/>
              <a:rect l="l" t="t" r="r" b="b"/>
              <a:pathLst>
                <a:path w="715" h="1409" extrusionOk="0">
                  <a:moveTo>
                    <a:pt x="357" y="0"/>
                  </a:moveTo>
                  <a:cubicBezTo>
                    <a:pt x="357" y="0"/>
                    <a:pt x="199" y="397"/>
                    <a:pt x="100" y="714"/>
                  </a:cubicBezTo>
                  <a:cubicBezTo>
                    <a:pt x="60" y="814"/>
                    <a:pt x="20" y="933"/>
                    <a:pt x="1" y="1052"/>
                  </a:cubicBezTo>
                  <a:cubicBezTo>
                    <a:pt x="1" y="1290"/>
                    <a:pt x="179" y="1409"/>
                    <a:pt x="357" y="1409"/>
                  </a:cubicBezTo>
                  <a:cubicBezTo>
                    <a:pt x="536" y="1409"/>
                    <a:pt x="714" y="1290"/>
                    <a:pt x="714" y="1052"/>
                  </a:cubicBezTo>
                  <a:cubicBezTo>
                    <a:pt x="695" y="933"/>
                    <a:pt x="675" y="814"/>
                    <a:pt x="615" y="71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26"/>
            <p:cNvSpPr/>
            <p:nvPr/>
          </p:nvSpPr>
          <p:spPr>
            <a:xfrm>
              <a:off x="2243058" y="4075096"/>
              <a:ext cx="32443" cy="66006"/>
            </a:xfrm>
            <a:custGeom>
              <a:avLst/>
              <a:gdLst/>
              <a:ahLst/>
              <a:cxnLst/>
              <a:rect l="l" t="t" r="r" b="b"/>
              <a:pathLst>
                <a:path w="695" h="1414" extrusionOk="0">
                  <a:moveTo>
                    <a:pt x="357" y="1"/>
                  </a:moveTo>
                  <a:cubicBezTo>
                    <a:pt x="198" y="338"/>
                    <a:pt x="79"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26"/>
            <p:cNvSpPr/>
            <p:nvPr/>
          </p:nvSpPr>
          <p:spPr>
            <a:xfrm>
              <a:off x="448100" y="4331552"/>
              <a:ext cx="33330" cy="64605"/>
            </a:xfrm>
            <a:custGeom>
              <a:avLst/>
              <a:gdLst/>
              <a:ahLst/>
              <a:cxnLst/>
              <a:rect l="l" t="t" r="r" b="b"/>
              <a:pathLst>
                <a:path w="714" h="1384" extrusionOk="0">
                  <a:moveTo>
                    <a:pt x="357" y="0"/>
                  </a:moveTo>
                  <a:cubicBezTo>
                    <a:pt x="198" y="337"/>
                    <a:pt x="79" y="694"/>
                    <a:pt x="0" y="1071"/>
                  </a:cubicBezTo>
                  <a:cubicBezTo>
                    <a:pt x="20" y="1279"/>
                    <a:pt x="188" y="1383"/>
                    <a:pt x="357" y="1383"/>
                  </a:cubicBezTo>
                  <a:cubicBezTo>
                    <a:pt x="526" y="1383"/>
                    <a:pt x="694" y="1279"/>
                    <a:pt x="71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26"/>
            <p:cNvSpPr/>
            <p:nvPr/>
          </p:nvSpPr>
          <p:spPr>
            <a:xfrm>
              <a:off x="575814" y="4460200"/>
              <a:ext cx="33376" cy="64418"/>
            </a:xfrm>
            <a:custGeom>
              <a:avLst/>
              <a:gdLst/>
              <a:ahLst/>
              <a:cxnLst/>
              <a:rect l="l" t="t" r="r" b="b"/>
              <a:pathLst>
                <a:path w="715" h="1380" extrusionOk="0">
                  <a:moveTo>
                    <a:pt x="358" y="1"/>
                  </a:moveTo>
                  <a:cubicBezTo>
                    <a:pt x="358" y="1"/>
                    <a:pt x="199" y="378"/>
                    <a:pt x="100" y="695"/>
                  </a:cubicBezTo>
                  <a:cubicBezTo>
                    <a:pt x="60" y="814"/>
                    <a:pt x="21" y="933"/>
                    <a:pt x="1" y="1052"/>
                  </a:cubicBezTo>
                  <a:cubicBezTo>
                    <a:pt x="21" y="1270"/>
                    <a:pt x="189" y="1379"/>
                    <a:pt x="358" y="1379"/>
                  </a:cubicBezTo>
                  <a:cubicBezTo>
                    <a:pt x="526" y="1379"/>
                    <a:pt x="695" y="1270"/>
                    <a:pt x="715" y="1052"/>
                  </a:cubicBezTo>
                  <a:cubicBezTo>
                    <a:pt x="695" y="933"/>
                    <a:pt x="675" y="814"/>
                    <a:pt x="635" y="695"/>
                  </a:cubicBezTo>
                  <a:cubicBezTo>
                    <a:pt x="516"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26"/>
            <p:cNvSpPr/>
            <p:nvPr/>
          </p:nvSpPr>
          <p:spPr>
            <a:xfrm>
              <a:off x="704509" y="4331552"/>
              <a:ext cx="33376" cy="64605"/>
            </a:xfrm>
            <a:custGeom>
              <a:avLst/>
              <a:gdLst/>
              <a:ahLst/>
              <a:cxnLst/>
              <a:rect l="l" t="t" r="r" b="b"/>
              <a:pathLst>
                <a:path w="715" h="1384" extrusionOk="0">
                  <a:moveTo>
                    <a:pt x="357" y="0"/>
                  </a:moveTo>
                  <a:cubicBezTo>
                    <a:pt x="199" y="337"/>
                    <a:pt x="80" y="694"/>
                    <a:pt x="0" y="1071"/>
                  </a:cubicBezTo>
                  <a:cubicBezTo>
                    <a:pt x="20" y="1279"/>
                    <a:pt x="189" y="1383"/>
                    <a:pt x="357" y="1383"/>
                  </a:cubicBezTo>
                  <a:cubicBezTo>
                    <a:pt x="526" y="1383"/>
                    <a:pt x="694" y="1279"/>
                    <a:pt x="71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26"/>
            <p:cNvSpPr/>
            <p:nvPr/>
          </p:nvSpPr>
          <p:spPr>
            <a:xfrm>
              <a:off x="832270" y="4460200"/>
              <a:ext cx="33330" cy="64418"/>
            </a:xfrm>
            <a:custGeom>
              <a:avLst/>
              <a:gdLst/>
              <a:ahLst/>
              <a:cxnLst/>
              <a:rect l="l" t="t" r="r" b="b"/>
              <a:pathLst>
                <a:path w="714" h="1380" extrusionOk="0">
                  <a:moveTo>
                    <a:pt x="357" y="1"/>
                  </a:moveTo>
                  <a:cubicBezTo>
                    <a:pt x="357" y="1"/>
                    <a:pt x="198" y="378"/>
                    <a:pt x="99" y="695"/>
                  </a:cubicBezTo>
                  <a:cubicBezTo>
                    <a:pt x="60" y="814"/>
                    <a:pt x="20" y="933"/>
                    <a:pt x="0" y="1052"/>
                  </a:cubicBezTo>
                  <a:cubicBezTo>
                    <a:pt x="20" y="1270"/>
                    <a:pt x="188" y="1379"/>
                    <a:pt x="357" y="1379"/>
                  </a:cubicBezTo>
                  <a:cubicBezTo>
                    <a:pt x="526" y="1379"/>
                    <a:pt x="694" y="1270"/>
                    <a:pt x="714" y="1052"/>
                  </a:cubicBezTo>
                  <a:cubicBezTo>
                    <a:pt x="694" y="933"/>
                    <a:pt x="674" y="814"/>
                    <a:pt x="63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26"/>
            <p:cNvSpPr/>
            <p:nvPr/>
          </p:nvSpPr>
          <p:spPr>
            <a:xfrm>
              <a:off x="960918" y="4331552"/>
              <a:ext cx="33376" cy="64605"/>
            </a:xfrm>
            <a:custGeom>
              <a:avLst/>
              <a:gdLst/>
              <a:ahLst/>
              <a:cxnLst/>
              <a:rect l="l" t="t" r="r" b="b"/>
              <a:pathLst>
                <a:path w="715" h="1384" extrusionOk="0">
                  <a:moveTo>
                    <a:pt x="358" y="0"/>
                  </a:moveTo>
                  <a:cubicBezTo>
                    <a:pt x="199" y="337"/>
                    <a:pt x="80" y="694"/>
                    <a:pt x="1" y="1071"/>
                  </a:cubicBezTo>
                  <a:cubicBezTo>
                    <a:pt x="20" y="1279"/>
                    <a:pt x="189" y="1383"/>
                    <a:pt x="358" y="1383"/>
                  </a:cubicBezTo>
                  <a:cubicBezTo>
                    <a:pt x="526" y="1383"/>
                    <a:pt x="695" y="1279"/>
                    <a:pt x="715" y="1071"/>
                  </a:cubicBezTo>
                  <a:cubicBezTo>
                    <a:pt x="615" y="694"/>
                    <a:pt x="496" y="337"/>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26"/>
            <p:cNvSpPr/>
            <p:nvPr/>
          </p:nvSpPr>
          <p:spPr>
            <a:xfrm>
              <a:off x="1088680" y="4460200"/>
              <a:ext cx="33376" cy="65772"/>
            </a:xfrm>
            <a:custGeom>
              <a:avLst/>
              <a:gdLst/>
              <a:ahLst/>
              <a:cxnLst/>
              <a:rect l="l" t="t" r="r" b="b"/>
              <a:pathLst>
                <a:path w="715" h="1409" extrusionOk="0">
                  <a:moveTo>
                    <a:pt x="357" y="1"/>
                  </a:moveTo>
                  <a:cubicBezTo>
                    <a:pt x="357" y="1"/>
                    <a:pt x="199" y="378"/>
                    <a:pt x="100" y="695"/>
                  </a:cubicBezTo>
                  <a:cubicBezTo>
                    <a:pt x="60" y="814"/>
                    <a:pt x="20" y="933"/>
                    <a:pt x="0" y="1052"/>
                  </a:cubicBezTo>
                  <a:cubicBezTo>
                    <a:pt x="0" y="1290"/>
                    <a:pt x="179" y="1409"/>
                    <a:pt x="357" y="1409"/>
                  </a:cubicBezTo>
                  <a:cubicBezTo>
                    <a:pt x="536" y="1409"/>
                    <a:pt x="714" y="1290"/>
                    <a:pt x="714" y="1052"/>
                  </a:cubicBezTo>
                  <a:cubicBezTo>
                    <a:pt x="694" y="933"/>
                    <a:pt x="675" y="814"/>
                    <a:pt x="635" y="71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26"/>
            <p:cNvSpPr/>
            <p:nvPr/>
          </p:nvSpPr>
          <p:spPr>
            <a:xfrm>
              <a:off x="1217328" y="4331552"/>
              <a:ext cx="32489" cy="66006"/>
            </a:xfrm>
            <a:custGeom>
              <a:avLst/>
              <a:gdLst/>
              <a:ahLst/>
              <a:cxnLst/>
              <a:rect l="l" t="t" r="r" b="b"/>
              <a:pathLst>
                <a:path w="696" h="1414" extrusionOk="0">
                  <a:moveTo>
                    <a:pt x="358" y="0"/>
                  </a:moveTo>
                  <a:cubicBezTo>
                    <a:pt x="199" y="337"/>
                    <a:pt x="80" y="694"/>
                    <a:pt x="1" y="1071"/>
                  </a:cubicBezTo>
                  <a:cubicBezTo>
                    <a:pt x="1" y="1299"/>
                    <a:pt x="174" y="1413"/>
                    <a:pt x="348" y="1413"/>
                  </a:cubicBezTo>
                  <a:cubicBezTo>
                    <a:pt x="521" y="1413"/>
                    <a:pt x="695" y="1299"/>
                    <a:pt x="695" y="1071"/>
                  </a:cubicBezTo>
                  <a:cubicBezTo>
                    <a:pt x="616" y="694"/>
                    <a:pt x="497" y="337"/>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26"/>
            <p:cNvSpPr/>
            <p:nvPr/>
          </p:nvSpPr>
          <p:spPr>
            <a:xfrm>
              <a:off x="1345089" y="4460200"/>
              <a:ext cx="33376" cy="65772"/>
            </a:xfrm>
            <a:custGeom>
              <a:avLst/>
              <a:gdLst/>
              <a:ahLst/>
              <a:cxnLst/>
              <a:rect l="l" t="t" r="r" b="b"/>
              <a:pathLst>
                <a:path w="715" h="1409" extrusionOk="0">
                  <a:moveTo>
                    <a:pt x="358" y="1"/>
                  </a:moveTo>
                  <a:cubicBezTo>
                    <a:pt x="358" y="1"/>
                    <a:pt x="199" y="378"/>
                    <a:pt x="100" y="695"/>
                  </a:cubicBezTo>
                  <a:cubicBezTo>
                    <a:pt x="60" y="814"/>
                    <a:pt x="20" y="933"/>
                    <a:pt x="1" y="1052"/>
                  </a:cubicBezTo>
                  <a:cubicBezTo>
                    <a:pt x="1" y="1290"/>
                    <a:pt x="179" y="1409"/>
                    <a:pt x="358" y="1409"/>
                  </a:cubicBezTo>
                  <a:cubicBezTo>
                    <a:pt x="536" y="1409"/>
                    <a:pt x="715" y="1290"/>
                    <a:pt x="715" y="1052"/>
                  </a:cubicBezTo>
                  <a:cubicBezTo>
                    <a:pt x="695" y="933"/>
                    <a:pt x="675" y="814"/>
                    <a:pt x="615" y="695"/>
                  </a:cubicBezTo>
                  <a:cubicBezTo>
                    <a:pt x="516"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26"/>
            <p:cNvSpPr/>
            <p:nvPr/>
          </p:nvSpPr>
          <p:spPr>
            <a:xfrm>
              <a:off x="1473784" y="4331552"/>
              <a:ext cx="32443" cy="66006"/>
            </a:xfrm>
            <a:custGeom>
              <a:avLst/>
              <a:gdLst/>
              <a:ahLst/>
              <a:cxnLst/>
              <a:rect l="l" t="t" r="r" b="b"/>
              <a:pathLst>
                <a:path w="695" h="1414" extrusionOk="0">
                  <a:moveTo>
                    <a:pt x="357" y="0"/>
                  </a:moveTo>
                  <a:cubicBezTo>
                    <a:pt x="199" y="337"/>
                    <a:pt x="80" y="694"/>
                    <a:pt x="0" y="1071"/>
                  </a:cubicBezTo>
                  <a:cubicBezTo>
                    <a:pt x="0" y="1299"/>
                    <a:pt x="174" y="1413"/>
                    <a:pt x="347" y="1413"/>
                  </a:cubicBezTo>
                  <a:cubicBezTo>
                    <a:pt x="521" y="1413"/>
                    <a:pt x="694" y="1299"/>
                    <a:pt x="69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26"/>
            <p:cNvSpPr/>
            <p:nvPr/>
          </p:nvSpPr>
          <p:spPr>
            <a:xfrm>
              <a:off x="1601498" y="4460200"/>
              <a:ext cx="33376" cy="65772"/>
            </a:xfrm>
            <a:custGeom>
              <a:avLst/>
              <a:gdLst/>
              <a:ahLst/>
              <a:cxnLst/>
              <a:rect l="l" t="t" r="r" b="b"/>
              <a:pathLst>
                <a:path w="715" h="1409" extrusionOk="0">
                  <a:moveTo>
                    <a:pt x="358" y="1"/>
                  </a:moveTo>
                  <a:cubicBezTo>
                    <a:pt x="358" y="1"/>
                    <a:pt x="199" y="378"/>
                    <a:pt x="100" y="695"/>
                  </a:cubicBezTo>
                  <a:cubicBezTo>
                    <a:pt x="60" y="814"/>
                    <a:pt x="21" y="933"/>
                    <a:pt x="1" y="1052"/>
                  </a:cubicBezTo>
                  <a:cubicBezTo>
                    <a:pt x="1" y="1290"/>
                    <a:pt x="179" y="1409"/>
                    <a:pt x="358" y="1409"/>
                  </a:cubicBezTo>
                  <a:cubicBezTo>
                    <a:pt x="536" y="1409"/>
                    <a:pt x="715" y="1290"/>
                    <a:pt x="715" y="1052"/>
                  </a:cubicBezTo>
                  <a:cubicBezTo>
                    <a:pt x="695" y="933"/>
                    <a:pt x="675" y="814"/>
                    <a:pt x="616" y="695"/>
                  </a:cubicBezTo>
                  <a:cubicBezTo>
                    <a:pt x="517"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26"/>
            <p:cNvSpPr/>
            <p:nvPr/>
          </p:nvSpPr>
          <p:spPr>
            <a:xfrm>
              <a:off x="1730193" y="4331552"/>
              <a:ext cx="32443" cy="66006"/>
            </a:xfrm>
            <a:custGeom>
              <a:avLst/>
              <a:gdLst/>
              <a:ahLst/>
              <a:cxnLst/>
              <a:rect l="l" t="t" r="r" b="b"/>
              <a:pathLst>
                <a:path w="695" h="1414" extrusionOk="0">
                  <a:moveTo>
                    <a:pt x="357" y="0"/>
                  </a:moveTo>
                  <a:cubicBezTo>
                    <a:pt x="199" y="337"/>
                    <a:pt x="80" y="694"/>
                    <a:pt x="0" y="1071"/>
                  </a:cubicBezTo>
                  <a:cubicBezTo>
                    <a:pt x="0" y="1299"/>
                    <a:pt x="174" y="1413"/>
                    <a:pt x="348" y="1413"/>
                  </a:cubicBezTo>
                  <a:cubicBezTo>
                    <a:pt x="521" y="1413"/>
                    <a:pt x="695" y="1299"/>
                    <a:pt x="695"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26"/>
            <p:cNvSpPr/>
            <p:nvPr/>
          </p:nvSpPr>
          <p:spPr>
            <a:xfrm>
              <a:off x="1857954" y="4460200"/>
              <a:ext cx="33376" cy="65772"/>
            </a:xfrm>
            <a:custGeom>
              <a:avLst/>
              <a:gdLst/>
              <a:ahLst/>
              <a:cxnLst/>
              <a:rect l="l" t="t" r="r" b="b"/>
              <a:pathLst>
                <a:path w="715" h="1409" extrusionOk="0">
                  <a:moveTo>
                    <a:pt x="357" y="1"/>
                  </a:moveTo>
                  <a:cubicBezTo>
                    <a:pt x="357" y="1"/>
                    <a:pt x="199" y="378"/>
                    <a:pt x="99" y="695"/>
                  </a:cubicBezTo>
                  <a:cubicBezTo>
                    <a:pt x="60" y="814"/>
                    <a:pt x="20" y="933"/>
                    <a:pt x="0" y="1052"/>
                  </a:cubicBezTo>
                  <a:cubicBezTo>
                    <a:pt x="0" y="1290"/>
                    <a:pt x="179" y="1409"/>
                    <a:pt x="357" y="1409"/>
                  </a:cubicBezTo>
                  <a:cubicBezTo>
                    <a:pt x="536" y="1409"/>
                    <a:pt x="714" y="1290"/>
                    <a:pt x="714" y="1052"/>
                  </a:cubicBezTo>
                  <a:cubicBezTo>
                    <a:pt x="694" y="933"/>
                    <a:pt x="674" y="814"/>
                    <a:pt x="61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26"/>
            <p:cNvSpPr/>
            <p:nvPr/>
          </p:nvSpPr>
          <p:spPr>
            <a:xfrm>
              <a:off x="1986602" y="4331552"/>
              <a:ext cx="32443" cy="66006"/>
            </a:xfrm>
            <a:custGeom>
              <a:avLst/>
              <a:gdLst/>
              <a:ahLst/>
              <a:cxnLst/>
              <a:rect l="l" t="t" r="r" b="b"/>
              <a:pathLst>
                <a:path w="695" h="1414" extrusionOk="0">
                  <a:moveTo>
                    <a:pt x="338" y="0"/>
                  </a:moveTo>
                  <a:cubicBezTo>
                    <a:pt x="199" y="337"/>
                    <a:pt x="80" y="694"/>
                    <a:pt x="1" y="1071"/>
                  </a:cubicBezTo>
                  <a:cubicBezTo>
                    <a:pt x="1" y="1299"/>
                    <a:pt x="174" y="1413"/>
                    <a:pt x="348" y="1413"/>
                  </a:cubicBezTo>
                  <a:cubicBezTo>
                    <a:pt x="521" y="1413"/>
                    <a:pt x="695" y="1299"/>
                    <a:pt x="695" y="1071"/>
                  </a:cubicBezTo>
                  <a:cubicBezTo>
                    <a:pt x="616" y="694"/>
                    <a:pt x="497" y="337"/>
                    <a:pt x="33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26"/>
            <p:cNvSpPr/>
            <p:nvPr/>
          </p:nvSpPr>
          <p:spPr>
            <a:xfrm>
              <a:off x="2114363" y="4460200"/>
              <a:ext cx="33376" cy="65772"/>
            </a:xfrm>
            <a:custGeom>
              <a:avLst/>
              <a:gdLst/>
              <a:ahLst/>
              <a:cxnLst/>
              <a:rect l="l" t="t" r="r" b="b"/>
              <a:pathLst>
                <a:path w="715" h="1409" extrusionOk="0">
                  <a:moveTo>
                    <a:pt x="357" y="1"/>
                  </a:moveTo>
                  <a:cubicBezTo>
                    <a:pt x="357" y="1"/>
                    <a:pt x="199" y="378"/>
                    <a:pt x="100" y="695"/>
                  </a:cubicBezTo>
                  <a:cubicBezTo>
                    <a:pt x="60" y="814"/>
                    <a:pt x="20" y="933"/>
                    <a:pt x="1" y="1052"/>
                  </a:cubicBezTo>
                  <a:cubicBezTo>
                    <a:pt x="1" y="1290"/>
                    <a:pt x="179" y="1409"/>
                    <a:pt x="357" y="1409"/>
                  </a:cubicBezTo>
                  <a:cubicBezTo>
                    <a:pt x="536" y="1409"/>
                    <a:pt x="714" y="1290"/>
                    <a:pt x="714" y="1052"/>
                  </a:cubicBezTo>
                  <a:cubicBezTo>
                    <a:pt x="695" y="933"/>
                    <a:pt x="675" y="814"/>
                    <a:pt x="61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26"/>
            <p:cNvSpPr/>
            <p:nvPr/>
          </p:nvSpPr>
          <p:spPr>
            <a:xfrm>
              <a:off x="2243058" y="4331552"/>
              <a:ext cx="32443" cy="66006"/>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26"/>
            <p:cNvSpPr/>
            <p:nvPr/>
          </p:nvSpPr>
          <p:spPr>
            <a:xfrm>
              <a:off x="448100" y="4587961"/>
              <a:ext cx="33330" cy="64605"/>
            </a:xfrm>
            <a:custGeom>
              <a:avLst/>
              <a:gdLst/>
              <a:ahLst/>
              <a:cxnLst/>
              <a:rect l="l" t="t" r="r" b="b"/>
              <a:pathLst>
                <a:path w="714" h="1384" extrusionOk="0">
                  <a:moveTo>
                    <a:pt x="357" y="0"/>
                  </a:moveTo>
                  <a:cubicBezTo>
                    <a:pt x="198" y="338"/>
                    <a:pt x="79" y="695"/>
                    <a:pt x="0" y="1071"/>
                  </a:cubicBezTo>
                  <a:cubicBezTo>
                    <a:pt x="20" y="1280"/>
                    <a:pt x="188" y="1384"/>
                    <a:pt x="357" y="1384"/>
                  </a:cubicBezTo>
                  <a:cubicBezTo>
                    <a:pt x="526" y="1384"/>
                    <a:pt x="694" y="1280"/>
                    <a:pt x="714" y="1071"/>
                  </a:cubicBezTo>
                  <a:cubicBezTo>
                    <a:pt x="615" y="695"/>
                    <a:pt x="496" y="338"/>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26"/>
            <p:cNvSpPr/>
            <p:nvPr/>
          </p:nvSpPr>
          <p:spPr>
            <a:xfrm>
              <a:off x="575814" y="4716656"/>
              <a:ext cx="33376" cy="64372"/>
            </a:xfrm>
            <a:custGeom>
              <a:avLst/>
              <a:gdLst/>
              <a:ahLst/>
              <a:cxnLst/>
              <a:rect l="l" t="t" r="r" b="b"/>
              <a:pathLst>
                <a:path w="715" h="1379" extrusionOk="0">
                  <a:moveTo>
                    <a:pt x="358" y="0"/>
                  </a:moveTo>
                  <a:cubicBezTo>
                    <a:pt x="358" y="0"/>
                    <a:pt x="199" y="377"/>
                    <a:pt x="100" y="694"/>
                  </a:cubicBezTo>
                  <a:cubicBezTo>
                    <a:pt x="60" y="813"/>
                    <a:pt x="21" y="932"/>
                    <a:pt x="1" y="1051"/>
                  </a:cubicBezTo>
                  <a:cubicBezTo>
                    <a:pt x="21" y="1269"/>
                    <a:pt x="189" y="1378"/>
                    <a:pt x="358" y="1378"/>
                  </a:cubicBezTo>
                  <a:cubicBezTo>
                    <a:pt x="526" y="1378"/>
                    <a:pt x="695" y="1269"/>
                    <a:pt x="715" y="1051"/>
                  </a:cubicBezTo>
                  <a:cubicBezTo>
                    <a:pt x="695" y="932"/>
                    <a:pt x="675" y="813"/>
                    <a:pt x="635" y="69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26"/>
            <p:cNvSpPr/>
            <p:nvPr/>
          </p:nvSpPr>
          <p:spPr>
            <a:xfrm>
              <a:off x="704509" y="4587961"/>
              <a:ext cx="33376" cy="64605"/>
            </a:xfrm>
            <a:custGeom>
              <a:avLst/>
              <a:gdLst/>
              <a:ahLst/>
              <a:cxnLst/>
              <a:rect l="l" t="t" r="r" b="b"/>
              <a:pathLst>
                <a:path w="715" h="1384" extrusionOk="0">
                  <a:moveTo>
                    <a:pt x="357" y="0"/>
                  </a:moveTo>
                  <a:cubicBezTo>
                    <a:pt x="199" y="338"/>
                    <a:pt x="80" y="695"/>
                    <a:pt x="0" y="1071"/>
                  </a:cubicBezTo>
                  <a:cubicBezTo>
                    <a:pt x="20" y="1280"/>
                    <a:pt x="189" y="1384"/>
                    <a:pt x="357" y="1384"/>
                  </a:cubicBezTo>
                  <a:cubicBezTo>
                    <a:pt x="526" y="1384"/>
                    <a:pt x="694" y="1280"/>
                    <a:pt x="714" y="1071"/>
                  </a:cubicBezTo>
                  <a:cubicBezTo>
                    <a:pt x="615" y="695"/>
                    <a:pt x="496" y="338"/>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26"/>
            <p:cNvSpPr/>
            <p:nvPr/>
          </p:nvSpPr>
          <p:spPr>
            <a:xfrm>
              <a:off x="832270" y="4716656"/>
              <a:ext cx="33330" cy="64372"/>
            </a:xfrm>
            <a:custGeom>
              <a:avLst/>
              <a:gdLst/>
              <a:ahLst/>
              <a:cxnLst/>
              <a:rect l="l" t="t" r="r" b="b"/>
              <a:pathLst>
                <a:path w="714" h="1379" extrusionOk="0">
                  <a:moveTo>
                    <a:pt x="357" y="0"/>
                  </a:moveTo>
                  <a:cubicBezTo>
                    <a:pt x="357" y="0"/>
                    <a:pt x="198" y="377"/>
                    <a:pt x="99" y="694"/>
                  </a:cubicBezTo>
                  <a:cubicBezTo>
                    <a:pt x="60" y="813"/>
                    <a:pt x="20" y="932"/>
                    <a:pt x="0" y="1051"/>
                  </a:cubicBezTo>
                  <a:cubicBezTo>
                    <a:pt x="20" y="1269"/>
                    <a:pt x="188" y="1378"/>
                    <a:pt x="357" y="1378"/>
                  </a:cubicBezTo>
                  <a:cubicBezTo>
                    <a:pt x="526" y="1378"/>
                    <a:pt x="694" y="1269"/>
                    <a:pt x="714" y="1051"/>
                  </a:cubicBezTo>
                  <a:cubicBezTo>
                    <a:pt x="694" y="932"/>
                    <a:pt x="674" y="813"/>
                    <a:pt x="63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26"/>
            <p:cNvSpPr/>
            <p:nvPr/>
          </p:nvSpPr>
          <p:spPr>
            <a:xfrm>
              <a:off x="960918" y="4587961"/>
              <a:ext cx="33376" cy="64605"/>
            </a:xfrm>
            <a:custGeom>
              <a:avLst/>
              <a:gdLst/>
              <a:ahLst/>
              <a:cxnLst/>
              <a:rect l="l" t="t" r="r" b="b"/>
              <a:pathLst>
                <a:path w="715" h="1384" extrusionOk="0">
                  <a:moveTo>
                    <a:pt x="358" y="0"/>
                  </a:moveTo>
                  <a:cubicBezTo>
                    <a:pt x="199" y="338"/>
                    <a:pt x="80" y="695"/>
                    <a:pt x="1" y="1071"/>
                  </a:cubicBezTo>
                  <a:cubicBezTo>
                    <a:pt x="20" y="1280"/>
                    <a:pt x="189" y="1384"/>
                    <a:pt x="358" y="1384"/>
                  </a:cubicBezTo>
                  <a:cubicBezTo>
                    <a:pt x="526" y="1384"/>
                    <a:pt x="695" y="1280"/>
                    <a:pt x="715" y="1071"/>
                  </a:cubicBezTo>
                  <a:cubicBezTo>
                    <a:pt x="615" y="695"/>
                    <a:pt x="496" y="338"/>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26"/>
            <p:cNvSpPr/>
            <p:nvPr/>
          </p:nvSpPr>
          <p:spPr>
            <a:xfrm>
              <a:off x="1088680" y="4716656"/>
              <a:ext cx="33376" cy="65772"/>
            </a:xfrm>
            <a:custGeom>
              <a:avLst/>
              <a:gdLst/>
              <a:ahLst/>
              <a:cxnLst/>
              <a:rect l="l" t="t" r="r" b="b"/>
              <a:pathLst>
                <a:path w="715" h="1409" extrusionOk="0">
                  <a:moveTo>
                    <a:pt x="357" y="0"/>
                  </a:moveTo>
                  <a:cubicBezTo>
                    <a:pt x="357" y="0"/>
                    <a:pt x="199" y="377"/>
                    <a:pt x="100" y="694"/>
                  </a:cubicBezTo>
                  <a:cubicBezTo>
                    <a:pt x="60" y="813"/>
                    <a:pt x="20" y="932"/>
                    <a:pt x="0" y="1051"/>
                  </a:cubicBezTo>
                  <a:cubicBezTo>
                    <a:pt x="0" y="1289"/>
                    <a:pt x="179" y="1408"/>
                    <a:pt x="357" y="1408"/>
                  </a:cubicBezTo>
                  <a:cubicBezTo>
                    <a:pt x="536" y="1408"/>
                    <a:pt x="714" y="1289"/>
                    <a:pt x="714" y="1051"/>
                  </a:cubicBezTo>
                  <a:cubicBezTo>
                    <a:pt x="694" y="932"/>
                    <a:pt x="675"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26"/>
            <p:cNvSpPr/>
            <p:nvPr/>
          </p:nvSpPr>
          <p:spPr>
            <a:xfrm>
              <a:off x="1217328" y="4587961"/>
              <a:ext cx="32489" cy="66006"/>
            </a:xfrm>
            <a:custGeom>
              <a:avLst/>
              <a:gdLst/>
              <a:ahLst/>
              <a:cxnLst/>
              <a:rect l="l" t="t" r="r" b="b"/>
              <a:pathLst>
                <a:path w="696" h="1414" extrusionOk="0">
                  <a:moveTo>
                    <a:pt x="358" y="0"/>
                  </a:moveTo>
                  <a:cubicBezTo>
                    <a:pt x="199" y="338"/>
                    <a:pt x="80" y="695"/>
                    <a:pt x="1" y="1071"/>
                  </a:cubicBezTo>
                  <a:cubicBezTo>
                    <a:pt x="1" y="1299"/>
                    <a:pt x="174" y="1413"/>
                    <a:pt x="348" y="1413"/>
                  </a:cubicBezTo>
                  <a:cubicBezTo>
                    <a:pt x="521" y="1413"/>
                    <a:pt x="695" y="1299"/>
                    <a:pt x="695" y="1071"/>
                  </a:cubicBezTo>
                  <a:cubicBezTo>
                    <a:pt x="616" y="695"/>
                    <a:pt x="497" y="338"/>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26"/>
            <p:cNvSpPr/>
            <p:nvPr/>
          </p:nvSpPr>
          <p:spPr>
            <a:xfrm>
              <a:off x="1345089" y="4716656"/>
              <a:ext cx="33376" cy="65772"/>
            </a:xfrm>
            <a:custGeom>
              <a:avLst/>
              <a:gdLst/>
              <a:ahLst/>
              <a:cxnLst/>
              <a:rect l="l" t="t" r="r" b="b"/>
              <a:pathLst>
                <a:path w="715" h="1409" extrusionOk="0">
                  <a:moveTo>
                    <a:pt x="358" y="0"/>
                  </a:moveTo>
                  <a:cubicBezTo>
                    <a:pt x="358" y="0"/>
                    <a:pt x="199" y="377"/>
                    <a:pt x="100" y="694"/>
                  </a:cubicBezTo>
                  <a:cubicBezTo>
                    <a:pt x="60" y="813"/>
                    <a:pt x="20" y="932"/>
                    <a:pt x="1" y="1051"/>
                  </a:cubicBezTo>
                  <a:cubicBezTo>
                    <a:pt x="1" y="1289"/>
                    <a:pt x="179" y="1408"/>
                    <a:pt x="358" y="1408"/>
                  </a:cubicBezTo>
                  <a:cubicBezTo>
                    <a:pt x="536" y="1408"/>
                    <a:pt x="715" y="1289"/>
                    <a:pt x="715" y="1051"/>
                  </a:cubicBezTo>
                  <a:cubicBezTo>
                    <a:pt x="695" y="932"/>
                    <a:pt x="675" y="813"/>
                    <a:pt x="615" y="69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26"/>
            <p:cNvSpPr/>
            <p:nvPr/>
          </p:nvSpPr>
          <p:spPr>
            <a:xfrm>
              <a:off x="1473784" y="4587961"/>
              <a:ext cx="32443" cy="66006"/>
            </a:xfrm>
            <a:custGeom>
              <a:avLst/>
              <a:gdLst/>
              <a:ahLst/>
              <a:cxnLst/>
              <a:rect l="l" t="t" r="r" b="b"/>
              <a:pathLst>
                <a:path w="695" h="1414" extrusionOk="0">
                  <a:moveTo>
                    <a:pt x="357" y="0"/>
                  </a:moveTo>
                  <a:cubicBezTo>
                    <a:pt x="199" y="338"/>
                    <a:pt x="80" y="695"/>
                    <a:pt x="0" y="1071"/>
                  </a:cubicBezTo>
                  <a:cubicBezTo>
                    <a:pt x="0" y="1299"/>
                    <a:pt x="174" y="1413"/>
                    <a:pt x="347" y="1413"/>
                  </a:cubicBezTo>
                  <a:cubicBezTo>
                    <a:pt x="521" y="1413"/>
                    <a:pt x="694" y="1299"/>
                    <a:pt x="694" y="1071"/>
                  </a:cubicBezTo>
                  <a:cubicBezTo>
                    <a:pt x="615" y="695"/>
                    <a:pt x="496" y="338"/>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26"/>
            <p:cNvSpPr/>
            <p:nvPr/>
          </p:nvSpPr>
          <p:spPr>
            <a:xfrm>
              <a:off x="1601498" y="4716656"/>
              <a:ext cx="33376" cy="65772"/>
            </a:xfrm>
            <a:custGeom>
              <a:avLst/>
              <a:gdLst/>
              <a:ahLst/>
              <a:cxnLst/>
              <a:rect l="l" t="t" r="r" b="b"/>
              <a:pathLst>
                <a:path w="715" h="1409" extrusionOk="0">
                  <a:moveTo>
                    <a:pt x="358" y="0"/>
                  </a:moveTo>
                  <a:cubicBezTo>
                    <a:pt x="358" y="0"/>
                    <a:pt x="199" y="377"/>
                    <a:pt x="100" y="694"/>
                  </a:cubicBezTo>
                  <a:cubicBezTo>
                    <a:pt x="60" y="813"/>
                    <a:pt x="21" y="932"/>
                    <a:pt x="1" y="1051"/>
                  </a:cubicBezTo>
                  <a:cubicBezTo>
                    <a:pt x="1" y="1289"/>
                    <a:pt x="179" y="1408"/>
                    <a:pt x="358" y="1408"/>
                  </a:cubicBezTo>
                  <a:cubicBezTo>
                    <a:pt x="536" y="1408"/>
                    <a:pt x="715" y="1289"/>
                    <a:pt x="715" y="1051"/>
                  </a:cubicBezTo>
                  <a:cubicBezTo>
                    <a:pt x="695" y="932"/>
                    <a:pt x="675" y="813"/>
                    <a:pt x="616" y="694"/>
                  </a:cubicBezTo>
                  <a:cubicBezTo>
                    <a:pt x="517"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26"/>
            <p:cNvSpPr/>
            <p:nvPr/>
          </p:nvSpPr>
          <p:spPr>
            <a:xfrm>
              <a:off x="1730193" y="4587961"/>
              <a:ext cx="32443" cy="66006"/>
            </a:xfrm>
            <a:custGeom>
              <a:avLst/>
              <a:gdLst/>
              <a:ahLst/>
              <a:cxnLst/>
              <a:rect l="l" t="t" r="r" b="b"/>
              <a:pathLst>
                <a:path w="695" h="1414" extrusionOk="0">
                  <a:moveTo>
                    <a:pt x="357" y="0"/>
                  </a:moveTo>
                  <a:cubicBezTo>
                    <a:pt x="199" y="338"/>
                    <a:pt x="80" y="695"/>
                    <a:pt x="0" y="1071"/>
                  </a:cubicBezTo>
                  <a:cubicBezTo>
                    <a:pt x="0" y="1299"/>
                    <a:pt x="174" y="1413"/>
                    <a:pt x="348" y="1413"/>
                  </a:cubicBezTo>
                  <a:cubicBezTo>
                    <a:pt x="521" y="1413"/>
                    <a:pt x="695" y="1299"/>
                    <a:pt x="695" y="1071"/>
                  </a:cubicBezTo>
                  <a:cubicBezTo>
                    <a:pt x="615" y="695"/>
                    <a:pt x="496" y="338"/>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26"/>
            <p:cNvSpPr/>
            <p:nvPr/>
          </p:nvSpPr>
          <p:spPr>
            <a:xfrm>
              <a:off x="1857954" y="4716656"/>
              <a:ext cx="33376" cy="65772"/>
            </a:xfrm>
            <a:custGeom>
              <a:avLst/>
              <a:gdLst/>
              <a:ahLst/>
              <a:cxnLst/>
              <a:rect l="l" t="t" r="r" b="b"/>
              <a:pathLst>
                <a:path w="715" h="1409" extrusionOk="0">
                  <a:moveTo>
                    <a:pt x="357" y="0"/>
                  </a:moveTo>
                  <a:cubicBezTo>
                    <a:pt x="357" y="0"/>
                    <a:pt x="199" y="377"/>
                    <a:pt x="99" y="694"/>
                  </a:cubicBezTo>
                  <a:cubicBezTo>
                    <a:pt x="60" y="813"/>
                    <a:pt x="20" y="932"/>
                    <a:pt x="0" y="1051"/>
                  </a:cubicBezTo>
                  <a:cubicBezTo>
                    <a:pt x="0" y="1289"/>
                    <a:pt x="179" y="1408"/>
                    <a:pt x="357" y="1408"/>
                  </a:cubicBezTo>
                  <a:cubicBezTo>
                    <a:pt x="536" y="1408"/>
                    <a:pt x="714" y="1289"/>
                    <a:pt x="714" y="1051"/>
                  </a:cubicBezTo>
                  <a:cubicBezTo>
                    <a:pt x="694" y="932"/>
                    <a:pt x="674"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26"/>
            <p:cNvSpPr/>
            <p:nvPr/>
          </p:nvSpPr>
          <p:spPr>
            <a:xfrm>
              <a:off x="1986135" y="4587961"/>
              <a:ext cx="32909" cy="66006"/>
            </a:xfrm>
            <a:custGeom>
              <a:avLst/>
              <a:gdLst/>
              <a:ahLst/>
              <a:cxnLst/>
              <a:rect l="l" t="t" r="r" b="b"/>
              <a:pathLst>
                <a:path w="705" h="1414" extrusionOk="0">
                  <a:moveTo>
                    <a:pt x="348" y="0"/>
                  </a:moveTo>
                  <a:cubicBezTo>
                    <a:pt x="209" y="338"/>
                    <a:pt x="90" y="695"/>
                    <a:pt x="11" y="1071"/>
                  </a:cubicBezTo>
                  <a:cubicBezTo>
                    <a:pt x="1" y="1299"/>
                    <a:pt x="174" y="1413"/>
                    <a:pt x="350" y="1413"/>
                  </a:cubicBezTo>
                  <a:cubicBezTo>
                    <a:pt x="526" y="1413"/>
                    <a:pt x="705" y="1299"/>
                    <a:pt x="705" y="1071"/>
                  </a:cubicBezTo>
                  <a:cubicBezTo>
                    <a:pt x="626" y="695"/>
                    <a:pt x="507" y="338"/>
                    <a:pt x="34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26"/>
            <p:cNvSpPr/>
            <p:nvPr/>
          </p:nvSpPr>
          <p:spPr>
            <a:xfrm>
              <a:off x="2114363" y="4716656"/>
              <a:ext cx="33376" cy="65772"/>
            </a:xfrm>
            <a:custGeom>
              <a:avLst/>
              <a:gdLst/>
              <a:ahLst/>
              <a:cxnLst/>
              <a:rect l="l" t="t" r="r" b="b"/>
              <a:pathLst>
                <a:path w="715" h="1409" extrusionOk="0">
                  <a:moveTo>
                    <a:pt x="357" y="0"/>
                  </a:moveTo>
                  <a:cubicBezTo>
                    <a:pt x="357" y="0"/>
                    <a:pt x="199" y="377"/>
                    <a:pt x="100" y="694"/>
                  </a:cubicBezTo>
                  <a:cubicBezTo>
                    <a:pt x="60" y="813"/>
                    <a:pt x="20" y="932"/>
                    <a:pt x="1" y="1051"/>
                  </a:cubicBezTo>
                  <a:cubicBezTo>
                    <a:pt x="1" y="1289"/>
                    <a:pt x="179" y="1408"/>
                    <a:pt x="357" y="1408"/>
                  </a:cubicBezTo>
                  <a:cubicBezTo>
                    <a:pt x="536" y="1408"/>
                    <a:pt x="714" y="1289"/>
                    <a:pt x="714" y="1051"/>
                  </a:cubicBezTo>
                  <a:cubicBezTo>
                    <a:pt x="695" y="932"/>
                    <a:pt x="675"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26"/>
            <p:cNvSpPr/>
            <p:nvPr/>
          </p:nvSpPr>
          <p:spPr>
            <a:xfrm>
              <a:off x="2243058" y="4587961"/>
              <a:ext cx="32443" cy="66006"/>
            </a:xfrm>
            <a:custGeom>
              <a:avLst/>
              <a:gdLst/>
              <a:ahLst/>
              <a:cxnLst/>
              <a:rect l="l" t="t" r="r" b="b"/>
              <a:pathLst>
                <a:path w="695" h="1414" extrusionOk="0">
                  <a:moveTo>
                    <a:pt x="357" y="0"/>
                  </a:moveTo>
                  <a:cubicBezTo>
                    <a:pt x="198" y="338"/>
                    <a:pt x="79" y="695"/>
                    <a:pt x="0" y="1071"/>
                  </a:cubicBezTo>
                  <a:cubicBezTo>
                    <a:pt x="0" y="1299"/>
                    <a:pt x="174" y="1413"/>
                    <a:pt x="347" y="1413"/>
                  </a:cubicBezTo>
                  <a:cubicBezTo>
                    <a:pt x="521" y="1413"/>
                    <a:pt x="694" y="1299"/>
                    <a:pt x="694" y="1071"/>
                  </a:cubicBezTo>
                  <a:cubicBezTo>
                    <a:pt x="615" y="695"/>
                    <a:pt x="496" y="338"/>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26"/>
            <p:cNvSpPr/>
            <p:nvPr/>
          </p:nvSpPr>
          <p:spPr>
            <a:xfrm>
              <a:off x="448100" y="4844371"/>
              <a:ext cx="33330" cy="64652"/>
            </a:xfrm>
            <a:custGeom>
              <a:avLst/>
              <a:gdLst/>
              <a:ahLst/>
              <a:cxnLst/>
              <a:rect l="l" t="t" r="r" b="b"/>
              <a:pathLst>
                <a:path w="714" h="1385" extrusionOk="0">
                  <a:moveTo>
                    <a:pt x="357" y="1"/>
                  </a:moveTo>
                  <a:cubicBezTo>
                    <a:pt x="198" y="338"/>
                    <a:pt x="79" y="695"/>
                    <a:pt x="0" y="1072"/>
                  </a:cubicBezTo>
                  <a:cubicBezTo>
                    <a:pt x="20" y="1280"/>
                    <a:pt x="188"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26"/>
            <p:cNvSpPr/>
            <p:nvPr/>
          </p:nvSpPr>
          <p:spPr>
            <a:xfrm>
              <a:off x="704509" y="4844371"/>
              <a:ext cx="33376" cy="64652"/>
            </a:xfrm>
            <a:custGeom>
              <a:avLst/>
              <a:gdLst/>
              <a:ahLst/>
              <a:cxnLst/>
              <a:rect l="l" t="t" r="r" b="b"/>
              <a:pathLst>
                <a:path w="715" h="1385" extrusionOk="0">
                  <a:moveTo>
                    <a:pt x="357" y="1"/>
                  </a:moveTo>
                  <a:cubicBezTo>
                    <a:pt x="199" y="338"/>
                    <a:pt x="80" y="695"/>
                    <a:pt x="0" y="1072"/>
                  </a:cubicBezTo>
                  <a:cubicBezTo>
                    <a:pt x="20" y="1280"/>
                    <a:pt x="189"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26"/>
            <p:cNvSpPr/>
            <p:nvPr/>
          </p:nvSpPr>
          <p:spPr>
            <a:xfrm>
              <a:off x="960918" y="4844371"/>
              <a:ext cx="33376" cy="64652"/>
            </a:xfrm>
            <a:custGeom>
              <a:avLst/>
              <a:gdLst/>
              <a:ahLst/>
              <a:cxnLst/>
              <a:rect l="l" t="t" r="r" b="b"/>
              <a:pathLst>
                <a:path w="715" h="1385" extrusionOk="0">
                  <a:moveTo>
                    <a:pt x="358" y="1"/>
                  </a:moveTo>
                  <a:cubicBezTo>
                    <a:pt x="199" y="338"/>
                    <a:pt x="80" y="695"/>
                    <a:pt x="1" y="1072"/>
                  </a:cubicBezTo>
                  <a:cubicBezTo>
                    <a:pt x="20" y="1280"/>
                    <a:pt x="189" y="1384"/>
                    <a:pt x="358" y="1384"/>
                  </a:cubicBezTo>
                  <a:cubicBezTo>
                    <a:pt x="526" y="1384"/>
                    <a:pt x="695" y="1280"/>
                    <a:pt x="715" y="1072"/>
                  </a:cubicBezTo>
                  <a:cubicBezTo>
                    <a:pt x="615" y="695"/>
                    <a:pt x="496"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26"/>
            <p:cNvSpPr/>
            <p:nvPr/>
          </p:nvSpPr>
          <p:spPr>
            <a:xfrm>
              <a:off x="1217328" y="4844371"/>
              <a:ext cx="32489" cy="66006"/>
            </a:xfrm>
            <a:custGeom>
              <a:avLst/>
              <a:gdLst/>
              <a:ahLst/>
              <a:cxnLst/>
              <a:rect l="l" t="t" r="r" b="b"/>
              <a:pathLst>
                <a:path w="696" h="1414" extrusionOk="0">
                  <a:moveTo>
                    <a:pt x="358" y="1"/>
                  </a:moveTo>
                  <a:cubicBezTo>
                    <a:pt x="199" y="338"/>
                    <a:pt x="80" y="695"/>
                    <a:pt x="1" y="1072"/>
                  </a:cubicBezTo>
                  <a:cubicBezTo>
                    <a:pt x="1" y="1300"/>
                    <a:pt x="174" y="1414"/>
                    <a:pt x="348" y="1414"/>
                  </a:cubicBezTo>
                  <a:cubicBezTo>
                    <a:pt x="521" y="1414"/>
                    <a:pt x="695" y="1300"/>
                    <a:pt x="695" y="1072"/>
                  </a:cubicBezTo>
                  <a:cubicBezTo>
                    <a:pt x="616" y="695"/>
                    <a:pt x="497"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26"/>
            <p:cNvSpPr/>
            <p:nvPr/>
          </p:nvSpPr>
          <p:spPr>
            <a:xfrm>
              <a:off x="1473784" y="4844371"/>
              <a:ext cx="32443" cy="66006"/>
            </a:xfrm>
            <a:custGeom>
              <a:avLst/>
              <a:gdLst/>
              <a:ahLst/>
              <a:cxnLst/>
              <a:rect l="l" t="t" r="r" b="b"/>
              <a:pathLst>
                <a:path w="695" h="1414" extrusionOk="0">
                  <a:moveTo>
                    <a:pt x="357" y="1"/>
                  </a:moveTo>
                  <a:cubicBezTo>
                    <a:pt x="199" y="338"/>
                    <a:pt x="80"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26"/>
            <p:cNvSpPr/>
            <p:nvPr/>
          </p:nvSpPr>
          <p:spPr>
            <a:xfrm>
              <a:off x="1730193" y="4844371"/>
              <a:ext cx="32443" cy="66006"/>
            </a:xfrm>
            <a:custGeom>
              <a:avLst/>
              <a:gdLst/>
              <a:ahLst/>
              <a:cxnLst/>
              <a:rect l="l" t="t" r="r" b="b"/>
              <a:pathLst>
                <a:path w="695" h="1414" extrusionOk="0">
                  <a:moveTo>
                    <a:pt x="357" y="1"/>
                  </a:moveTo>
                  <a:cubicBezTo>
                    <a:pt x="199" y="338"/>
                    <a:pt x="80" y="695"/>
                    <a:pt x="0" y="1072"/>
                  </a:cubicBezTo>
                  <a:cubicBezTo>
                    <a:pt x="0" y="1300"/>
                    <a:pt x="174" y="1414"/>
                    <a:pt x="348" y="1414"/>
                  </a:cubicBezTo>
                  <a:cubicBezTo>
                    <a:pt x="521" y="1414"/>
                    <a:pt x="695" y="1300"/>
                    <a:pt x="695"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26"/>
            <p:cNvSpPr/>
            <p:nvPr/>
          </p:nvSpPr>
          <p:spPr>
            <a:xfrm>
              <a:off x="1986135" y="4844371"/>
              <a:ext cx="32909" cy="66006"/>
            </a:xfrm>
            <a:custGeom>
              <a:avLst/>
              <a:gdLst/>
              <a:ahLst/>
              <a:cxnLst/>
              <a:rect l="l" t="t" r="r" b="b"/>
              <a:pathLst>
                <a:path w="705" h="1414" extrusionOk="0">
                  <a:moveTo>
                    <a:pt x="348" y="1"/>
                  </a:moveTo>
                  <a:cubicBezTo>
                    <a:pt x="209" y="338"/>
                    <a:pt x="90" y="695"/>
                    <a:pt x="11" y="1072"/>
                  </a:cubicBezTo>
                  <a:cubicBezTo>
                    <a:pt x="1" y="1300"/>
                    <a:pt x="174" y="1414"/>
                    <a:pt x="350" y="1414"/>
                  </a:cubicBezTo>
                  <a:cubicBezTo>
                    <a:pt x="526" y="1414"/>
                    <a:pt x="705" y="1300"/>
                    <a:pt x="705" y="1072"/>
                  </a:cubicBezTo>
                  <a:cubicBezTo>
                    <a:pt x="626" y="695"/>
                    <a:pt x="507" y="338"/>
                    <a:pt x="34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26"/>
            <p:cNvSpPr/>
            <p:nvPr/>
          </p:nvSpPr>
          <p:spPr>
            <a:xfrm>
              <a:off x="2243058" y="4844371"/>
              <a:ext cx="32443" cy="66006"/>
            </a:xfrm>
            <a:custGeom>
              <a:avLst/>
              <a:gdLst/>
              <a:ahLst/>
              <a:cxnLst/>
              <a:rect l="l" t="t" r="r" b="b"/>
              <a:pathLst>
                <a:path w="695" h="1414" extrusionOk="0">
                  <a:moveTo>
                    <a:pt x="357" y="1"/>
                  </a:moveTo>
                  <a:cubicBezTo>
                    <a:pt x="198" y="338"/>
                    <a:pt x="79"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6" name="Google Shape;2106;p26"/>
          <p:cNvGrpSpPr/>
          <p:nvPr/>
        </p:nvGrpSpPr>
        <p:grpSpPr>
          <a:xfrm flipH="1">
            <a:off x="6992001" y="-806438"/>
            <a:ext cx="64328" cy="1210852"/>
            <a:chOff x="738075" y="459726"/>
            <a:chExt cx="78650" cy="1480441"/>
          </a:xfrm>
        </p:grpSpPr>
        <p:sp>
          <p:nvSpPr>
            <p:cNvPr id="2107" name="Google Shape;2107;p26"/>
            <p:cNvSpPr/>
            <p:nvPr/>
          </p:nvSpPr>
          <p:spPr>
            <a:xfrm>
              <a:off x="738075" y="1780159"/>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08" name="Google Shape;2108;p26"/>
            <p:cNvCxnSpPr/>
            <p:nvPr/>
          </p:nvCxnSpPr>
          <p:spPr>
            <a:xfrm rot="10800000">
              <a:off x="777417" y="459726"/>
              <a:ext cx="0" cy="1429500"/>
            </a:xfrm>
            <a:prstGeom prst="straightConnector1">
              <a:avLst/>
            </a:prstGeom>
            <a:noFill/>
            <a:ln w="19050" cap="flat" cmpd="sng">
              <a:solidFill>
                <a:schemeClr val="dk1"/>
              </a:solidFill>
              <a:prstDash val="solid"/>
              <a:round/>
              <a:headEnd type="none" w="med" len="med"/>
              <a:tailEnd type="none" w="med" len="med"/>
            </a:ln>
          </p:spPr>
        </p:cxnSp>
      </p:grpSp>
      <p:sp>
        <p:nvSpPr>
          <p:cNvPr id="2109" name="Google Shape;2109;p26"/>
          <p:cNvSpPr txBox="1">
            <a:spLocks noGrp="1"/>
          </p:cNvSpPr>
          <p:nvPr>
            <p:ph type="title"/>
          </p:nvPr>
        </p:nvSpPr>
        <p:spPr>
          <a:xfrm>
            <a:off x="737600" y="533450"/>
            <a:ext cx="7668900" cy="484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
  <p:cSld name="CUSTOM_12">
    <p:spTree>
      <p:nvGrpSpPr>
        <p:cNvPr id="1" name="Shape 2549"/>
        <p:cNvGrpSpPr/>
        <p:nvPr/>
      </p:nvGrpSpPr>
      <p:grpSpPr>
        <a:xfrm>
          <a:off x="0" y="0"/>
          <a:ext cx="0" cy="0"/>
          <a:chOff x="0" y="0"/>
          <a:chExt cx="0" cy="0"/>
        </a:xfrm>
      </p:grpSpPr>
      <p:sp>
        <p:nvSpPr>
          <p:cNvPr id="2550" name="Google Shape;2550;p31"/>
          <p:cNvSpPr/>
          <p:nvPr/>
        </p:nvSpPr>
        <p:spPr>
          <a:xfrm>
            <a:off x="9199051" y="-1086015"/>
            <a:ext cx="104104" cy="2212358"/>
          </a:xfrm>
          <a:custGeom>
            <a:avLst/>
            <a:gdLst/>
            <a:ahLst/>
            <a:cxnLst/>
            <a:rect l="l" t="t" r="r" b="b"/>
            <a:pathLst>
              <a:path w="1845" h="38384" extrusionOk="0">
                <a:moveTo>
                  <a:pt x="853" y="0"/>
                </a:moveTo>
                <a:lnTo>
                  <a:pt x="853" y="34844"/>
                </a:lnTo>
                <a:cubicBezTo>
                  <a:pt x="655" y="35340"/>
                  <a:pt x="0" y="37025"/>
                  <a:pt x="0" y="37462"/>
                </a:cubicBezTo>
                <a:cubicBezTo>
                  <a:pt x="0" y="38076"/>
                  <a:pt x="461" y="38384"/>
                  <a:pt x="922" y="38384"/>
                </a:cubicBezTo>
                <a:cubicBezTo>
                  <a:pt x="1383" y="38384"/>
                  <a:pt x="1844" y="38076"/>
                  <a:pt x="1844" y="37462"/>
                </a:cubicBezTo>
                <a:cubicBezTo>
                  <a:pt x="1844" y="37025"/>
                  <a:pt x="1190" y="35340"/>
                  <a:pt x="972" y="34844"/>
                </a:cubicBezTo>
                <a:lnTo>
                  <a:pt x="9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31"/>
          <p:cNvSpPr/>
          <p:nvPr/>
        </p:nvSpPr>
        <p:spPr>
          <a:xfrm flipH="1">
            <a:off x="7485771" y="214962"/>
            <a:ext cx="1350894" cy="393597"/>
          </a:xfrm>
          <a:custGeom>
            <a:avLst/>
            <a:gdLst/>
            <a:ahLst/>
            <a:cxnLst/>
            <a:rect l="l" t="t" r="r" b="b"/>
            <a:pathLst>
              <a:path w="24770" h="7217" extrusionOk="0">
                <a:moveTo>
                  <a:pt x="14016" y="0"/>
                </a:moveTo>
                <a:cubicBezTo>
                  <a:pt x="11600" y="0"/>
                  <a:pt x="9173" y="1184"/>
                  <a:pt x="7774" y="3647"/>
                </a:cubicBezTo>
                <a:cubicBezTo>
                  <a:pt x="6850" y="2866"/>
                  <a:pt x="5779" y="2515"/>
                  <a:pt x="4733" y="2515"/>
                </a:cubicBezTo>
                <a:cubicBezTo>
                  <a:pt x="2299" y="2515"/>
                  <a:pt x="0" y="4414"/>
                  <a:pt x="0" y="7216"/>
                </a:cubicBezTo>
                <a:lnTo>
                  <a:pt x="24769" y="7216"/>
                </a:lnTo>
                <a:cubicBezTo>
                  <a:pt x="24769" y="5729"/>
                  <a:pt x="23560" y="4519"/>
                  <a:pt x="22072" y="4519"/>
                </a:cubicBezTo>
                <a:cubicBezTo>
                  <a:pt x="21636" y="4519"/>
                  <a:pt x="21220" y="4618"/>
                  <a:pt x="20823" y="4817"/>
                </a:cubicBezTo>
                <a:cubicBezTo>
                  <a:pt x="19716" y="1657"/>
                  <a:pt x="16874" y="0"/>
                  <a:pt x="140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31"/>
          <p:cNvSpPr/>
          <p:nvPr/>
        </p:nvSpPr>
        <p:spPr>
          <a:xfrm>
            <a:off x="173000" y="3436040"/>
            <a:ext cx="1129202" cy="329023"/>
          </a:xfrm>
          <a:custGeom>
            <a:avLst/>
            <a:gdLst/>
            <a:ahLst/>
            <a:cxnLst/>
            <a:rect l="l" t="t" r="r" b="b"/>
            <a:pathLst>
              <a:path w="24770" h="7217" extrusionOk="0">
                <a:moveTo>
                  <a:pt x="14016" y="0"/>
                </a:moveTo>
                <a:cubicBezTo>
                  <a:pt x="11600" y="0"/>
                  <a:pt x="9173" y="1184"/>
                  <a:pt x="7774" y="3647"/>
                </a:cubicBezTo>
                <a:cubicBezTo>
                  <a:pt x="6850" y="2866"/>
                  <a:pt x="5779" y="2515"/>
                  <a:pt x="4733" y="2515"/>
                </a:cubicBezTo>
                <a:cubicBezTo>
                  <a:pt x="2299" y="2515"/>
                  <a:pt x="0" y="4414"/>
                  <a:pt x="0" y="7216"/>
                </a:cubicBezTo>
                <a:lnTo>
                  <a:pt x="24769" y="7216"/>
                </a:lnTo>
                <a:cubicBezTo>
                  <a:pt x="24769" y="5729"/>
                  <a:pt x="23560" y="4519"/>
                  <a:pt x="22072" y="4519"/>
                </a:cubicBezTo>
                <a:cubicBezTo>
                  <a:pt x="21636" y="4519"/>
                  <a:pt x="21220" y="4618"/>
                  <a:pt x="20823" y="4817"/>
                </a:cubicBezTo>
                <a:cubicBezTo>
                  <a:pt x="19716" y="1657"/>
                  <a:pt x="16874" y="0"/>
                  <a:pt x="140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53" name="Google Shape;2553;p31"/>
          <p:cNvGrpSpPr/>
          <p:nvPr/>
        </p:nvGrpSpPr>
        <p:grpSpPr>
          <a:xfrm flipH="1">
            <a:off x="983972" y="-951958"/>
            <a:ext cx="100168" cy="1944239"/>
            <a:chOff x="738075" y="353767"/>
            <a:chExt cx="78650" cy="1526569"/>
          </a:xfrm>
        </p:grpSpPr>
        <p:sp>
          <p:nvSpPr>
            <p:cNvPr id="2554" name="Google Shape;2554;p31"/>
            <p:cNvSpPr/>
            <p:nvPr/>
          </p:nvSpPr>
          <p:spPr>
            <a:xfrm>
              <a:off x="738075" y="1720328"/>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55" name="Google Shape;2555;p31"/>
            <p:cNvCxnSpPr/>
            <p:nvPr/>
          </p:nvCxnSpPr>
          <p:spPr>
            <a:xfrm rot="10800000">
              <a:off x="777393" y="353767"/>
              <a:ext cx="0" cy="1408500"/>
            </a:xfrm>
            <a:prstGeom prst="straightConnector1">
              <a:avLst/>
            </a:prstGeom>
            <a:noFill/>
            <a:ln w="19050" cap="flat" cmpd="sng">
              <a:solidFill>
                <a:schemeClr val="dk1"/>
              </a:solidFill>
              <a:prstDash val="solid"/>
              <a:round/>
              <a:headEnd type="none" w="med" len="med"/>
              <a:tailEnd type="none" w="med" len="med"/>
            </a:ln>
          </p:spPr>
        </p:cxnSp>
      </p:grpSp>
      <p:grpSp>
        <p:nvGrpSpPr>
          <p:cNvPr id="2556" name="Google Shape;2556;p31"/>
          <p:cNvGrpSpPr/>
          <p:nvPr/>
        </p:nvGrpSpPr>
        <p:grpSpPr>
          <a:xfrm flipH="1">
            <a:off x="8467446" y="583715"/>
            <a:ext cx="64328" cy="1248823"/>
            <a:chOff x="738075" y="413301"/>
            <a:chExt cx="78650" cy="1526866"/>
          </a:xfrm>
        </p:grpSpPr>
        <p:sp>
          <p:nvSpPr>
            <p:cNvPr id="2557" name="Google Shape;2557;p31"/>
            <p:cNvSpPr/>
            <p:nvPr/>
          </p:nvSpPr>
          <p:spPr>
            <a:xfrm>
              <a:off x="738075" y="1780159"/>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58" name="Google Shape;2558;p31"/>
            <p:cNvCxnSpPr/>
            <p:nvPr/>
          </p:nvCxnSpPr>
          <p:spPr>
            <a:xfrm rot="10800000">
              <a:off x="777412" y="413301"/>
              <a:ext cx="0" cy="1488000"/>
            </a:xfrm>
            <a:prstGeom prst="straightConnector1">
              <a:avLst/>
            </a:prstGeom>
            <a:noFill/>
            <a:ln w="19050" cap="flat" cmpd="sng">
              <a:solidFill>
                <a:schemeClr val="dk1"/>
              </a:solidFill>
              <a:prstDash val="solid"/>
              <a:round/>
              <a:headEnd type="none" w="med" len="med"/>
              <a:tailEnd type="none" w="med" len="med"/>
            </a:ln>
          </p:spPr>
        </p:cxnSp>
      </p:grpSp>
      <p:grpSp>
        <p:nvGrpSpPr>
          <p:cNvPr id="2559" name="Google Shape;2559;p31"/>
          <p:cNvGrpSpPr/>
          <p:nvPr/>
        </p:nvGrpSpPr>
        <p:grpSpPr>
          <a:xfrm flipH="1">
            <a:off x="576484" y="-534923"/>
            <a:ext cx="100168" cy="1735241"/>
            <a:chOff x="738075" y="517867"/>
            <a:chExt cx="78650" cy="1362469"/>
          </a:xfrm>
        </p:grpSpPr>
        <p:sp>
          <p:nvSpPr>
            <p:cNvPr id="2560" name="Google Shape;2560;p31"/>
            <p:cNvSpPr/>
            <p:nvPr/>
          </p:nvSpPr>
          <p:spPr>
            <a:xfrm>
              <a:off x="738075" y="1720328"/>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61" name="Google Shape;2561;p31"/>
            <p:cNvCxnSpPr/>
            <p:nvPr/>
          </p:nvCxnSpPr>
          <p:spPr>
            <a:xfrm rot="10800000">
              <a:off x="777393" y="517867"/>
              <a:ext cx="0" cy="1244400"/>
            </a:xfrm>
            <a:prstGeom prst="straightConnector1">
              <a:avLst/>
            </a:prstGeom>
            <a:noFill/>
            <a:ln w="19050" cap="flat" cmpd="sng">
              <a:solidFill>
                <a:schemeClr val="dk1"/>
              </a:solidFill>
              <a:prstDash val="solid"/>
              <a:round/>
              <a:headEnd type="none" w="med" len="med"/>
              <a:tailEnd type="none" w="med" len="med"/>
            </a:ln>
          </p:spPr>
        </p:cxnSp>
      </p:grpSp>
      <p:grpSp>
        <p:nvGrpSpPr>
          <p:cNvPr id="2562" name="Google Shape;2562;p31"/>
          <p:cNvGrpSpPr/>
          <p:nvPr/>
        </p:nvGrpSpPr>
        <p:grpSpPr>
          <a:xfrm flipH="1">
            <a:off x="7790651" y="568228"/>
            <a:ext cx="64328" cy="1213845"/>
            <a:chOff x="738075" y="459792"/>
            <a:chExt cx="78650" cy="1484100"/>
          </a:xfrm>
        </p:grpSpPr>
        <p:sp>
          <p:nvSpPr>
            <p:cNvPr id="2563" name="Google Shape;2563;p31"/>
            <p:cNvSpPr/>
            <p:nvPr/>
          </p:nvSpPr>
          <p:spPr>
            <a:xfrm>
              <a:off x="738075" y="1780159"/>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64" name="Google Shape;2564;p31"/>
            <p:cNvCxnSpPr/>
            <p:nvPr/>
          </p:nvCxnSpPr>
          <p:spPr>
            <a:xfrm rot="10800000">
              <a:off x="777403" y="459792"/>
              <a:ext cx="0" cy="1484100"/>
            </a:xfrm>
            <a:prstGeom prst="straightConnector1">
              <a:avLst/>
            </a:prstGeom>
            <a:noFill/>
            <a:ln w="19050" cap="flat" cmpd="sng">
              <a:solidFill>
                <a:schemeClr val="dk1"/>
              </a:solidFill>
              <a:prstDash val="solid"/>
              <a:round/>
              <a:headEnd type="none" w="med" len="med"/>
              <a:tailEnd type="none" w="med" len="med"/>
            </a:ln>
          </p:spPr>
        </p:cxnSp>
      </p:grpSp>
      <p:grpSp>
        <p:nvGrpSpPr>
          <p:cNvPr id="2565" name="Google Shape;2565;p31"/>
          <p:cNvGrpSpPr/>
          <p:nvPr/>
        </p:nvGrpSpPr>
        <p:grpSpPr>
          <a:xfrm flipH="1">
            <a:off x="8197121" y="467231"/>
            <a:ext cx="50509" cy="1064080"/>
            <a:chOff x="7647250" y="-656825"/>
            <a:chExt cx="78650" cy="1656930"/>
          </a:xfrm>
        </p:grpSpPr>
        <p:sp>
          <p:nvSpPr>
            <p:cNvPr id="2566" name="Google Shape;2566;p31"/>
            <p:cNvSpPr/>
            <p:nvPr/>
          </p:nvSpPr>
          <p:spPr>
            <a:xfrm>
              <a:off x="7647250" y="840097"/>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67" name="Google Shape;2567;p31"/>
            <p:cNvCxnSpPr/>
            <p:nvPr/>
          </p:nvCxnSpPr>
          <p:spPr>
            <a:xfrm rot="10800000">
              <a:off x="7686575" y="-656825"/>
              <a:ext cx="0" cy="1570500"/>
            </a:xfrm>
            <a:prstGeom prst="straightConnector1">
              <a:avLst/>
            </a:prstGeom>
            <a:noFill/>
            <a:ln w="19050" cap="flat" cmpd="sng">
              <a:solidFill>
                <a:schemeClr val="dk1"/>
              </a:solidFill>
              <a:prstDash val="solid"/>
              <a:round/>
              <a:headEnd type="none" w="med" len="med"/>
              <a:tailEnd type="none" w="med" len="med"/>
            </a:ln>
          </p:spPr>
        </p:cxnSp>
      </p:grpSp>
      <p:grpSp>
        <p:nvGrpSpPr>
          <p:cNvPr id="2568" name="Google Shape;2568;p31"/>
          <p:cNvGrpSpPr/>
          <p:nvPr/>
        </p:nvGrpSpPr>
        <p:grpSpPr>
          <a:xfrm flipH="1">
            <a:off x="1960090" y="-1123475"/>
            <a:ext cx="78650" cy="1656930"/>
            <a:chOff x="7647250" y="-656825"/>
            <a:chExt cx="78650" cy="1656930"/>
          </a:xfrm>
        </p:grpSpPr>
        <p:sp>
          <p:nvSpPr>
            <p:cNvPr id="2569" name="Google Shape;2569;p31"/>
            <p:cNvSpPr/>
            <p:nvPr/>
          </p:nvSpPr>
          <p:spPr>
            <a:xfrm>
              <a:off x="7647250" y="840097"/>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70" name="Google Shape;2570;p31"/>
            <p:cNvCxnSpPr/>
            <p:nvPr/>
          </p:nvCxnSpPr>
          <p:spPr>
            <a:xfrm rot="10800000">
              <a:off x="7686575" y="-656825"/>
              <a:ext cx="0" cy="1570500"/>
            </a:xfrm>
            <a:prstGeom prst="straightConnector1">
              <a:avLst/>
            </a:prstGeom>
            <a:noFill/>
            <a:ln w="19050" cap="flat" cmpd="sng">
              <a:solidFill>
                <a:schemeClr val="dk1"/>
              </a:solidFill>
              <a:prstDash val="solid"/>
              <a:round/>
              <a:headEnd type="none" w="med" len="med"/>
              <a:tailEnd type="none" w="med" len="med"/>
            </a:ln>
          </p:spPr>
        </p:cxnSp>
      </p:grpSp>
      <p:grpSp>
        <p:nvGrpSpPr>
          <p:cNvPr id="2571" name="Google Shape;2571;p31"/>
          <p:cNvGrpSpPr/>
          <p:nvPr/>
        </p:nvGrpSpPr>
        <p:grpSpPr>
          <a:xfrm flipH="1">
            <a:off x="607365" y="3487988"/>
            <a:ext cx="78650" cy="729930"/>
            <a:chOff x="7647250" y="270175"/>
            <a:chExt cx="78650" cy="729930"/>
          </a:xfrm>
        </p:grpSpPr>
        <p:sp>
          <p:nvSpPr>
            <p:cNvPr id="2572" name="Google Shape;2572;p31"/>
            <p:cNvSpPr/>
            <p:nvPr/>
          </p:nvSpPr>
          <p:spPr>
            <a:xfrm>
              <a:off x="7647250" y="840097"/>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73" name="Google Shape;2573;p31"/>
            <p:cNvCxnSpPr/>
            <p:nvPr/>
          </p:nvCxnSpPr>
          <p:spPr>
            <a:xfrm rot="10800000">
              <a:off x="7686575" y="270175"/>
              <a:ext cx="0" cy="643500"/>
            </a:xfrm>
            <a:prstGeom prst="straightConnector1">
              <a:avLst/>
            </a:prstGeom>
            <a:noFill/>
            <a:ln w="19050" cap="flat" cmpd="sng">
              <a:solidFill>
                <a:schemeClr val="dk1"/>
              </a:solidFill>
              <a:prstDash val="solid"/>
              <a:round/>
              <a:headEnd type="none" w="med" len="med"/>
              <a:tailEnd type="none" w="med" len="med"/>
            </a:ln>
          </p:spPr>
        </p:cxnSp>
      </p:grpSp>
      <p:grpSp>
        <p:nvGrpSpPr>
          <p:cNvPr id="2574" name="Google Shape;2574;p31"/>
          <p:cNvGrpSpPr/>
          <p:nvPr/>
        </p:nvGrpSpPr>
        <p:grpSpPr>
          <a:xfrm flipH="1">
            <a:off x="904278" y="3768813"/>
            <a:ext cx="78650" cy="1001430"/>
            <a:chOff x="7647250" y="-1325"/>
            <a:chExt cx="78650" cy="1001430"/>
          </a:xfrm>
        </p:grpSpPr>
        <p:sp>
          <p:nvSpPr>
            <p:cNvPr id="2575" name="Google Shape;2575;p31"/>
            <p:cNvSpPr/>
            <p:nvPr/>
          </p:nvSpPr>
          <p:spPr>
            <a:xfrm>
              <a:off x="7647250" y="840097"/>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76" name="Google Shape;2576;p31"/>
            <p:cNvCxnSpPr/>
            <p:nvPr/>
          </p:nvCxnSpPr>
          <p:spPr>
            <a:xfrm rot="10800000">
              <a:off x="7686575" y="-1325"/>
              <a:ext cx="0" cy="915000"/>
            </a:xfrm>
            <a:prstGeom prst="straightConnector1">
              <a:avLst/>
            </a:prstGeom>
            <a:noFill/>
            <a:ln w="19050" cap="flat" cmpd="sng">
              <a:solidFill>
                <a:schemeClr val="dk1"/>
              </a:solidFill>
              <a:prstDash val="solid"/>
              <a:round/>
              <a:headEnd type="none" w="med" len="med"/>
              <a:tailEnd type="none" w="med" len="med"/>
            </a:ln>
          </p:spPr>
        </p:cxnSp>
      </p:grpSp>
      <p:grpSp>
        <p:nvGrpSpPr>
          <p:cNvPr id="2577" name="Google Shape;2577;p31"/>
          <p:cNvGrpSpPr/>
          <p:nvPr/>
        </p:nvGrpSpPr>
        <p:grpSpPr>
          <a:xfrm flipH="1">
            <a:off x="4780854" y="4217914"/>
            <a:ext cx="2275479" cy="1678652"/>
            <a:chOff x="448100" y="3562278"/>
            <a:chExt cx="1827401" cy="1348098"/>
          </a:xfrm>
        </p:grpSpPr>
        <p:sp>
          <p:nvSpPr>
            <p:cNvPr id="2578" name="Google Shape;2578;p31"/>
            <p:cNvSpPr/>
            <p:nvPr/>
          </p:nvSpPr>
          <p:spPr>
            <a:xfrm>
              <a:off x="448100" y="3562278"/>
              <a:ext cx="33330" cy="64605"/>
            </a:xfrm>
            <a:custGeom>
              <a:avLst/>
              <a:gdLst/>
              <a:ahLst/>
              <a:cxnLst/>
              <a:rect l="l" t="t" r="r" b="b"/>
              <a:pathLst>
                <a:path w="714" h="1384" extrusionOk="0">
                  <a:moveTo>
                    <a:pt x="357" y="0"/>
                  </a:moveTo>
                  <a:cubicBezTo>
                    <a:pt x="198" y="337"/>
                    <a:pt x="79" y="694"/>
                    <a:pt x="0" y="1071"/>
                  </a:cubicBezTo>
                  <a:cubicBezTo>
                    <a:pt x="20" y="1279"/>
                    <a:pt x="188" y="1384"/>
                    <a:pt x="357" y="1384"/>
                  </a:cubicBezTo>
                  <a:cubicBezTo>
                    <a:pt x="526" y="1384"/>
                    <a:pt x="694" y="1279"/>
                    <a:pt x="71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31"/>
            <p:cNvSpPr/>
            <p:nvPr/>
          </p:nvSpPr>
          <p:spPr>
            <a:xfrm>
              <a:off x="575814" y="3690926"/>
              <a:ext cx="33376" cy="64418"/>
            </a:xfrm>
            <a:custGeom>
              <a:avLst/>
              <a:gdLst/>
              <a:ahLst/>
              <a:cxnLst/>
              <a:rect l="l" t="t" r="r" b="b"/>
              <a:pathLst>
                <a:path w="715" h="1380" extrusionOk="0">
                  <a:moveTo>
                    <a:pt x="358" y="1"/>
                  </a:moveTo>
                  <a:cubicBezTo>
                    <a:pt x="358" y="1"/>
                    <a:pt x="199" y="378"/>
                    <a:pt x="100" y="695"/>
                  </a:cubicBezTo>
                  <a:cubicBezTo>
                    <a:pt x="60" y="814"/>
                    <a:pt x="21" y="933"/>
                    <a:pt x="1" y="1052"/>
                  </a:cubicBezTo>
                  <a:cubicBezTo>
                    <a:pt x="21" y="1270"/>
                    <a:pt x="189" y="1379"/>
                    <a:pt x="358" y="1379"/>
                  </a:cubicBezTo>
                  <a:cubicBezTo>
                    <a:pt x="526" y="1379"/>
                    <a:pt x="695" y="1270"/>
                    <a:pt x="715" y="1052"/>
                  </a:cubicBezTo>
                  <a:cubicBezTo>
                    <a:pt x="695" y="933"/>
                    <a:pt x="675" y="814"/>
                    <a:pt x="635" y="695"/>
                  </a:cubicBezTo>
                  <a:cubicBezTo>
                    <a:pt x="516"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31"/>
            <p:cNvSpPr/>
            <p:nvPr/>
          </p:nvSpPr>
          <p:spPr>
            <a:xfrm>
              <a:off x="704509" y="3562278"/>
              <a:ext cx="33376" cy="64605"/>
            </a:xfrm>
            <a:custGeom>
              <a:avLst/>
              <a:gdLst/>
              <a:ahLst/>
              <a:cxnLst/>
              <a:rect l="l" t="t" r="r" b="b"/>
              <a:pathLst>
                <a:path w="715" h="1384" extrusionOk="0">
                  <a:moveTo>
                    <a:pt x="357" y="0"/>
                  </a:moveTo>
                  <a:cubicBezTo>
                    <a:pt x="199" y="337"/>
                    <a:pt x="80" y="694"/>
                    <a:pt x="0" y="1071"/>
                  </a:cubicBezTo>
                  <a:cubicBezTo>
                    <a:pt x="20" y="1279"/>
                    <a:pt x="189" y="1384"/>
                    <a:pt x="357" y="1384"/>
                  </a:cubicBezTo>
                  <a:cubicBezTo>
                    <a:pt x="526" y="1384"/>
                    <a:pt x="694" y="1279"/>
                    <a:pt x="71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31"/>
            <p:cNvSpPr/>
            <p:nvPr/>
          </p:nvSpPr>
          <p:spPr>
            <a:xfrm>
              <a:off x="832270" y="3690926"/>
              <a:ext cx="33330" cy="64418"/>
            </a:xfrm>
            <a:custGeom>
              <a:avLst/>
              <a:gdLst/>
              <a:ahLst/>
              <a:cxnLst/>
              <a:rect l="l" t="t" r="r" b="b"/>
              <a:pathLst>
                <a:path w="714" h="1380" extrusionOk="0">
                  <a:moveTo>
                    <a:pt x="357" y="1"/>
                  </a:moveTo>
                  <a:cubicBezTo>
                    <a:pt x="357" y="1"/>
                    <a:pt x="198" y="378"/>
                    <a:pt x="99" y="695"/>
                  </a:cubicBezTo>
                  <a:cubicBezTo>
                    <a:pt x="60" y="814"/>
                    <a:pt x="20" y="933"/>
                    <a:pt x="0" y="1052"/>
                  </a:cubicBezTo>
                  <a:cubicBezTo>
                    <a:pt x="20" y="1270"/>
                    <a:pt x="188" y="1379"/>
                    <a:pt x="357" y="1379"/>
                  </a:cubicBezTo>
                  <a:cubicBezTo>
                    <a:pt x="526" y="1379"/>
                    <a:pt x="694" y="1270"/>
                    <a:pt x="714" y="1052"/>
                  </a:cubicBezTo>
                  <a:cubicBezTo>
                    <a:pt x="694" y="933"/>
                    <a:pt x="674" y="814"/>
                    <a:pt x="63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31"/>
            <p:cNvSpPr/>
            <p:nvPr/>
          </p:nvSpPr>
          <p:spPr>
            <a:xfrm>
              <a:off x="960918" y="3562278"/>
              <a:ext cx="33376" cy="64605"/>
            </a:xfrm>
            <a:custGeom>
              <a:avLst/>
              <a:gdLst/>
              <a:ahLst/>
              <a:cxnLst/>
              <a:rect l="l" t="t" r="r" b="b"/>
              <a:pathLst>
                <a:path w="715" h="1384" extrusionOk="0">
                  <a:moveTo>
                    <a:pt x="358" y="0"/>
                  </a:moveTo>
                  <a:cubicBezTo>
                    <a:pt x="199" y="337"/>
                    <a:pt x="80" y="694"/>
                    <a:pt x="1" y="1071"/>
                  </a:cubicBezTo>
                  <a:cubicBezTo>
                    <a:pt x="20" y="1279"/>
                    <a:pt x="189" y="1384"/>
                    <a:pt x="358" y="1384"/>
                  </a:cubicBezTo>
                  <a:cubicBezTo>
                    <a:pt x="526" y="1384"/>
                    <a:pt x="695" y="1279"/>
                    <a:pt x="715" y="1071"/>
                  </a:cubicBezTo>
                  <a:cubicBezTo>
                    <a:pt x="615" y="694"/>
                    <a:pt x="496" y="337"/>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31"/>
            <p:cNvSpPr/>
            <p:nvPr/>
          </p:nvSpPr>
          <p:spPr>
            <a:xfrm>
              <a:off x="1088680" y="3690926"/>
              <a:ext cx="33376" cy="65772"/>
            </a:xfrm>
            <a:custGeom>
              <a:avLst/>
              <a:gdLst/>
              <a:ahLst/>
              <a:cxnLst/>
              <a:rect l="l" t="t" r="r" b="b"/>
              <a:pathLst>
                <a:path w="715" h="1409" extrusionOk="0">
                  <a:moveTo>
                    <a:pt x="357" y="1"/>
                  </a:moveTo>
                  <a:cubicBezTo>
                    <a:pt x="357" y="1"/>
                    <a:pt x="199" y="378"/>
                    <a:pt x="100" y="695"/>
                  </a:cubicBezTo>
                  <a:cubicBezTo>
                    <a:pt x="60" y="814"/>
                    <a:pt x="20" y="933"/>
                    <a:pt x="0" y="1052"/>
                  </a:cubicBezTo>
                  <a:cubicBezTo>
                    <a:pt x="0" y="1290"/>
                    <a:pt x="179" y="1409"/>
                    <a:pt x="357" y="1409"/>
                  </a:cubicBezTo>
                  <a:cubicBezTo>
                    <a:pt x="536" y="1409"/>
                    <a:pt x="714" y="1290"/>
                    <a:pt x="714" y="1052"/>
                  </a:cubicBezTo>
                  <a:cubicBezTo>
                    <a:pt x="694" y="933"/>
                    <a:pt x="675" y="814"/>
                    <a:pt x="61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31"/>
            <p:cNvSpPr/>
            <p:nvPr/>
          </p:nvSpPr>
          <p:spPr>
            <a:xfrm>
              <a:off x="1217328" y="3562278"/>
              <a:ext cx="32489" cy="66006"/>
            </a:xfrm>
            <a:custGeom>
              <a:avLst/>
              <a:gdLst/>
              <a:ahLst/>
              <a:cxnLst/>
              <a:rect l="l" t="t" r="r" b="b"/>
              <a:pathLst>
                <a:path w="696" h="1414" extrusionOk="0">
                  <a:moveTo>
                    <a:pt x="358" y="0"/>
                  </a:moveTo>
                  <a:cubicBezTo>
                    <a:pt x="199" y="337"/>
                    <a:pt x="80" y="694"/>
                    <a:pt x="1" y="1071"/>
                  </a:cubicBezTo>
                  <a:cubicBezTo>
                    <a:pt x="1" y="1299"/>
                    <a:pt x="174" y="1413"/>
                    <a:pt x="348" y="1413"/>
                  </a:cubicBezTo>
                  <a:cubicBezTo>
                    <a:pt x="521" y="1413"/>
                    <a:pt x="695" y="1299"/>
                    <a:pt x="695" y="1071"/>
                  </a:cubicBezTo>
                  <a:cubicBezTo>
                    <a:pt x="616" y="694"/>
                    <a:pt x="497" y="337"/>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31"/>
            <p:cNvSpPr/>
            <p:nvPr/>
          </p:nvSpPr>
          <p:spPr>
            <a:xfrm>
              <a:off x="1345089" y="3690926"/>
              <a:ext cx="33376" cy="65772"/>
            </a:xfrm>
            <a:custGeom>
              <a:avLst/>
              <a:gdLst/>
              <a:ahLst/>
              <a:cxnLst/>
              <a:rect l="l" t="t" r="r" b="b"/>
              <a:pathLst>
                <a:path w="715" h="1409" extrusionOk="0">
                  <a:moveTo>
                    <a:pt x="358" y="1"/>
                  </a:moveTo>
                  <a:cubicBezTo>
                    <a:pt x="358" y="1"/>
                    <a:pt x="199" y="378"/>
                    <a:pt x="100" y="695"/>
                  </a:cubicBezTo>
                  <a:cubicBezTo>
                    <a:pt x="60" y="814"/>
                    <a:pt x="20" y="933"/>
                    <a:pt x="1" y="1052"/>
                  </a:cubicBezTo>
                  <a:cubicBezTo>
                    <a:pt x="1" y="1290"/>
                    <a:pt x="179" y="1409"/>
                    <a:pt x="358" y="1409"/>
                  </a:cubicBezTo>
                  <a:cubicBezTo>
                    <a:pt x="536" y="1409"/>
                    <a:pt x="715" y="1290"/>
                    <a:pt x="715" y="1052"/>
                  </a:cubicBezTo>
                  <a:cubicBezTo>
                    <a:pt x="695" y="933"/>
                    <a:pt x="675" y="814"/>
                    <a:pt x="615" y="695"/>
                  </a:cubicBezTo>
                  <a:cubicBezTo>
                    <a:pt x="516"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31"/>
            <p:cNvSpPr/>
            <p:nvPr/>
          </p:nvSpPr>
          <p:spPr>
            <a:xfrm>
              <a:off x="1473784" y="3562278"/>
              <a:ext cx="32443" cy="66006"/>
            </a:xfrm>
            <a:custGeom>
              <a:avLst/>
              <a:gdLst/>
              <a:ahLst/>
              <a:cxnLst/>
              <a:rect l="l" t="t" r="r" b="b"/>
              <a:pathLst>
                <a:path w="695" h="1414" extrusionOk="0">
                  <a:moveTo>
                    <a:pt x="357" y="0"/>
                  </a:moveTo>
                  <a:cubicBezTo>
                    <a:pt x="199" y="337"/>
                    <a:pt x="80" y="694"/>
                    <a:pt x="0" y="1071"/>
                  </a:cubicBezTo>
                  <a:cubicBezTo>
                    <a:pt x="0" y="1299"/>
                    <a:pt x="174" y="1413"/>
                    <a:pt x="347" y="1413"/>
                  </a:cubicBezTo>
                  <a:cubicBezTo>
                    <a:pt x="521" y="1413"/>
                    <a:pt x="694" y="1299"/>
                    <a:pt x="69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31"/>
            <p:cNvSpPr/>
            <p:nvPr/>
          </p:nvSpPr>
          <p:spPr>
            <a:xfrm>
              <a:off x="1601498" y="3690926"/>
              <a:ext cx="33376" cy="65772"/>
            </a:xfrm>
            <a:custGeom>
              <a:avLst/>
              <a:gdLst/>
              <a:ahLst/>
              <a:cxnLst/>
              <a:rect l="l" t="t" r="r" b="b"/>
              <a:pathLst>
                <a:path w="715" h="1409" extrusionOk="0">
                  <a:moveTo>
                    <a:pt x="358" y="1"/>
                  </a:moveTo>
                  <a:cubicBezTo>
                    <a:pt x="358" y="1"/>
                    <a:pt x="199" y="378"/>
                    <a:pt x="100" y="695"/>
                  </a:cubicBezTo>
                  <a:cubicBezTo>
                    <a:pt x="60" y="814"/>
                    <a:pt x="21" y="933"/>
                    <a:pt x="1" y="1052"/>
                  </a:cubicBezTo>
                  <a:cubicBezTo>
                    <a:pt x="1" y="1290"/>
                    <a:pt x="179" y="1409"/>
                    <a:pt x="358" y="1409"/>
                  </a:cubicBezTo>
                  <a:cubicBezTo>
                    <a:pt x="536" y="1409"/>
                    <a:pt x="715" y="1290"/>
                    <a:pt x="715" y="1052"/>
                  </a:cubicBezTo>
                  <a:cubicBezTo>
                    <a:pt x="695" y="933"/>
                    <a:pt x="675" y="814"/>
                    <a:pt x="616" y="695"/>
                  </a:cubicBezTo>
                  <a:cubicBezTo>
                    <a:pt x="517"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31"/>
            <p:cNvSpPr/>
            <p:nvPr/>
          </p:nvSpPr>
          <p:spPr>
            <a:xfrm>
              <a:off x="1730193" y="3562278"/>
              <a:ext cx="32443" cy="66006"/>
            </a:xfrm>
            <a:custGeom>
              <a:avLst/>
              <a:gdLst/>
              <a:ahLst/>
              <a:cxnLst/>
              <a:rect l="l" t="t" r="r" b="b"/>
              <a:pathLst>
                <a:path w="695" h="1414" extrusionOk="0">
                  <a:moveTo>
                    <a:pt x="357" y="0"/>
                  </a:moveTo>
                  <a:cubicBezTo>
                    <a:pt x="199" y="337"/>
                    <a:pt x="80" y="694"/>
                    <a:pt x="0" y="1071"/>
                  </a:cubicBezTo>
                  <a:cubicBezTo>
                    <a:pt x="0" y="1299"/>
                    <a:pt x="174" y="1413"/>
                    <a:pt x="348" y="1413"/>
                  </a:cubicBezTo>
                  <a:cubicBezTo>
                    <a:pt x="521" y="1413"/>
                    <a:pt x="695" y="1299"/>
                    <a:pt x="695"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31"/>
            <p:cNvSpPr/>
            <p:nvPr/>
          </p:nvSpPr>
          <p:spPr>
            <a:xfrm>
              <a:off x="1857954" y="3690926"/>
              <a:ext cx="33376" cy="65772"/>
            </a:xfrm>
            <a:custGeom>
              <a:avLst/>
              <a:gdLst/>
              <a:ahLst/>
              <a:cxnLst/>
              <a:rect l="l" t="t" r="r" b="b"/>
              <a:pathLst>
                <a:path w="715" h="1409" extrusionOk="0">
                  <a:moveTo>
                    <a:pt x="357" y="1"/>
                  </a:moveTo>
                  <a:cubicBezTo>
                    <a:pt x="357" y="1"/>
                    <a:pt x="199" y="378"/>
                    <a:pt x="99" y="695"/>
                  </a:cubicBezTo>
                  <a:cubicBezTo>
                    <a:pt x="60" y="814"/>
                    <a:pt x="20" y="933"/>
                    <a:pt x="0" y="1052"/>
                  </a:cubicBezTo>
                  <a:cubicBezTo>
                    <a:pt x="0" y="1290"/>
                    <a:pt x="179" y="1409"/>
                    <a:pt x="357" y="1409"/>
                  </a:cubicBezTo>
                  <a:cubicBezTo>
                    <a:pt x="536" y="1409"/>
                    <a:pt x="714" y="1290"/>
                    <a:pt x="714" y="1052"/>
                  </a:cubicBezTo>
                  <a:cubicBezTo>
                    <a:pt x="694" y="933"/>
                    <a:pt x="674" y="814"/>
                    <a:pt x="61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31"/>
            <p:cNvSpPr/>
            <p:nvPr/>
          </p:nvSpPr>
          <p:spPr>
            <a:xfrm>
              <a:off x="1986135" y="3562278"/>
              <a:ext cx="32909" cy="66006"/>
            </a:xfrm>
            <a:custGeom>
              <a:avLst/>
              <a:gdLst/>
              <a:ahLst/>
              <a:cxnLst/>
              <a:rect l="l" t="t" r="r" b="b"/>
              <a:pathLst>
                <a:path w="705" h="1414" extrusionOk="0">
                  <a:moveTo>
                    <a:pt x="348" y="0"/>
                  </a:moveTo>
                  <a:cubicBezTo>
                    <a:pt x="209" y="337"/>
                    <a:pt x="90" y="694"/>
                    <a:pt x="11" y="1071"/>
                  </a:cubicBezTo>
                  <a:cubicBezTo>
                    <a:pt x="1" y="1299"/>
                    <a:pt x="174" y="1413"/>
                    <a:pt x="350" y="1413"/>
                  </a:cubicBezTo>
                  <a:cubicBezTo>
                    <a:pt x="526" y="1413"/>
                    <a:pt x="705" y="1299"/>
                    <a:pt x="705" y="1071"/>
                  </a:cubicBezTo>
                  <a:cubicBezTo>
                    <a:pt x="626" y="694"/>
                    <a:pt x="507" y="337"/>
                    <a:pt x="34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31"/>
            <p:cNvSpPr/>
            <p:nvPr/>
          </p:nvSpPr>
          <p:spPr>
            <a:xfrm>
              <a:off x="2114363" y="3690926"/>
              <a:ext cx="33376" cy="65772"/>
            </a:xfrm>
            <a:custGeom>
              <a:avLst/>
              <a:gdLst/>
              <a:ahLst/>
              <a:cxnLst/>
              <a:rect l="l" t="t" r="r" b="b"/>
              <a:pathLst>
                <a:path w="715" h="1409" extrusionOk="0">
                  <a:moveTo>
                    <a:pt x="357" y="1"/>
                  </a:moveTo>
                  <a:cubicBezTo>
                    <a:pt x="357" y="1"/>
                    <a:pt x="199" y="378"/>
                    <a:pt x="100" y="695"/>
                  </a:cubicBezTo>
                  <a:cubicBezTo>
                    <a:pt x="60" y="814"/>
                    <a:pt x="20" y="933"/>
                    <a:pt x="1" y="1052"/>
                  </a:cubicBezTo>
                  <a:cubicBezTo>
                    <a:pt x="1" y="1290"/>
                    <a:pt x="179" y="1409"/>
                    <a:pt x="357" y="1409"/>
                  </a:cubicBezTo>
                  <a:cubicBezTo>
                    <a:pt x="536" y="1409"/>
                    <a:pt x="714" y="1290"/>
                    <a:pt x="714" y="1052"/>
                  </a:cubicBezTo>
                  <a:cubicBezTo>
                    <a:pt x="695" y="933"/>
                    <a:pt x="675" y="814"/>
                    <a:pt x="61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31"/>
            <p:cNvSpPr/>
            <p:nvPr/>
          </p:nvSpPr>
          <p:spPr>
            <a:xfrm>
              <a:off x="2243058" y="3562278"/>
              <a:ext cx="32443" cy="66006"/>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31"/>
            <p:cNvSpPr/>
            <p:nvPr/>
          </p:nvSpPr>
          <p:spPr>
            <a:xfrm>
              <a:off x="448100" y="3818687"/>
              <a:ext cx="33330" cy="64605"/>
            </a:xfrm>
            <a:custGeom>
              <a:avLst/>
              <a:gdLst/>
              <a:ahLst/>
              <a:cxnLst/>
              <a:rect l="l" t="t" r="r" b="b"/>
              <a:pathLst>
                <a:path w="714" h="1384" extrusionOk="0">
                  <a:moveTo>
                    <a:pt x="357" y="1"/>
                  </a:moveTo>
                  <a:cubicBezTo>
                    <a:pt x="198" y="338"/>
                    <a:pt x="79" y="695"/>
                    <a:pt x="0" y="1072"/>
                  </a:cubicBezTo>
                  <a:cubicBezTo>
                    <a:pt x="20" y="1280"/>
                    <a:pt x="188"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31"/>
            <p:cNvSpPr/>
            <p:nvPr/>
          </p:nvSpPr>
          <p:spPr>
            <a:xfrm>
              <a:off x="575814" y="3947382"/>
              <a:ext cx="33376" cy="64372"/>
            </a:xfrm>
            <a:custGeom>
              <a:avLst/>
              <a:gdLst/>
              <a:ahLst/>
              <a:cxnLst/>
              <a:rect l="l" t="t" r="r" b="b"/>
              <a:pathLst>
                <a:path w="715" h="1379" extrusionOk="0">
                  <a:moveTo>
                    <a:pt x="358" y="0"/>
                  </a:moveTo>
                  <a:cubicBezTo>
                    <a:pt x="358" y="0"/>
                    <a:pt x="199" y="377"/>
                    <a:pt x="100" y="694"/>
                  </a:cubicBezTo>
                  <a:cubicBezTo>
                    <a:pt x="60" y="813"/>
                    <a:pt x="21" y="932"/>
                    <a:pt x="1" y="1051"/>
                  </a:cubicBezTo>
                  <a:cubicBezTo>
                    <a:pt x="21" y="1269"/>
                    <a:pt x="189" y="1378"/>
                    <a:pt x="358" y="1378"/>
                  </a:cubicBezTo>
                  <a:cubicBezTo>
                    <a:pt x="526" y="1378"/>
                    <a:pt x="695" y="1269"/>
                    <a:pt x="715" y="1051"/>
                  </a:cubicBezTo>
                  <a:cubicBezTo>
                    <a:pt x="695" y="932"/>
                    <a:pt x="675" y="813"/>
                    <a:pt x="635" y="69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31"/>
            <p:cNvSpPr/>
            <p:nvPr/>
          </p:nvSpPr>
          <p:spPr>
            <a:xfrm>
              <a:off x="704509" y="3818687"/>
              <a:ext cx="33376" cy="64605"/>
            </a:xfrm>
            <a:custGeom>
              <a:avLst/>
              <a:gdLst/>
              <a:ahLst/>
              <a:cxnLst/>
              <a:rect l="l" t="t" r="r" b="b"/>
              <a:pathLst>
                <a:path w="715" h="1384" extrusionOk="0">
                  <a:moveTo>
                    <a:pt x="357" y="1"/>
                  </a:moveTo>
                  <a:cubicBezTo>
                    <a:pt x="199" y="338"/>
                    <a:pt x="80" y="695"/>
                    <a:pt x="0" y="1072"/>
                  </a:cubicBezTo>
                  <a:cubicBezTo>
                    <a:pt x="20" y="1280"/>
                    <a:pt x="189"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31"/>
            <p:cNvSpPr/>
            <p:nvPr/>
          </p:nvSpPr>
          <p:spPr>
            <a:xfrm>
              <a:off x="832270" y="3947382"/>
              <a:ext cx="33330" cy="64372"/>
            </a:xfrm>
            <a:custGeom>
              <a:avLst/>
              <a:gdLst/>
              <a:ahLst/>
              <a:cxnLst/>
              <a:rect l="l" t="t" r="r" b="b"/>
              <a:pathLst>
                <a:path w="714" h="1379" extrusionOk="0">
                  <a:moveTo>
                    <a:pt x="357" y="0"/>
                  </a:moveTo>
                  <a:cubicBezTo>
                    <a:pt x="357" y="0"/>
                    <a:pt x="198" y="377"/>
                    <a:pt x="99" y="694"/>
                  </a:cubicBezTo>
                  <a:cubicBezTo>
                    <a:pt x="60" y="813"/>
                    <a:pt x="20" y="932"/>
                    <a:pt x="0" y="1051"/>
                  </a:cubicBezTo>
                  <a:cubicBezTo>
                    <a:pt x="20" y="1269"/>
                    <a:pt x="188" y="1378"/>
                    <a:pt x="357" y="1378"/>
                  </a:cubicBezTo>
                  <a:cubicBezTo>
                    <a:pt x="526" y="1378"/>
                    <a:pt x="694" y="1269"/>
                    <a:pt x="714" y="1051"/>
                  </a:cubicBezTo>
                  <a:cubicBezTo>
                    <a:pt x="694" y="932"/>
                    <a:pt x="674" y="813"/>
                    <a:pt x="63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31"/>
            <p:cNvSpPr/>
            <p:nvPr/>
          </p:nvSpPr>
          <p:spPr>
            <a:xfrm>
              <a:off x="960918" y="3818687"/>
              <a:ext cx="33376" cy="64605"/>
            </a:xfrm>
            <a:custGeom>
              <a:avLst/>
              <a:gdLst/>
              <a:ahLst/>
              <a:cxnLst/>
              <a:rect l="l" t="t" r="r" b="b"/>
              <a:pathLst>
                <a:path w="715" h="1384" extrusionOk="0">
                  <a:moveTo>
                    <a:pt x="358" y="1"/>
                  </a:moveTo>
                  <a:cubicBezTo>
                    <a:pt x="199" y="338"/>
                    <a:pt x="80" y="695"/>
                    <a:pt x="1" y="1072"/>
                  </a:cubicBezTo>
                  <a:cubicBezTo>
                    <a:pt x="20" y="1280"/>
                    <a:pt x="189" y="1384"/>
                    <a:pt x="358" y="1384"/>
                  </a:cubicBezTo>
                  <a:cubicBezTo>
                    <a:pt x="526" y="1384"/>
                    <a:pt x="695" y="1280"/>
                    <a:pt x="715" y="1072"/>
                  </a:cubicBezTo>
                  <a:cubicBezTo>
                    <a:pt x="615" y="695"/>
                    <a:pt x="496"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31"/>
            <p:cNvSpPr/>
            <p:nvPr/>
          </p:nvSpPr>
          <p:spPr>
            <a:xfrm>
              <a:off x="1088680" y="3947382"/>
              <a:ext cx="33376" cy="65772"/>
            </a:xfrm>
            <a:custGeom>
              <a:avLst/>
              <a:gdLst/>
              <a:ahLst/>
              <a:cxnLst/>
              <a:rect l="l" t="t" r="r" b="b"/>
              <a:pathLst>
                <a:path w="715" h="1409" extrusionOk="0">
                  <a:moveTo>
                    <a:pt x="357" y="0"/>
                  </a:moveTo>
                  <a:cubicBezTo>
                    <a:pt x="357" y="0"/>
                    <a:pt x="199" y="377"/>
                    <a:pt x="100" y="694"/>
                  </a:cubicBezTo>
                  <a:cubicBezTo>
                    <a:pt x="60" y="813"/>
                    <a:pt x="20" y="932"/>
                    <a:pt x="0" y="1051"/>
                  </a:cubicBezTo>
                  <a:cubicBezTo>
                    <a:pt x="0" y="1289"/>
                    <a:pt x="179" y="1408"/>
                    <a:pt x="357" y="1408"/>
                  </a:cubicBezTo>
                  <a:cubicBezTo>
                    <a:pt x="536" y="1408"/>
                    <a:pt x="714" y="1289"/>
                    <a:pt x="714" y="1051"/>
                  </a:cubicBezTo>
                  <a:cubicBezTo>
                    <a:pt x="694" y="932"/>
                    <a:pt x="675"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31"/>
            <p:cNvSpPr/>
            <p:nvPr/>
          </p:nvSpPr>
          <p:spPr>
            <a:xfrm>
              <a:off x="1217328" y="3818687"/>
              <a:ext cx="32489" cy="66006"/>
            </a:xfrm>
            <a:custGeom>
              <a:avLst/>
              <a:gdLst/>
              <a:ahLst/>
              <a:cxnLst/>
              <a:rect l="l" t="t" r="r" b="b"/>
              <a:pathLst>
                <a:path w="696" h="1414" extrusionOk="0">
                  <a:moveTo>
                    <a:pt x="358" y="1"/>
                  </a:moveTo>
                  <a:cubicBezTo>
                    <a:pt x="199" y="338"/>
                    <a:pt x="80" y="695"/>
                    <a:pt x="1" y="1072"/>
                  </a:cubicBezTo>
                  <a:cubicBezTo>
                    <a:pt x="1" y="1300"/>
                    <a:pt x="174" y="1414"/>
                    <a:pt x="348" y="1414"/>
                  </a:cubicBezTo>
                  <a:cubicBezTo>
                    <a:pt x="521" y="1414"/>
                    <a:pt x="695" y="1300"/>
                    <a:pt x="695" y="1072"/>
                  </a:cubicBezTo>
                  <a:cubicBezTo>
                    <a:pt x="616" y="695"/>
                    <a:pt x="497"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31"/>
            <p:cNvSpPr/>
            <p:nvPr/>
          </p:nvSpPr>
          <p:spPr>
            <a:xfrm>
              <a:off x="1345089" y="3947382"/>
              <a:ext cx="33376" cy="65772"/>
            </a:xfrm>
            <a:custGeom>
              <a:avLst/>
              <a:gdLst/>
              <a:ahLst/>
              <a:cxnLst/>
              <a:rect l="l" t="t" r="r" b="b"/>
              <a:pathLst>
                <a:path w="715" h="1409" extrusionOk="0">
                  <a:moveTo>
                    <a:pt x="358" y="0"/>
                  </a:moveTo>
                  <a:cubicBezTo>
                    <a:pt x="358" y="0"/>
                    <a:pt x="199" y="377"/>
                    <a:pt x="100" y="694"/>
                  </a:cubicBezTo>
                  <a:cubicBezTo>
                    <a:pt x="60" y="813"/>
                    <a:pt x="20" y="932"/>
                    <a:pt x="1" y="1051"/>
                  </a:cubicBezTo>
                  <a:cubicBezTo>
                    <a:pt x="1" y="1289"/>
                    <a:pt x="179" y="1408"/>
                    <a:pt x="358" y="1408"/>
                  </a:cubicBezTo>
                  <a:cubicBezTo>
                    <a:pt x="536" y="1408"/>
                    <a:pt x="715" y="1289"/>
                    <a:pt x="715" y="1051"/>
                  </a:cubicBezTo>
                  <a:cubicBezTo>
                    <a:pt x="695" y="932"/>
                    <a:pt x="675" y="813"/>
                    <a:pt x="615" y="69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31"/>
            <p:cNvSpPr/>
            <p:nvPr/>
          </p:nvSpPr>
          <p:spPr>
            <a:xfrm>
              <a:off x="1473784" y="3818687"/>
              <a:ext cx="32443" cy="66006"/>
            </a:xfrm>
            <a:custGeom>
              <a:avLst/>
              <a:gdLst/>
              <a:ahLst/>
              <a:cxnLst/>
              <a:rect l="l" t="t" r="r" b="b"/>
              <a:pathLst>
                <a:path w="695" h="1414" extrusionOk="0">
                  <a:moveTo>
                    <a:pt x="357" y="1"/>
                  </a:moveTo>
                  <a:cubicBezTo>
                    <a:pt x="199" y="338"/>
                    <a:pt x="80"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31"/>
            <p:cNvSpPr/>
            <p:nvPr/>
          </p:nvSpPr>
          <p:spPr>
            <a:xfrm>
              <a:off x="1601498" y="3947382"/>
              <a:ext cx="33376" cy="65772"/>
            </a:xfrm>
            <a:custGeom>
              <a:avLst/>
              <a:gdLst/>
              <a:ahLst/>
              <a:cxnLst/>
              <a:rect l="l" t="t" r="r" b="b"/>
              <a:pathLst>
                <a:path w="715" h="1409" extrusionOk="0">
                  <a:moveTo>
                    <a:pt x="358" y="0"/>
                  </a:moveTo>
                  <a:cubicBezTo>
                    <a:pt x="358" y="0"/>
                    <a:pt x="199" y="377"/>
                    <a:pt x="100" y="694"/>
                  </a:cubicBezTo>
                  <a:cubicBezTo>
                    <a:pt x="60" y="813"/>
                    <a:pt x="21" y="932"/>
                    <a:pt x="1" y="1051"/>
                  </a:cubicBezTo>
                  <a:cubicBezTo>
                    <a:pt x="1" y="1289"/>
                    <a:pt x="179" y="1408"/>
                    <a:pt x="358" y="1408"/>
                  </a:cubicBezTo>
                  <a:cubicBezTo>
                    <a:pt x="536" y="1408"/>
                    <a:pt x="715" y="1289"/>
                    <a:pt x="715" y="1051"/>
                  </a:cubicBezTo>
                  <a:cubicBezTo>
                    <a:pt x="695" y="932"/>
                    <a:pt x="675" y="813"/>
                    <a:pt x="616" y="694"/>
                  </a:cubicBezTo>
                  <a:cubicBezTo>
                    <a:pt x="517"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31"/>
            <p:cNvSpPr/>
            <p:nvPr/>
          </p:nvSpPr>
          <p:spPr>
            <a:xfrm>
              <a:off x="1730193" y="3818687"/>
              <a:ext cx="32443" cy="66006"/>
            </a:xfrm>
            <a:custGeom>
              <a:avLst/>
              <a:gdLst/>
              <a:ahLst/>
              <a:cxnLst/>
              <a:rect l="l" t="t" r="r" b="b"/>
              <a:pathLst>
                <a:path w="695" h="1414" extrusionOk="0">
                  <a:moveTo>
                    <a:pt x="357" y="1"/>
                  </a:moveTo>
                  <a:cubicBezTo>
                    <a:pt x="199" y="338"/>
                    <a:pt x="80" y="695"/>
                    <a:pt x="0" y="1072"/>
                  </a:cubicBezTo>
                  <a:cubicBezTo>
                    <a:pt x="0" y="1300"/>
                    <a:pt x="174" y="1414"/>
                    <a:pt x="348" y="1414"/>
                  </a:cubicBezTo>
                  <a:cubicBezTo>
                    <a:pt x="521" y="1414"/>
                    <a:pt x="695" y="1300"/>
                    <a:pt x="695"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31"/>
            <p:cNvSpPr/>
            <p:nvPr/>
          </p:nvSpPr>
          <p:spPr>
            <a:xfrm>
              <a:off x="1857954" y="3947382"/>
              <a:ext cx="33376" cy="65772"/>
            </a:xfrm>
            <a:custGeom>
              <a:avLst/>
              <a:gdLst/>
              <a:ahLst/>
              <a:cxnLst/>
              <a:rect l="l" t="t" r="r" b="b"/>
              <a:pathLst>
                <a:path w="715" h="1409" extrusionOk="0">
                  <a:moveTo>
                    <a:pt x="357" y="0"/>
                  </a:moveTo>
                  <a:cubicBezTo>
                    <a:pt x="357" y="0"/>
                    <a:pt x="199" y="377"/>
                    <a:pt x="99" y="694"/>
                  </a:cubicBezTo>
                  <a:cubicBezTo>
                    <a:pt x="60" y="813"/>
                    <a:pt x="20" y="932"/>
                    <a:pt x="0" y="1051"/>
                  </a:cubicBezTo>
                  <a:cubicBezTo>
                    <a:pt x="0" y="1289"/>
                    <a:pt x="179" y="1408"/>
                    <a:pt x="357" y="1408"/>
                  </a:cubicBezTo>
                  <a:cubicBezTo>
                    <a:pt x="536" y="1408"/>
                    <a:pt x="714" y="1289"/>
                    <a:pt x="714" y="1051"/>
                  </a:cubicBezTo>
                  <a:cubicBezTo>
                    <a:pt x="694" y="932"/>
                    <a:pt x="674"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31"/>
            <p:cNvSpPr/>
            <p:nvPr/>
          </p:nvSpPr>
          <p:spPr>
            <a:xfrm>
              <a:off x="1986135" y="3818687"/>
              <a:ext cx="32909" cy="66006"/>
            </a:xfrm>
            <a:custGeom>
              <a:avLst/>
              <a:gdLst/>
              <a:ahLst/>
              <a:cxnLst/>
              <a:rect l="l" t="t" r="r" b="b"/>
              <a:pathLst>
                <a:path w="705" h="1414" extrusionOk="0">
                  <a:moveTo>
                    <a:pt x="348" y="1"/>
                  </a:moveTo>
                  <a:cubicBezTo>
                    <a:pt x="209" y="338"/>
                    <a:pt x="90" y="695"/>
                    <a:pt x="11" y="1072"/>
                  </a:cubicBezTo>
                  <a:cubicBezTo>
                    <a:pt x="1" y="1300"/>
                    <a:pt x="174" y="1414"/>
                    <a:pt x="350" y="1414"/>
                  </a:cubicBezTo>
                  <a:cubicBezTo>
                    <a:pt x="526" y="1414"/>
                    <a:pt x="705" y="1300"/>
                    <a:pt x="705" y="1072"/>
                  </a:cubicBezTo>
                  <a:cubicBezTo>
                    <a:pt x="626" y="695"/>
                    <a:pt x="507" y="338"/>
                    <a:pt x="34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31"/>
            <p:cNvSpPr/>
            <p:nvPr/>
          </p:nvSpPr>
          <p:spPr>
            <a:xfrm>
              <a:off x="2114363" y="3947382"/>
              <a:ext cx="33376" cy="65772"/>
            </a:xfrm>
            <a:custGeom>
              <a:avLst/>
              <a:gdLst/>
              <a:ahLst/>
              <a:cxnLst/>
              <a:rect l="l" t="t" r="r" b="b"/>
              <a:pathLst>
                <a:path w="715" h="1409" extrusionOk="0">
                  <a:moveTo>
                    <a:pt x="357" y="0"/>
                  </a:moveTo>
                  <a:cubicBezTo>
                    <a:pt x="357" y="0"/>
                    <a:pt x="199" y="377"/>
                    <a:pt x="100" y="694"/>
                  </a:cubicBezTo>
                  <a:cubicBezTo>
                    <a:pt x="60" y="813"/>
                    <a:pt x="20" y="932"/>
                    <a:pt x="1" y="1051"/>
                  </a:cubicBezTo>
                  <a:cubicBezTo>
                    <a:pt x="1" y="1289"/>
                    <a:pt x="179" y="1408"/>
                    <a:pt x="357" y="1408"/>
                  </a:cubicBezTo>
                  <a:cubicBezTo>
                    <a:pt x="536" y="1408"/>
                    <a:pt x="714" y="1289"/>
                    <a:pt x="714" y="1051"/>
                  </a:cubicBezTo>
                  <a:cubicBezTo>
                    <a:pt x="695" y="932"/>
                    <a:pt x="675"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31"/>
            <p:cNvSpPr/>
            <p:nvPr/>
          </p:nvSpPr>
          <p:spPr>
            <a:xfrm>
              <a:off x="2243058" y="3818687"/>
              <a:ext cx="32443" cy="66006"/>
            </a:xfrm>
            <a:custGeom>
              <a:avLst/>
              <a:gdLst/>
              <a:ahLst/>
              <a:cxnLst/>
              <a:rect l="l" t="t" r="r" b="b"/>
              <a:pathLst>
                <a:path w="695" h="1414" extrusionOk="0">
                  <a:moveTo>
                    <a:pt x="357" y="1"/>
                  </a:moveTo>
                  <a:cubicBezTo>
                    <a:pt x="198" y="338"/>
                    <a:pt x="79"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31"/>
            <p:cNvSpPr/>
            <p:nvPr/>
          </p:nvSpPr>
          <p:spPr>
            <a:xfrm>
              <a:off x="448100" y="4075096"/>
              <a:ext cx="33330" cy="64652"/>
            </a:xfrm>
            <a:custGeom>
              <a:avLst/>
              <a:gdLst/>
              <a:ahLst/>
              <a:cxnLst/>
              <a:rect l="l" t="t" r="r" b="b"/>
              <a:pathLst>
                <a:path w="714" h="1385" extrusionOk="0">
                  <a:moveTo>
                    <a:pt x="357" y="1"/>
                  </a:moveTo>
                  <a:cubicBezTo>
                    <a:pt x="198" y="338"/>
                    <a:pt x="79" y="695"/>
                    <a:pt x="0" y="1072"/>
                  </a:cubicBezTo>
                  <a:cubicBezTo>
                    <a:pt x="20" y="1280"/>
                    <a:pt x="188"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31"/>
            <p:cNvSpPr/>
            <p:nvPr/>
          </p:nvSpPr>
          <p:spPr>
            <a:xfrm>
              <a:off x="575814" y="4203791"/>
              <a:ext cx="33376" cy="64372"/>
            </a:xfrm>
            <a:custGeom>
              <a:avLst/>
              <a:gdLst/>
              <a:ahLst/>
              <a:cxnLst/>
              <a:rect l="l" t="t" r="r" b="b"/>
              <a:pathLst>
                <a:path w="715" h="1379" extrusionOk="0">
                  <a:moveTo>
                    <a:pt x="358" y="0"/>
                  </a:moveTo>
                  <a:cubicBezTo>
                    <a:pt x="358" y="0"/>
                    <a:pt x="199" y="397"/>
                    <a:pt x="100" y="714"/>
                  </a:cubicBezTo>
                  <a:cubicBezTo>
                    <a:pt x="60" y="814"/>
                    <a:pt x="21" y="933"/>
                    <a:pt x="1" y="1052"/>
                  </a:cubicBezTo>
                  <a:cubicBezTo>
                    <a:pt x="21" y="1270"/>
                    <a:pt x="189" y="1379"/>
                    <a:pt x="358" y="1379"/>
                  </a:cubicBezTo>
                  <a:cubicBezTo>
                    <a:pt x="526" y="1379"/>
                    <a:pt x="695" y="1270"/>
                    <a:pt x="715" y="1052"/>
                  </a:cubicBezTo>
                  <a:cubicBezTo>
                    <a:pt x="695" y="933"/>
                    <a:pt x="675" y="814"/>
                    <a:pt x="635" y="71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31"/>
            <p:cNvSpPr/>
            <p:nvPr/>
          </p:nvSpPr>
          <p:spPr>
            <a:xfrm>
              <a:off x="704509" y="4075096"/>
              <a:ext cx="33376" cy="64652"/>
            </a:xfrm>
            <a:custGeom>
              <a:avLst/>
              <a:gdLst/>
              <a:ahLst/>
              <a:cxnLst/>
              <a:rect l="l" t="t" r="r" b="b"/>
              <a:pathLst>
                <a:path w="715" h="1385" extrusionOk="0">
                  <a:moveTo>
                    <a:pt x="357" y="1"/>
                  </a:moveTo>
                  <a:cubicBezTo>
                    <a:pt x="199" y="338"/>
                    <a:pt x="80" y="695"/>
                    <a:pt x="0" y="1072"/>
                  </a:cubicBezTo>
                  <a:cubicBezTo>
                    <a:pt x="20" y="1280"/>
                    <a:pt x="189"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31"/>
            <p:cNvSpPr/>
            <p:nvPr/>
          </p:nvSpPr>
          <p:spPr>
            <a:xfrm>
              <a:off x="832270" y="4203791"/>
              <a:ext cx="33330" cy="64372"/>
            </a:xfrm>
            <a:custGeom>
              <a:avLst/>
              <a:gdLst/>
              <a:ahLst/>
              <a:cxnLst/>
              <a:rect l="l" t="t" r="r" b="b"/>
              <a:pathLst>
                <a:path w="714" h="1379" extrusionOk="0">
                  <a:moveTo>
                    <a:pt x="357" y="0"/>
                  </a:moveTo>
                  <a:cubicBezTo>
                    <a:pt x="357" y="0"/>
                    <a:pt x="198" y="397"/>
                    <a:pt x="99" y="714"/>
                  </a:cubicBezTo>
                  <a:cubicBezTo>
                    <a:pt x="60" y="814"/>
                    <a:pt x="20" y="933"/>
                    <a:pt x="0" y="1052"/>
                  </a:cubicBezTo>
                  <a:cubicBezTo>
                    <a:pt x="20" y="1270"/>
                    <a:pt x="188" y="1379"/>
                    <a:pt x="357" y="1379"/>
                  </a:cubicBezTo>
                  <a:cubicBezTo>
                    <a:pt x="526" y="1379"/>
                    <a:pt x="694" y="1270"/>
                    <a:pt x="714" y="1052"/>
                  </a:cubicBezTo>
                  <a:cubicBezTo>
                    <a:pt x="694" y="933"/>
                    <a:pt x="674" y="814"/>
                    <a:pt x="635" y="71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31"/>
            <p:cNvSpPr/>
            <p:nvPr/>
          </p:nvSpPr>
          <p:spPr>
            <a:xfrm>
              <a:off x="960918" y="4075096"/>
              <a:ext cx="33376" cy="64652"/>
            </a:xfrm>
            <a:custGeom>
              <a:avLst/>
              <a:gdLst/>
              <a:ahLst/>
              <a:cxnLst/>
              <a:rect l="l" t="t" r="r" b="b"/>
              <a:pathLst>
                <a:path w="715" h="1385" extrusionOk="0">
                  <a:moveTo>
                    <a:pt x="358" y="1"/>
                  </a:moveTo>
                  <a:cubicBezTo>
                    <a:pt x="199" y="338"/>
                    <a:pt x="80" y="695"/>
                    <a:pt x="1" y="1072"/>
                  </a:cubicBezTo>
                  <a:cubicBezTo>
                    <a:pt x="20" y="1280"/>
                    <a:pt x="189" y="1384"/>
                    <a:pt x="358" y="1384"/>
                  </a:cubicBezTo>
                  <a:cubicBezTo>
                    <a:pt x="526" y="1384"/>
                    <a:pt x="695" y="1280"/>
                    <a:pt x="715" y="1072"/>
                  </a:cubicBezTo>
                  <a:cubicBezTo>
                    <a:pt x="615" y="695"/>
                    <a:pt x="496"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31"/>
            <p:cNvSpPr/>
            <p:nvPr/>
          </p:nvSpPr>
          <p:spPr>
            <a:xfrm>
              <a:off x="1088680" y="4203791"/>
              <a:ext cx="33376" cy="65772"/>
            </a:xfrm>
            <a:custGeom>
              <a:avLst/>
              <a:gdLst/>
              <a:ahLst/>
              <a:cxnLst/>
              <a:rect l="l" t="t" r="r" b="b"/>
              <a:pathLst>
                <a:path w="715" h="1409" extrusionOk="0">
                  <a:moveTo>
                    <a:pt x="357" y="0"/>
                  </a:moveTo>
                  <a:cubicBezTo>
                    <a:pt x="357" y="0"/>
                    <a:pt x="199" y="397"/>
                    <a:pt x="100" y="714"/>
                  </a:cubicBezTo>
                  <a:cubicBezTo>
                    <a:pt x="60" y="814"/>
                    <a:pt x="20" y="933"/>
                    <a:pt x="0" y="1052"/>
                  </a:cubicBezTo>
                  <a:cubicBezTo>
                    <a:pt x="0" y="1290"/>
                    <a:pt x="179" y="1409"/>
                    <a:pt x="357" y="1409"/>
                  </a:cubicBezTo>
                  <a:cubicBezTo>
                    <a:pt x="536" y="1409"/>
                    <a:pt x="714" y="1290"/>
                    <a:pt x="714" y="1052"/>
                  </a:cubicBezTo>
                  <a:cubicBezTo>
                    <a:pt x="694" y="933"/>
                    <a:pt x="675" y="814"/>
                    <a:pt x="615" y="71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31"/>
            <p:cNvSpPr/>
            <p:nvPr/>
          </p:nvSpPr>
          <p:spPr>
            <a:xfrm>
              <a:off x="1217328" y="4075096"/>
              <a:ext cx="32489" cy="66006"/>
            </a:xfrm>
            <a:custGeom>
              <a:avLst/>
              <a:gdLst/>
              <a:ahLst/>
              <a:cxnLst/>
              <a:rect l="l" t="t" r="r" b="b"/>
              <a:pathLst>
                <a:path w="696" h="1414" extrusionOk="0">
                  <a:moveTo>
                    <a:pt x="358" y="1"/>
                  </a:moveTo>
                  <a:cubicBezTo>
                    <a:pt x="199" y="338"/>
                    <a:pt x="80" y="695"/>
                    <a:pt x="1" y="1072"/>
                  </a:cubicBezTo>
                  <a:cubicBezTo>
                    <a:pt x="1" y="1300"/>
                    <a:pt x="174" y="1414"/>
                    <a:pt x="348" y="1414"/>
                  </a:cubicBezTo>
                  <a:cubicBezTo>
                    <a:pt x="521" y="1414"/>
                    <a:pt x="695" y="1300"/>
                    <a:pt x="695" y="1072"/>
                  </a:cubicBezTo>
                  <a:cubicBezTo>
                    <a:pt x="616" y="695"/>
                    <a:pt x="497"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31"/>
            <p:cNvSpPr/>
            <p:nvPr/>
          </p:nvSpPr>
          <p:spPr>
            <a:xfrm>
              <a:off x="1345089" y="4203791"/>
              <a:ext cx="33376" cy="65772"/>
            </a:xfrm>
            <a:custGeom>
              <a:avLst/>
              <a:gdLst/>
              <a:ahLst/>
              <a:cxnLst/>
              <a:rect l="l" t="t" r="r" b="b"/>
              <a:pathLst>
                <a:path w="715" h="1409" extrusionOk="0">
                  <a:moveTo>
                    <a:pt x="358" y="0"/>
                  </a:moveTo>
                  <a:cubicBezTo>
                    <a:pt x="358" y="0"/>
                    <a:pt x="199" y="397"/>
                    <a:pt x="100" y="714"/>
                  </a:cubicBezTo>
                  <a:cubicBezTo>
                    <a:pt x="60" y="814"/>
                    <a:pt x="20" y="933"/>
                    <a:pt x="1" y="1052"/>
                  </a:cubicBezTo>
                  <a:cubicBezTo>
                    <a:pt x="1" y="1290"/>
                    <a:pt x="179" y="1409"/>
                    <a:pt x="358" y="1409"/>
                  </a:cubicBezTo>
                  <a:cubicBezTo>
                    <a:pt x="536" y="1409"/>
                    <a:pt x="715" y="1290"/>
                    <a:pt x="715" y="1052"/>
                  </a:cubicBezTo>
                  <a:cubicBezTo>
                    <a:pt x="695" y="933"/>
                    <a:pt x="675" y="814"/>
                    <a:pt x="615" y="71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31"/>
            <p:cNvSpPr/>
            <p:nvPr/>
          </p:nvSpPr>
          <p:spPr>
            <a:xfrm>
              <a:off x="1473784" y="4075096"/>
              <a:ext cx="32443" cy="66006"/>
            </a:xfrm>
            <a:custGeom>
              <a:avLst/>
              <a:gdLst/>
              <a:ahLst/>
              <a:cxnLst/>
              <a:rect l="l" t="t" r="r" b="b"/>
              <a:pathLst>
                <a:path w="695" h="1414" extrusionOk="0">
                  <a:moveTo>
                    <a:pt x="357" y="1"/>
                  </a:moveTo>
                  <a:cubicBezTo>
                    <a:pt x="199" y="338"/>
                    <a:pt x="80"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31"/>
            <p:cNvSpPr/>
            <p:nvPr/>
          </p:nvSpPr>
          <p:spPr>
            <a:xfrm>
              <a:off x="1601498" y="4203791"/>
              <a:ext cx="33376" cy="65772"/>
            </a:xfrm>
            <a:custGeom>
              <a:avLst/>
              <a:gdLst/>
              <a:ahLst/>
              <a:cxnLst/>
              <a:rect l="l" t="t" r="r" b="b"/>
              <a:pathLst>
                <a:path w="715" h="1409" extrusionOk="0">
                  <a:moveTo>
                    <a:pt x="358" y="0"/>
                  </a:moveTo>
                  <a:cubicBezTo>
                    <a:pt x="358" y="0"/>
                    <a:pt x="199" y="397"/>
                    <a:pt x="100" y="714"/>
                  </a:cubicBezTo>
                  <a:cubicBezTo>
                    <a:pt x="60" y="814"/>
                    <a:pt x="21" y="933"/>
                    <a:pt x="1" y="1052"/>
                  </a:cubicBezTo>
                  <a:cubicBezTo>
                    <a:pt x="1" y="1290"/>
                    <a:pt x="179" y="1409"/>
                    <a:pt x="358" y="1409"/>
                  </a:cubicBezTo>
                  <a:cubicBezTo>
                    <a:pt x="536" y="1409"/>
                    <a:pt x="715" y="1290"/>
                    <a:pt x="715" y="1052"/>
                  </a:cubicBezTo>
                  <a:cubicBezTo>
                    <a:pt x="695" y="933"/>
                    <a:pt x="675" y="814"/>
                    <a:pt x="616" y="714"/>
                  </a:cubicBezTo>
                  <a:cubicBezTo>
                    <a:pt x="517"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31"/>
            <p:cNvSpPr/>
            <p:nvPr/>
          </p:nvSpPr>
          <p:spPr>
            <a:xfrm>
              <a:off x="1730193" y="4075096"/>
              <a:ext cx="32443" cy="66006"/>
            </a:xfrm>
            <a:custGeom>
              <a:avLst/>
              <a:gdLst/>
              <a:ahLst/>
              <a:cxnLst/>
              <a:rect l="l" t="t" r="r" b="b"/>
              <a:pathLst>
                <a:path w="695" h="1414" extrusionOk="0">
                  <a:moveTo>
                    <a:pt x="357" y="1"/>
                  </a:moveTo>
                  <a:cubicBezTo>
                    <a:pt x="199" y="338"/>
                    <a:pt x="80" y="695"/>
                    <a:pt x="0" y="1072"/>
                  </a:cubicBezTo>
                  <a:cubicBezTo>
                    <a:pt x="0" y="1300"/>
                    <a:pt x="174" y="1414"/>
                    <a:pt x="348" y="1414"/>
                  </a:cubicBezTo>
                  <a:cubicBezTo>
                    <a:pt x="521" y="1414"/>
                    <a:pt x="695" y="1300"/>
                    <a:pt x="695"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31"/>
            <p:cNvSpPr/>
            <p:nvPr/>
          </p:nvSpPr>
          <p:spPr>
            <a:xfrm>
              <a:off x="1857954" y="4203791"/>
              <a:ext cx="33376" cy="65772"/>
            </a:xfrm>
            <a:custGeom>
              <a:avLst/>
              <a:gdLst/>
              <a:ahLst/>
              <a:cxnLst/>
              <a:rect l="l" t="t" r="r" b="b"/>
              <a:pathLst>
                <a:path w="715" h="1409" extrusionOk="0">
                  <a:moveTo>
                    <a:pt x="357" y="0"/>
                  </a:moveTo>
                  <a:cubicBezTo>
                    <a:pt x="357" y="0"/>
                    <a:pt x="199" y="397"/>
                    <a:pt x="99" y="714"/>
                  </a:cubicBezTo>
                  <a:cubicBezTo>
                    <a:pt x="60" y="814"/>
                    <a:pt x="20" y="933"/>
                    <a:pt x="0" y="1052"/>
                  </a:cubicBezTo>
                  <a:cubicBezTo>
                    <a:pt x="0" y="1290"/>
                    <a:pt x="179" y="1409"/>
                    <a:pt x="357" y="1409"/>
                  </a:cubicBezTo>
                  <a:cubicBezTo>
                    <a:pt x="536" y="1409"/>
                    <a:pt x="714" y="1290"/>
                    <a:pt x="714" y="1052"/>
                  </a:cubicBezTo>
                  <a:cubicBezTo>
                    <a:pt x="694" y="933"/>
                    <a:pt x="674" y="814"/>
                    <a:pt x="615" y="71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31"/>
            <p:cNvSpPr/>
            <p:nvPr/>
          </p:nvSpPr>
          <p:spPr>
            <a:xfrm>
              <a:off x="1986135" y="4075096"/>
              <a:ext cx="32909" cy="66006"/>
            </a:xfrm>
            <a:custGeom>
              <a:avLst/>
              <a:gdLst/>
              <a:ahLst/>
              <a:cxnLst/>
              <a:rect l="l" t="t" r="r" b="b"/>
              <a:pathLst>
                <a:path w="705" h="1414" extrusionOk="0">
                  <a:moveTo>
                    <a:pt x="348" y="1"/>
                  </a:moveTo>
                  <a:cubicBezTo>
                    <a:pt x="209" y="338"/>
                    <a:pt x="90" y="695"/>
                    <a:pt x="11" y="1072"/>
                  </a:cubicBezTo>
                  <a:cubicBezTo>
                    <a:pt x="1" y="1300"/>
                    <a:pt x="174" y="1414"/>
                    <a:pt x="350" y="1414"/>
                  </a:cubicBezTo>
                  <a:cubicBezTo>
                    <a:pt x="526" y="1414"/>
                    <a:pt x="705" y="1300"/>
                    <a:pt x="705" y="1072"/>
                  </a:cubicBezTo>
                  <a:cubicBezTo>
                    <a:pt x="626" y="695"/>
                    <a:pt x="507" y="338"/>
                    <a:pt x="34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31"/>
            <p:cNvSpPr/>
            <p:nvPr/>
          </p:nvSpPr>
          <p:spPr>
            <a:xfrm>
              <a:off x="2114363" y="4203791"/>
              <a:ext cx="33376" cy="65772"/>
            </a:xfrm>
            <a:custGeom>
              <a:avLst/>
              <a:gdLst/>
              <a:ahLst/>
              <a:cxnLst/>
              <a:rect l="l" t="t" r="r" b="b"/>
              <a:pathLst>
                <a:path w="715" h="1409" extrusionOk="0">
                  <a:moveTo>
                    <a:pt x="357" y="0"/>
                  </a:moveTo>
                  <a:cubicBezTo>
                    <a:pt x="357" y="0"/>
                    <a:pt x="199" y="397"/>
                    <a:pt x="100" y="714"/>
                  </a:cubicBezTo>
                  <a:cubicBezTo>
                    <a:pt x="60" y="814"/>
                    <a:pt x="20" y="933"/>
                    <a:pt x="1" y="1052"/>
                  </a:cubicBezTo>
                  <a:cubicBezTo>
                    <a:pt x="1" y="1290"/>
                    <a:pt x="179" y="1409"/>
                    <a:pt x="357" y="1409"/>
                  </a:cubicBezTo>
                  <a:cubicBezTo>
                    <a:pt x="536" y="1409"/>
                    <a:pt x="714" y="1290"/>
                    <a:pt x="714" y="1052"/>
                  </a:cubicBezTo>
                  <a:cubicBezTo>
                    <a:pt x="695" y="933"/>
                    <a:pt x="675" y="814"/>
                    <a:pt x="615" y="71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31"/>
            <p:cNvSpPr/>
            <p:nvPr/>
          </p:nvSpPr>
          <p:spPr>
            <a:xfrm>
              <a:off x="2243058" y="4075096"/>
              <a:ext cx="32443" cy="66006"/>
            </a:xfrm>
            <a:custGeom>
              <a:avLst/>
              <a:gdLst/>
              <a:ahLst/>
              <a:cxnLst/>
              <a:rect l="l" t="t" r="r" b="b"/>
              <a:pathLst>
                <a:path w="695" h="1414" extrusionOk="0">
                  <a:moveTo>
                    <a:pt x="357" y="1"/>
                  </a:moveTo>
                  <a:cubicBezTo>
                    <a:pt x="198" y="338"/>
                    <a:pt x="79"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31"/>
            <p:cNvSpPr/>
            <p:nvPr/>
          </p:nvSpPr>
          <p:spPr>
            <a:xfrm>
              <a:off x="448100" y="4331552"/>
              <a:ext cx="33330" cy="64605"/>
            </a:xfrm>
            <a:custGeom>
              <a:avLst/>
              <a:gdLst/>
              <a:ahLst/>
              <a:cxnLst/>
              <a:rect l="l" t="t" r="r" b="b"/>
              <a:pathLst>
                <a:path w="714" h="1384" extrusionOk="0">
                  <a:moveTo>
                    <a:pt x="357" y="0"/>
                  </a:moveTo>
                  <a:cubicBezTo>
                    <a:pt x="198" y="337"/>
                    <a:pt x="79" y="694"/>
                    <a:pt x="0" y="1071"/>
                  </a:cubicBezTo>
                  <a:cubicBezTo>
                    <a:pt x="20" y="1279"/>
                    <a:pt x="188" y="1383"/>
                    <a:pt x="357" y="1383"/>
                  </a:cubicBezTo>
                  <a:cubicBezTo>
                    <a:pt x="526" y="1383"/>
                    <a:pt x="694" y="1279"/>
                    <a:pt x="71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31"/>
            <p:cNvSpPr/>
            <p:nvPr/>
          </p:nvSpPr>
          <p:spPr>
            <a:xfrm>
              <a:off x="575814" y="4460200"/>
              <a:ext cx="33376" cy="64418"/>
            </a:xfrm>
            <a:custGeom>
              <a:avLst/>
              <a:gdLst/>
              <a:ahLst/>
              <a:cxnLst/>
              <a:rect l="l" t="t" r="r" b="b"/>
              <a:pathLst>
                <a:path w="715" h="1380" extrusionOk="0">
                  <a:moveTo>
                    <a:pt x="358" y="1"/>
                  </a:moveTo>
                  <a:cubicBezTo>
                    <a:pt x="358" y="1"/>
                    <a:pt x="199" y="378"/>
                    <a:pt x="100" y="695"/>
                  </a:cubicBezTo>
                  <a:cubicBezTo>
                    <a:pt x="60" y="814"/>
                    <a:pt x="21" y="933"/>
                    <a:pt x="1" y="1052"/>
                  </a:cubicBezTo>
                  <a:cubicBezTo>
                    <a:pt x="21" y="1270"/>
                    <a:pt x="189" y="1379"/>
                    <a:pt x="358" y="1379"/>
                  </a:cubicBezTo>
                  <a:cubicBezTo>
                    <a:pt x="526" y="1379"/>
                    <a:pt x="695" y="1270"/>
                    <a:pt x="715" y="1052"/>
                  </a:cubicBezTo>
                  <a:cubicBezTo>
                    <a:pt x="695" y="933"/>
                    <a:pt x="675" y="814"/>
                    <a:pt x="635" y="695"/>
                  </a:cubicBezTo>
                  <a:cubicBezTo>
                    <a:pt x="516"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31"/>
            <p:cNvSpPr/>
            <p:nvPr/>
          </p:nvSpPr>
          <p:spPr>
            <a:xfrm>
              <a:off x="704509" y="4331552"/>
              <a:ext cx="33376" cy="64605"/>
            </a:xfrm>
            <a:custGeom>
              <a:avLst/>
              <a:gdLst/>
              <a:ahLst/>
              <a:cxnLst/>
              <a:rect l="l" t="t" r="r" b="b"/>
              <a:pathLst>
                <a:path w="715" h="1384" extrusionOk="0">
                  <a:moveTo>
                    <a:pt x="357" y="0"/>
                  </a:moveTo>
                  <a:cubicBezTo>
                    <a:pt x="199" y="337"/>
                    <a:pt x="80" y="694"/>
                    <a:pt x="0" y="1071"/>
                  </a:cubicBezTo>
                  <a:cubicBezTo>
                    <a:pt x="20" y="1279"/>
                    <a:pt x="189" y="1383"/>
                    <a:pt x="357" y="1383"/>
                  </a:cubicBezTo>
                  <a:cubicBezTo>
                    <a:pt x="526" y="1383"/>
                    <a:pt x="694" y="1279"/>
                    <a:pt x="71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31"/>
            <p:cNvSpPr/>
            <p:nvPr/>
          </p:nvSpPr>
          <p:spPr>
            <a:xfrm>
              <a:off x="832270" y="4460200"/>
              <a:ext cx="33330" cy="64418"/>
            </a:xfrm>
            <a:custGeom>
              <a:avLst/>
              <a:gdLst/>
              <a:ahLst/>
              <a:cxnLst/>
              <a:rect l="l" t="t" r="r" b="b"/>
              <a:pathLst>
                <a:path w="714" h="1380" extrusionOk="0">
                  <a:moveTo>
                    <a:pt x="357" y="1"/>
                  </a:moveTo>
                  <a:cubicBezTo>
                    <a:pt x="357" y="1"/>
                    <a:pt x="198" y="378"/>
                    <a:pt x="99" y="695"/>
                  </a:cubicBezTo>
                  <a:cubicBezTo>
                    <a:pt x="60" y="814"/>
                    <a:pt x="20" y="933"/>
                    <a:pt x="0" y="1052"/>
                  </a:cubicBezTo>
                  <a:cubicBezTo>
                    <a:pt x="20" y="1270"/>
                    <a:pt x="188" y="1379"/>
                    <a:pt x="357" y="1379"/>
                  </a:cubicBezTo>
                  <a:cubicBezTo>
                    <a:pt x="526" y="1379"/>
                    <a:pt x="694" y="1270"/>
                    <a:pt x="714" y="1052"/>
                  </a:cubicBezTo>
                  <a:cubicBezTo>
                    <a:pt x="694" y="933"/>
                    <a:pt x="674" y="814"/>
                    <a:pt x="63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31"/>
            <p:cNvSpPr/>
            <p:nvPr/>
          </p:nvSpPr>
          <p:spPr>
            <a:xfrm>
              <a:off x="960918" y="4331552"/>
              <a:ext cx="33376" cy="64605"/>
            </a:xfrm>
            <a:custGeom>
              <a:avLst/>
              <a:gdLst/>
              <a:ahLst/>
              <a:cxnLst/>
              <a:rect l="l" t="t" r="r" b="b"/>
              <a:pathLst>
                <a:path w="715" h="1384" extrusionOk="0">
                  <a:moveTo>
                    <a:pt x="358" y="0"/>
                  </a:moveTo>
                  <a:cubicBezTo>
                    <a:pt x="199" y="337"/>
                    <a:pt x="80" y="694"/>
                    <a:pt x="1" y="1071"/>
                  </a:cubicBezTo>
                  <a:cubicBezTo>
                    <a:pt x="20" y="1279"/>
                    <a:pt x="189" y="1383"/>
                    <a:pt x="358" y="1383"/>
                  </a:cubicBezTo>
                  <a:cubicBezTo>
                    <a:pt x="526" y="1383"/>
                    <a:pt x="695" y="1279"/>
                    <a:pt x="715" y="1071"/>
                  </a:cubicBezTo>
                  <a:cubicBezTo>
                    <a:pt x="615" y="694"/>
                    <a:pt x="496" y="337"/>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31"/>
            <p:cNvSpPr/>
            <p:nvPr/>
          </p:nvSpPr>
          <p:spPr>
            <a:xfrm>
              <a:off x="1088680" y="4460200"/>
              <a:ext cx="33376" cy="65772"/>
            </a:xfrm>
            <a:custGeom>
              <a:avLst/>
              <a:gdLst/>
              <a:ahLst/>
              <a:cxnLst/>
              <a:rect l="l" t="t" r="r" b="b"/>
              <a:pathLst>
                <a:path w="715" h="1409" extrusionOk="0">
                  <a:moveTo>
                    <a:pt x="357" y="1"/>
                  </a:moveTo>
                  <a:cubicBezTo>
                    <a:pt x="357" y="1"/>
                    <a:pt x="199" y="378"/>
                    <a:pt x="100" y="695"/>
                  </a:cubicBezTo>
                  <a:cubicBezTo>
                    <a:pt x="60" y="814"/>
                    <a:pt x="20" y="933"/>
                    <a:pt x="0" y="1052"/>
                  </a:cubicBezTo>
                  <a:cubicBezTo>
                    <a:pt x="0" y="1290"/>
                    <a:pt x="179" y="1409"/>
                    <a:pt x="357" y="1409"/>
                  </a:cubicBezTo>
                  <a:cubicBezTo>
                    <a:pt x="536" y="1409"/>
                    <a:pt x="714" y="1290"/>
                    <a:pt x="714" y="1052"/>
                  </a:cubicBezTo>
                  <a:cubicBezTo>
                    <a:pt x="694" y="933"/>
                    <a:pt x="675" y="814"/>
                    <a:pt x="635" y="71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31"/>
            <p:cNvSpPr/>
            <p:nvPr/>
          </p:nvSpPr>
          <p:spPr>
            <a:xfrm>
              <a:off x="1217328" y="4331552"/>
              <a:ext cx="32489" cy="66006"/>
            </a:xfrm>
            <a:custGeom>
              <a:avLst/>
              <a:gdLst/>
              <a:ahLst/>
              <a:cxnLst/>
              <a:rect l="l" t="t" r="r" b="b"/>
              <a:pathLst>
                <a:path w="696" h="1414" extrusionOk="0">
                  <a:moveTo>
                    <a:pt x="358" y="0"/>
                  </a:moveTo>
                  <a:cubicBezTo>
                    <a:pt x="199" y="337"/>
                    <a:pt x="80" y="694"/>
                    <a:pt x="1" y="1071"/>
                  </a:cubicBezTo>
                  <a:cubicBezTo>
                    <a:pt x="1" y="1299"/>
                    <a:pt x="174" y="1413"/>
                    <a:pt x="348" y="1413"/>
                  </a:cubicBezTo>
                  <a:cubicBezTo>
                    <a:pt x="521" y="1413"/>
                    <a:pt x="695" y="1299"/>
                    <a:pt x="695" y="1071"/>
                  </a:cubicBezTo>
                  <a:cubicBezTo>
                    <a:pt x="616" y="694"/>
                    <a:pt x="497" y="337"/>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31"/>
            <p:cNvSpPr/>
            <p:nvPr/>
          </p:nvSpPr>
          <p:spPr>
            <a:xfrm>
              <a:off x="1345089" y="4460200"/>
              <a:ext cx="33376" cy="65772"/>
            </a:xfrm>
            <a:custGeom>
              <a:avLst/>
              <a:gdLst/>
              <a:ahLst/>
              <a:cxnLst/>
              <a:rect l="l" t="t" r="r" b="b"/>
              <a:pathLst>
                <a:path w="715" h="1409" extrusionOk="0">
                  <a:moveTo>
                    <a:pt x="358" y="1"/>
                  </a:moveTo>
                  <a:cubicBezTo>
                    <a:pt x="358" y="1"/>
                    <a:pt x="199" y="378"/>
                    <a:pt x="100" y="695"/>
                  </a:cubicBezTo>
                  <a:cubicBezTo>
                    <a:pt x="60" y="814"/>
                    <a:pt x="20" y="933"/>
                    <a:pt x="1" y="1052"/>
                  </a:cubicBezTo>
                  <a:cubicBezTo>
                    <a:pt x="1" y="1290"/>
                    <a:pt x="179" y="1409"/>
                    <a:pt x="358" y="1409"/>
                  </a:cubicBezTo>
                  <a:cubicBezTo>
                    <a:pt x="536" y="1409"/>
                    <a:pt x="715" y="1290"/>
                    <a:pt x="715" y="1052"/>
                  </a:cubicBezTo>
                  <a:cubicBezTo>
                    <a:pt x="695" y="933"/>
                    <a:pt x="675" y="814"/>
                    <a:pt x="615" y="695"/>
                  </a:cubicBezTo>
                  <a:cubicBezTo>
                    <a:pt x="516"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31"/>
            <p:cNvSpPr/>
            <p:nvPr/>
          </p:nvSpPr>
          <p:spPr>
            <a:xfrm>
              <a:off x="1473784" y="4331552"/>
              <a:ext cx="32443" cy="66006"/>
            </a:xfrm>
            <a:custGeom>
              <a:avLst/>
              <a:gdLst/>
              <a:ahLst/>
              <a:cxnLst/>
              <a:rect l="l" t="t" r="r" b="b"/>
              <a:pathLst>
                <a:path w="695" h="1414" extrusionOk="0">
                  <a:moveTo>
                    <a:pt x="357" y="0"/>
                  </a:moveTo>
                  <a:cubicBezTo>
                    <a:pt x="199" y="337"/>
                    <a:pt x="80" y="694"/>
                    <a:pt x="0" y="1071"/>
                  </a:cubicBezTo>
                  <a:cubicBezTo>
                    <a:pt x="0" y="1299"/>
                    <a:pt x="174" y="1413"/>
                    <a:pt x="347" y="1413"/>
                  </a:cubicBezTo>
                  <a:cubicBezTo>
                    <a:pt x="521" y="1413"/>
                    <a:pt x="694" y="1299"/>
                    <a:pt x="69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31"/>
            <p:cNvSpPr/>
            <p:nvPr/>
          </p:nvSpPr>
          <p:spPr>
            <a:xfrm>
              <a:off x="1601498" y="4460200"/>
              <a:ext cx="33376" cy="65772"/>
            </a:xfrm>
            <a:custGeom>
              <a:avLst/>
              <a:gdLst/>
              <a:ahLst/>
              <a:cxnLst/>
              <a:rect l="l" t="t" r="r" b="b"/>
              <a:pathLst>
                <a:path w="715" h="1409" extrusionOk="0">
                  <a:moveTo>
                    <a:pt x="358" y="1"/>
                  </a:moveTo>
                  <a:cubicBezTo>
                    <a:pt x="358" y="1"/>
                    <a:pt x="199" y="378"/>
                    <a:pt x="100" y="695"/>
                  </a:cubicBezTo>
                  <a:cubicBezTo>
                    <a:pt x="60" y="814"/>
                    <a:pt x="21" y="933"/>
                    <a:pt x="1" y="1052"/>
                  </a:cubicBezTo>
                  <a:cubicBezTo>
                    <a:pt x="1" y="1290"/>
                    <a:pt x="179" y="1409"/>
                    <a:pt x="358" y="1409"/>
                  </a:cubicBezTo>
                  <a:cubicBezTo>
                    <a:pt x="536" y="1409"/>
                    <a:pt x="715" y="1290"/>
                    <a:pt x="715" y="1052"/>
                  </a:cubicBezTo>
                  <a:cubicBezTo>
                    <a:pt x="695" y="933"/>
                    <a:pt x="675" y="814"/>
                    <a:pt x="616" y="695"/>
                  </a:cubicBezTo>
                  <a:cubicBezTo>
                    <a:pt x="517"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31"/>
            <p:cNvSpPr/>
            <p:nvPr/>
          </p:nvSpPr>
          <p:spPr>
            <a:xfrm>
              <a:off x="1730193" y="4331552"/>
              <a:ext cx="32443" cy="66006"/>
            </a:xfrm>
            <a:custGeom>
              <a:avLst/>
              <a:gdLst/>
              <a:ahLst/>
              <a:cxnLst/>
              <a:rect l="l" t="t" r="r" b="b"/>
              <a:pathLst>
                <a:path w="695" h="1414" extrusionOk="0">
                  <a:moveTo>
                    <a:pt x="357" y="0"/>
                  </a:moveTo>
                  <a:cubicBezTo>
                    <a:pt x="199" y="337"/>
                    <a:pt x="80" y="694"/>
                    <a:pt x="0" y="1071"/>
                  </a:cubicBezTo>
                  <a:cubicBezTo>
                    <a:pt x="0" y="1299"/>
                    <a:pt x="174" y="1413"/>
                    <a:pt x="348" y="1413"/>
                  </a:cubicBezTo>
                  <a:cubicBezTo>
                    <a:pt x="521" y="1413"/>
                    <a:pt x="695" y="1299"/>
                    <a:pt x="695"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31"/>
            <p:cNvSpPr/>
            <p:nvPr/>
          </p:nvSpPr>
          <p:spPr>
            <a:xfrm>
              <a:off x="1857954" y="4460200"/>
              <a:ext cx="33376" cy="65772"/>
            </a:xfrm>
            <a:custGeom>
              <a:avLst/>
              <a:gdLst/>
              <a:ahLst/>
              <a:cxnLst/>
              <a:rect l="l" t="t" r="r" b="b"/>
              <a:pathLst>
                <a:path w="715" h="1409" extrusionOk="0">
                  <a:moveTo>
                    <a:pt x="357" y="1"/>
                  </a:moveTo>
                  <a:cubicBezTo>
                    <a:pt x="357" y="1"/>
                    <a:pt x="199" y="378"/>
                    <a:pt x="99" y="695"/>
                  </a:cubicBezTo>
                  <a:cubicBezTo>
                    <a:pt x="60" y="814"/>
                    <a:pt x="20" y="933"/>
                    <a:pt x="0" y="1052"/>
                  </a:cubicBezTo>
                  <a:cubicBezTo>
                    <a:pt x="0" y="1290"/>
                    <a:pt x="179" y="1409"/>
                    <a:pt x="357" y="1409"/>
                  </a:cubicBezTo>
                  <a:cubicBezTo>
                    <a:pt x="536" y="1409"/>
                    <a:pt x="714" y="1290"/>
                    <a:pt x="714" y="1052"/>
                  </a:cubicBezTo>
                  <a:cubicBezTo>
                    <a:pt x="694" y="933"/>
                    <a:pt x="674" y="814"/>
                    <a:pt x="61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31"/>
            <p:cNvSpPr/>
            <p:nvPr/>
          </p:nvSpPr>
          <p:spPr>
            <a:xfrm>
              <a:off x="1986602" y="4331552"/>
              <a:ext cx="32443" cy="66006"/>
            </a:xfrm>
            <a:custGeom>
              <a:avLst/>
              <a:gdLst/>
              <a:ahLst/>
              <a:cxnLst/>
              <a:rect l="l" t="t" r="r" b="b"/>
              <a:pathLst>
                <a:path w="695" h="1414" extrusionOk="0">
                  <a:moveTo>
                    <a:pt x="338" y="0"/>
                  </a:moveTo>
                  <a:cubicBezTo>
                    <a:pt x="199" y="337"/>
                    <a:pt x="80" y="694"/>
                    <a:pt x="1" y="1071"/>
                  </a:cubicBezTo>
                  <a:cubicBezTo>
                    <a:pt x="1" y="1299"/>
                    <a:pt x="174" y="1413"/>
                    <a:pt x="348" y="1413"/>
                  </a:cubicBezTo>
                  <a:cubicBezTo>
                    <a:pt x="521" y="1413"/>
                    <a:pt x="695" y="1299"/>
                    <a:pt x="695" y="1071"/>
                  </a:cubicBezTo>
                  <a:cubicBezTo>
                    <a:pt x="616" y="694"/>
                    <a:pt x="497" y="337"/>
                    <a:pt x="33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31"/>
            <p:cNvSpPr/>
            <p:nvPr/>
          </p:nvSpPr>
          <p:spPr>
            <a:xfrm>
              <a:off x="2114363" y="4460200"/>
              <a:ext cx="33376" cy="65772"/>
            </a:xfrm>
            <a:custGeom>
              <a:avLst/>
              <a:gdLst/>
              <a:ahLst/>
              <a:cxnLst/>
              <a:rect l="l" t="t" r="r" b="b"/>
              <a:pathLst>
                <a:path w="715" h="1409" extrusionOk="0">
                  <a:moveTo>
                    <a:pt x="357" y="1"/>
                  </a:moveTo>
                  <a:cubicBezTo>
                    <a:pt x="357" y="1"/>
                    <a:pt x="199" y="378"/>
                    <a:pt x="100" y="695"/>
                  </a:cubicBezTo>
                  <a:cubicBezTo>
                    <a:pt x="60" y="814"/>
                    <a:pt x="20" y="933"/>
                    <a:pt x="1" y="1052"/>
                  </a:cubicBezTo>
                  <a:cubicBezTo>
                    <a:pt x="1" y="1290"/>
                    <a:pt x="179" y="1409"/>
                    <a:pt x="357" y="1409"/>
                  </a:cubicBezTo>
                  <a:cubicBezTo>
                    <a:pt x="536" y="1409"/>
                    <a:pt x="714" y="1290"/>
                    <a:pt x="714" y="1052"/>
                  </a:cubicBezTo>
                  <a:cubicBezTo>
                    <a:pt x="695" y="933"/>
                    <a:pt x="675" y="814"/>
                    <a:pt x="61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31"/>
            <p:cNvSpPr/>
            <p:nvPr/>
          </p:nvSpPr>
          <p:spPr>
            <a:xfrm>
              <a:off x="2243058" y="4331552"/>
              <a:ext cx="32443" cy="66006"/>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31"/>
            <p:cNvSpPr/>
            <p:nvPr/>
          </p:nvSpPr>
          <p:spPr>
            <a:xfrm>
              <a:off x="448100" y="4587961"/>
              <a:ext cx="33330" cy="64605"/>
            </a:xfrm>
            <a:custGeom>
              <a:avLst/>
              <a:gdLst/>
              <a:ahLst/>
              <a:cxnLst/>
              <a:rect l="l" t="t" r="r" b="b"/>
              <a:pathLst>
                <a:path w="714" h="1384" extrusionOk="0">
                  <a:moveTo>
                    <a:pt x="357" y="0"/>
                  </a:moveTo>
                  <a:cubicBezTo>
                    <a:pt x="198" y="338"/>
                    <a:pt x="79" y="695"/>
                    <a:pt x="0" y="1071"/>
                  </a:cubicBezTo>
                  <a:cubicBezTo>
                    <a:pt x="20" y="1280"/>
                    <a:pt x="188" y="1384"/>
                    <a:pt x="357" y="1384"/>
                  </a:cubicBezTo>
                  <a:cubicBezTo>
                    <a:pt x="526" y="1384"/>
                    <a:pt x="694" y="1280"/>
                    <a:pt x="714" y="1071"/>
                  </a:cubicBezTo>
                  <a:cubicBezTo>
                    <a:pt x="615" y="695"/>
                    <a:pt x="496" y="338"/>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31"/>
            <p:cNvSpPr/>
            <p:nvPr/>
          </p:nvSpPr>
          <p:spPr>
            <a:xfrm>
              <a:off x="575814" y="4716656"/>
              <a:ext cx="33376" cy="64372"/>
            </a:xfrm>
            <a:custGeom>
              <a:avLst/>
              <a:gdLst/>
              <a:ahLst/>
              <a:cxnLst/>
              <a:rect l="l" t="t" r="r" b="b"/>
              <a:pathLst>
                <a:path w="715" h="1379" extrusionOk="0">
                  <a:moveTo>
                    <a:pt x="358" y="0"/>
                  </a:moveTo>
                  <a:cubicBezTo>
                    <a:pt x="358" y="0"/>
                    <a:pt x="199" y="377"/>
                    <a:pt x="100" y="694"/>
                  </a:cubicBezTo>
                  <a:cubicBezTo>
                    <a:pt x="60" y="813"/>
                    <a:pt x="21" y="932"/>
                    <a:pt x="1" y="1051"/>
                  </a:cubicBezTo>
                  <a:cubicBezTo>
                    <a:pt x="21" y="1269"/>
                    <a:pt x="189" y="1378"/>
                    <a:pt x="358" y="1378"/>
                  </a:cubicBezTo>
                  <a:cubicBezTo>
                    <a:pt x="526" y="1378"/>
                    <a:pt x="695" y="1269"/>
                    <a:pt x="715" y="1051"/>
                  </a:cubicBezTo>
                  <a:cubicBezTo>
                    <a:pt x="695" y="932"/>
                    <a:pt x="675" y="813"/>
                    <a:pt x="635" y="69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31"/>
            <p:cNvSpPr/>
            <p:nvPr/>
          </p:nvSpPr>
          <p:spPr>
            <a:xfrm>
              <a:off x="704509" y="4587961"/>
              <a:ext cx="33376" cy="64605"/>
            </a:xfrm>
            <a:custGeom>
              <a:avLst/>
              <a:gdLst/>
              <a:ahLst/>
              <a:cxnLst/>
              <a:rect l="l" t="t" r="r" b="b"/>
              <a:pathLst>
                <a:path w="715" h="1384" extrusionOk="0">
                  <a:moveTo>
                    <a:pt x="357" y="0"/>
                  </a:moveTo>
                  <a:cubicBezTo>
                    <a:pt x="199" y="338"/>
                    <a:pt x="80" y="695"/>
                    <a:pt x="0" y="1071"/>
                  </a:cubicBezTo>
                  <a:cubicBezTo>
                    <a:pt x="20" y="1280"/>
                    <a:pt x="189" y="1384"/>
                    <a:pt x="357" y="1384"/>
                  </a:cubicBezTo>
                  <a:cubicBezTo>
                    <a:pt x="526" y="1384"/>
                    <a:pt x="694" y="1280"/>
                    <a:pt x="714" y="1071"/>
                  </a:cubicBezTo>
                  <a:cubicBezTo>
                    <a:pt x="615" y="695"/>
                    <a:pt x="496" y="338"/>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31"/>
            <p:cNvSpPr/>
            <p:nvPr/>
          </p:nvSpPr>
          <p:spPr>
            <a:xfrm>
              <a:off x="832270" y="4716656"/>
              <a:ext cx="33330" cy="64372"/>
            </a:xfrm>
            <a:custGeom>
              <a:avLst/>
              <a:gdLst/>
              <a:ahLst/>
              <a:cxnLst/>
              <a:rect l="l" t="t" r="r" b="b"/>
              <a:pathLst>
                <a:path w="714" h="1379" extrusionOk="0">
                  <a:moveTo>
                    <a:pt x="357" y="0"/>
                  </a:moveTo>
                  <a:cubicBezTo>
                    <a:pt x="357" y="0"/>
                    <a:pt x="198" y="377"/>
                    <a:pt x="99" y="694"/>
                  </a:cubicBezTo>
                  <a:cubicBezTo>
                    <a:pt x="60" y="813"/>
                    <a:pt x="20" y="932"/>
                    <a:pt x="0" y="1051"/>
                  </a:cubicBezTo>
                  <a:cubicBezTo>
                    <a:pt x="20" y="1269"/>
                    <a:pt x="188" y="1378"/>
                    <a:pt x="357" y="1378"/>
                  </a:cubicBezTo>
                  <a:cubicBezTo>
                    <a:pt x="526" y="1378"/>
                    <a:pt x="694" y="1269"/>
                    <a:pt x="714" y="1051"/>
                  </a:cubicBezTo>
                  <a:cubicBezTo>
                    <a:pt x="694" y="932"/>
                    <a:pt x="674" y="813"/>
                    <a:pt x="63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31"/>
            <p:cNvSpPr/>
            <p:nvPr/>
          </p:nvSpPr>
          <p:spPr>
            <a:xfrm>
              <a:off x="960918" y="4587961"/>
              <a:ext cx="33376" cy="64605"/>
            </a:xfrm>
            <a:custGeom>
              <a:avLst/>
              <a:gdLst/>
              <a:ahLst/>
              <a:cxnLst/>
              <a:rect l="l" t="t" r="r" b="b"/>
              <a:pathLst>
                <a:path w="715" h="1384" extrusionOk="0">
                  <a:moveTo>
                    <a:pt x="358" y="0"/>
                  </a:moveTo>
                  <a:cubicBezTo>
                    <a:pt x="199" y="338"/>
                    <a:pt x="80" y="695"/>
                    <a:pt x="1" y="1071"/>
                  </a:cubicBezTo>
                  <a:cubicBezTo>
                    <a:pt x="20" y="1280"/>
                    <a:pt x="189" y="1384"/>
                    <a:pt x="358" y="1384"/>
                  </a:cubicBezTo>
                  <a:cubicBezTo>
                    <a:pt x="526" y="1384"/>
                    <a:pt x="695" y="1280"/>
                    <a:pt x="715" y="1071"/>
                  </a:cubicBezTo>
                  <a:cubicBezTo>
                    <a:pt x="615" y="695"/>
                    <a:pt x="496" y="338"/>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31"/>
            <p:cNvSpPr/>
            <p:nvPr/>
          </p:nvSpPr>
          <p:spPr>
            <a:xfrm>
              <a:off x="1088680" y="4716656"/>
              <a:ext cx="33376" cy="65772"/>
            </a:xfrm>
            <a:custGeom>
              <a:avLst/>
              <a:gdLst/>
              <a:ahLst/>
              <a:cxnLst/>
              <a:rect l="l" t="t" r="r" b="b"/>
              <a:pathLst>
                <a:path w="715" h="1409" extrusionOk="0">
                  <a:moveTo>
                    <a:pt x="357" y="0"/>
                  </a:moveTo>
                  <a:cubicBezTo>
                    <a:pt x="357" y="0"/>
                    <a:pt x="199" y="377"/>
                    <a:pt x="100" y="694"/>
                  </a:cubicBezTo>
                  <a:cubicBezTo>
                    <a:pt x="60" y="813"/>
                    <a:pt x="20" y="932"/>
                    <a:pt x="0" y="1051"/>
                  </a:cubicBezTo>
                  <a:cubicBezTo>
                    <a:pt x="0" y="1289"/>
                    <a:pt x="179" y="1408"/>
                    <a:pt x="357" y="1408"/>
                  </a:cubicBezTo>
                  <a:cubicBezTo>
                    <a:pt x="536" y="1408"/>
                    <a:pt x="714" y="1289"/>
                    <a:pt x="714" y="1051"/>
                  </a:cubicBezTo>
                  <a:cubicBezTo>
                    <a:pt x="694" y="932"/>
                    <a:pt x="675"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31"/>
            <p:cNvSpPr/>
            <p:nvPr/>
          </p:nvSpPr>
          <p:spPr>
            <a:xfrm>
              <a:off x="1217328" y="4587961"/>
              <a:ext cx="32489" cy="66006"/>
            </a:xfrm>
            <a:custGeom>
              <a:avLst/>
              <a:gdLst/>
              <a:ahLst/>
              <a:cxnLst/>
              <a:rect l="l" t="t" r="r" b="b"/>
              <a:pathLst>
                <a:path w="696" h="1414" extrusionOk="0">
                  <a:moveTo>
                    <a:pt x="358" y="0"/>
                  </a:moveTo>
                  <a:cubicBezTo>
                    <a:pt x="199" y="338"/>
                    <a:pt x="80" y="695"/>
                    <a:pt x="1" y="1071"/>
                  </a:cubicBezTo>
                  <a:cubicBezTo>
                    <a:pt x="1" y="1299"/>
                    <a:pt x="174" y="1413"/>
                    <a:pt x="348" y="1413"/>
                  </a:cubicBezTo>
                  <a:cubicBezTo>
                    <a:pt x="521" y="1413"/>
                    <a:pt x="695" y="1299"/>
                    <a:pt x="695" y="1071"/>
                  </a:cubicBezTo>
                  <a:cubicBezTo>
                    <a:pt x="616" y="695"/>
                    <a:pt x="497" y="338"/>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31"/>
            <p:cNvSpPr/>
            <p:nvPr/>
          </p:nvSpPr>
          <p:spPr>
            <a:xfrm>
              <a:off x="1345089" y="4716656"/>
              <a:ext cx="33376" cy="65772"/>
            </a:xfrm>
            <a:custGeom>
              <a:avLst/>
              <a:gdLst/>
              <a:ahLst/>
              <a:cxnLst/>
              <a:rect l="l" t="t" r="r" b="b"/>
              <a:pathLst>
                <a:path w="715" h="1409" extrusionOk="0">
                  <a:moveTo>
                    <a:pt x="358" y="0"/>
                  </a:moveTo>
                  <a:cubicBezTo>
                    <a:pt x="358" y="0"/>
                    <a:pt x="199" y="377"/>
                    <a:pt x="100" y="694"/>
                  </a:cubicBezTo>
                  <a:cubicBezTo>
                    <a:pt x="60" y="813"/>
                    <a:pt x="20" y="932"/>
                    <a:pt x="1" y="1051"/>
                  </a:cubicBezTo>
                  <a:cubicBezTo>
                    <a:pt x="1" y="1289"/>
                    <a:pt x="179" y="1408"/>
                    <a:pt x="358" y="1408"/>
                  </a:cubicBezTo>
                  <a:cubicBezTo>
                    <a:pt x="536" y="1408"/>
                    <a:pt x="715" y="1289"/>
                    <a:pt x="715" y="1051"/>
                  </a:cubicBezTo>
                  <a:cubicBezTo>
                    <a:pt x="695" y="932"/>
                    <a:pt x="675" y="813"/>
                    <a:pt x="615" y="69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31"/>
            <p:cNvSpPr/>
            <p:nvPr/>
          </p:nvSpPr>
          <p:spPr>
            <a:xfrm>
              <a:off x="1473784" y="4587961"/>
              <a:ext cx="32443" cy="66006"/>
            </a:xfrm>
            <a:custGeom>
              <a:avLst/>
              <a:gdLst/>
              <a:ahLst/>
              <a:cxnLst/>
              <a:rect l="l" t="t" r="r" b="b"/>
              <a:pathLst>
                <a:path w="695" h="1414" extrusionOk="0">
                  <a:moveTo>
                    <a:pt x="357" y="0"/>
                  </a:moveTo>
                  <a:cubicBezTo>
                    <a:pt x="199" y="338"/>
                    <a:pt x="80" y="695"/>
                    <a:pt x="0" y="1071"/>
                  </a:cubicBezTo>
                  <a:cubicBezTo>
                    <a:pt x="0" y="1299"/>
                    <a:pt x="174" y="1413"/>
                    <a:pt x="347" y="1413"/>
                  </a:cubicBezTo>
                  <a:cubicBezTo>
                    <a:pt x="521" y="1413"/>
                    <a:pt x="694" y="1299"/>
                    <a:pt x="694" y="1071"/>
                  </a:cubicBezTo>
                  <a:cubicBezTo>
                    <a:pt x="615" y="695"/>
                    <a:pt x="496" y="338"/>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31"/>
            <p:cNvSpPr/>
            <p:nvPr/>
          </p:nvSpPr>
          <p:spPr>
            <a:xfrm>
              <a:off x="1601498" y="4716656"/>
              <a:ext cx="33376" cy="65772"/>
            </a:xfrm>
            <a:custGeom>
              <a:avLst/>
              <a:gdLst/>
              <a:ahLst/>
              <a:cxnLst/>
              <a:rect l="l" t="t" r="r" b="b"/>
              <a:pathLst>
                <a:path w="715" h="1409" extrusionOk="0">
                  <a:moveTo>
                    <a:pt x="358" y="0"/>
                  </a:moveTo>
                  <a:cubicBezTo>
                    <a:pt x="358" y="0"/>
                    <a:pt x="199" y="377"/>
                    <a:pt x="100" y="694"/>
                  </a:cubicBezTo>
                  <a:cubicBezTo>
                    <a:pt x="60" y="813"/>
                    <a:pt x="21" y="932"/>
                    <a:pt x="1" y="1051"/>
                  </a:cubicBezTo>
                  <a:cubicBezTo>
                    <a:pt x="1" y="1289"/>
                    <a:pt x="179" y="1408"/>
                    <a:pt x="358" y="1408"/>
                  </a:cubicBezTo>
                  <a:cubicBezTo>
                    <a:pt x="536" y="1408"/>
                    <a:pt x="715" y="1289"/>
                    <a:pt x="715" y="1051"/>
                  </a:cubicBezTo>
                  <a:cubicBezTo>
                    <a:pt x="695" y="932"/>
                    <a:pt x="675" y="813"/>
                    <a:pt x="616" y="694"/>
                  </a:cubicBezTo>
                  <a:cubicBezTo>
                    <a:pt x="517"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31"/>
            <p:cNvSpPr/>
            <p:nvPr/>
          </p:nvSpPr>
          <p:spPr>
            <a:xfrm>
              <a:off x="1730193" y="4587961"/>
              <a:ext cx="32443" cy="66006"/>
            </a:xfrm>
            <a:custGeom>
              <a:avLst/>
              <a:gdLst/>
              <a:ahLst/>
              <a:cxnLst/>
              <a:rect l="l" t="t" r="r" b="b"/>
              <a:pathLst>
                <a:path w="695" h="1414" extrusionOk="0">
                  <a:moveTo>
                    <a:pt x="357" y="0"/>
                  </a:moveTo>
                  <a:cubicBezTo>
                    <a:pt x="199" y="338"/>
                    <a:pt x="80" y="695"/>
                    <a:pt x="0" y="1071"/>
                  </a:cubicBezTo>
                  <a:cubicBezTo>
                    <a:pt x="0" y="1299"/>
                    <a:pt x="174" y="1413"/>
                    <a:pt x="348" y="1413"/>
                  </a:cubicBezTo>
                  <a:cubicBezTo>
                    <a:pt x="521" y="1413"/>
                    <a:pt x="695" y="1299"/>
                    <a:pt x="695" y="1071"/>
                  </a:cubicBezTo>
                  <a:cubicBezTo>
                    <a:pt x="615" y="695"/>
                    <a:pt x="496" y="338"/>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31"/>
            <p:cNvSpPr/>
            <p:nvPr/>
          </p:nvSpPr>
          <p:spPr>
            <a:xfrm>
              <a:off x="1857954" y="4716656"/>
              <a:ext cx="33376" cy="65772"/>
            </a:xfrm>
            <a:custGeom>
              <a:avLst/>
              <a:gdLst/>
              <a:ahLst/>
              <a:cxnLst/>
              <a:rect l="l" t="t" r="r" b="b"/>
              <a:pathLst>
                <a:path w="715" h="1409" extrusionOk="0">
                  <a:moveTo>
                    <a:pt x="357" y="0"/>
                  </a:moveTo>
                  <a:cubicBezTo>
                    <a:pt x="357" y="0"/>
                    <a:pt x="199" y="377"/>
                    <a:pt x="99" y="694"/>
                  </a:cubicBezTo>
                  <a:cubicBezTo>
                    <a:pt x="60" y="813"/>
                    <a:pt x="20" y="932"/>
                    <a:pt x="0" y="1051"/>
                  </a:cubicBezTo>
                  <a:cubicBezTo>
                    <a:pt x="0" y="1289"/>
                    <a:pt x="179" y="1408"/>
                    <a:pt x="357" y="1408"/>
                  </a:cubicBezTo>
                  <a:cubicBezTo>
                    <a:pt x="536" y="1408"/>
                    <a:pt x="714" y="1289"/>
                    <a:pt x="714" y="1051"/>
                  </a:cubicBezTo>
                  <a:cubicBezTo>
                    <a:pt x="694" y="932"/>
                    <a:pt x="674"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31"/>
            <p:cNvSpPr/>
            <p:nvPr/>
          </p:nvSpPr>
          <p:spPr>
            <a:xfrm>
              <a:off x="1986135" y="4587961"/>
              <a:ext cx="32909" cy="66006"/>
            </a:xfrm>
            <a:custGeom>
              <a:avLst/>
              <a:gdLst/>
              <a:ahLst/>
              <a:cxnLst/>
              <a:rect l="l" t="t" r="r" b="b"/>
              <a:pathLst>
                <a:path w="705" h="1414" extrusionOk="0">
                  <a:moveTo>
                    <a:pt x="348" y="0"/>
                  </a:moveTo>
                  <a:cubicBezTo>
                    <a:pt x="209" y="338"/>
                    <a:pt x="90" y="695"/>
                    <a:pt x="11" y="1071"/>
                  </a:cubicBezTo>
                  <a:cubicBezTo>
                    <a:pt x="1" y="1299"/>
                    <a:pt x="174" y="1413"/>
                    <a:pt x="350" y="1413"/>
                  </a:cubicBezTo>
                  <a:cubicBezTo>
                    <a:pt x="526" y="1413"/>
                    <a:pt x="705" y="1299"/>
                    <a:pt x="705" y="1071"/>
                  </a:cubicBezTo>
                  <a:cubicBezTo>
                    <a:pt x="626" y="695"/>
                    <a:pt x="507" y="338"/>
                    <a:pt x="34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31"/>
            <p:cNvSpPr/>
            <p:nvPr/>
          </p:nvSpPr>
          <p:spPr>
            <a:xfrm>
              <a:off x="2114363" y="4716656"/>
              <a:ext cx="33376" cy="65772"/>
            </a:xfrm>
            <a:custGeom>
              <a:avLst/>
              <a:gdLst/>
              <a:ahLst/>
              <a:cxnLst/>
              <a:rect l="l" t="t" r="r" b="b"/>
              <a:pathLst>
                <a:path w="715" h="1409" extrusionOk="0">
                  <a:moveTo>
                    <a:pt x="357" y="0"/>
                  </a:moveTo>
                  <a:cubicBezTo>
                    <a:pt x="357" y="0"/>
                    <a:pt x="199" y="377"/>
                    <a:pt x="100" y="694"/>
                  </a:cubicBezTo>
                  <a:cubicBezTo>
                    <a:pt x="60" y="813"/>
                    <a:pt x="20" y="932"/>
                    <a:pt x="1" y="1051"/>
                  </a:cubicBezTo>
                  <a:cubicBezTo>
                    <a:pt x="1" y="1289"/>
                    <a:pt x="179" y="1408"/>
                    <a:pt x="357" y="1408"/>
                  </a:cubicBezTo>
                  <a:cubicBezTo>
                    <a:pt x="536" y="1408"/>
                    <a:pt x="714" y="1289"/>
                    <a:pt x="714" y="1051"/>
                  </a:cubicBezTo>
                  <a:cubicBezTo>
                    <a:pt x="695" y="932"/>
                    <a:pt x="675"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31"/>
            <p:cNvSpPr/>
            <p:nvPr/>
          </p:nvSpPr>
          <p:spPr>
            <a:xfrm>
              <a:off x="2243058" y="4587961"/>
              <a:ext cx="32443" cy="66006"/>
            </a:xfrm>
            <a:custGeom>
              <a:avLst/>
              <a:gdLst/>
              <a:ahLst/>
              <a:cxnLst/>
              <a:rect l="l" t="t" r="r" b="b"/>
              <a:pathLst>
                <a:path w="695" h="1414" extrusionOk="0">
                  <a:moveTo>
                    <a:pt x="357" y="0"/>
                  </a:moveTo>
                  <a:cubicBezTo>
                    <a:pt x="198" y="338"/>
                    <a:pt x="79" y="695"/>
                    <a:pt x="0" y="1071"/>
                  </a:cubicBezTo>
                  <a:cubicBezTo>
                    <a:pt x="0" y="1299"/>
                    <a:pt x="174" y="1413"/>
                    <a:pt x="347" y="1413"/>
                  </a:cubicBezTo>
                  <a:cubicBezTo>
                    <a:pt x="521" y="1413"/>
                    <a:pt x="694" y="1299"/>
                    <a:pt x="694" y="1071"/>
                  </a:cubicBezTo>
                  <a:cubicBezTo>
                    <a:pt x="615" y="695"/>
                    <a:pt x="496" y="338"/>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31"/>
            <p:cNvSpPr/>
            <p:nvPr/>
          </p:nvSpPr>
          <p:spPr>
            <a:xfrm>
              <a:off x="448100" y="4844371"/>
              <a:ext cx="33330" cy="64652"/>
            </a:xfrm>
            <a:custGeom>
              <a:avLst/>
              <a:gdLst/>
              <a:ahLst/>
              <a:cxnLst/>
              <a:rect l="l" t="t" r="r" b="b"/>
              <a:pathLst>
                <a:path w="714" h="1385" extrusionOk="0">
                  <a:moveTo>
                    <a:pt x="357" y="1"/>
                  </a:moveTo>
                  <a:cubicBezTo>
                    <a:pt x="198" y="338"/>
                    <a:pt x="79" y="695"/>
                    <a:pt x="0" y="1072"/>
                  </a:cubicBezTo>
                  <a:cubicBezTo>
                    <a:pt x="20" y="1280"/>
                    <a:pt x="188"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31"/>
            <p:cNvSpPr/>
            <p:nvPr/>
          </p:nvSpPr>
          <p:spPr>
            <a:xfrm>
              <a:off x="704509" y="4844371"/>
              <a:ext cx="33376" cy="64652"/>
            </a:xfrm>
            <a:custGeom>
              <a:avLst/>
              <a:gdLst/>
              <a:ahLst/>
              <a:cxnLst/>
              <a:rect l="l" t="t" r="r" b="b"/>
              <a:pathLst>
                <a:path w="715" h="1385" extrusionOk="0">
                  <a:moveTo>
                    <a:pt x="357" y="1"/>
                  </a:moveTo>
                  <a:cubicBezTo>
                    <a:pt x="199" y="338"/>
                    <a:pt x="80" y="695"/>
                    <a:pt x="0" y="1072"/>
                  </a:cubicBezTo>
                  <a:cubicBezTo>
                    <a:pt x="20" y="1280"/>
                    <a:pt x="189"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31"/>
            <p:cNvSpPr/>
            <p:nvPr/>
          </p:nvSpPr>
          <p:spPr>
            <a:xfrm>
              <a:off x="960918" y="4844371"/>
              <a:ext cx="33376" cy="64652"/>
            </a:xfrm>
            <a:custGeom>
              <a:avLst/>
              <a:gdLst/>
              <a:ahLst/>
              <a:cxnLst/>
              <a:rect l="l" t="t" r="r" b="b"/>
              <a:pathLst>
                <a:path w="715" h="1385" extrusionOk="0">
                  <a:moveTo>
                    <a:pt x="358" y="1"/>
                  </a:moveTo>
                  <a:cubicBezTo>
                    <a:pt x="199" y="338"/>
                    <a:pt x="80" y="695"/>
                    <a:pt x="1" y="1072"/>
                  </a:cubicBezTo>
                  <a:cubicBezTo>
                    <a:pt x="20" y="1280"/>
                    <a:pt x="189" y="1384"/>
                    <a:pt x="358" y="1384"/>
                  </a:cubicBezTo>
                  <a:cubicBezTo>
                    <a:pt x="526" y="1384"/>
                    <a:pt x="695" y="1280"/>
                    <a:pt x="715" y="1072"/>
                  </a:cubicBezTo>
                  <a:cubicBezTo>
                    <a:pt x="615" y="695"/>
                    <a:pt x="496"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31"/>
            <p:cNvSpPr/>
            <p:nvPr/>
          </p:nvSpPr>
          <p:spPr>
            <a:xfrm>
              <a:off x="1217328" y="4844371"/>
              <a:ext cx="32489" cy="66006"/>
            </a:xfrm>
            <a:custGeom>
              <a:avLst/>
              <a:gdLst/>
              <a:ahLst/>
              <a:cxnLst/>
              <a:rect l="l" t="t" r="r" b="b"/>
              <a:pathLst>
                <a:path w="696" h="1414" extrusionOk="0">
                  <a:moveTo>
                    <a:pt x="358" y="1"/>
                  </a:moveTo>
                  <a:cubicBezTo>
                    <a:pt x="199" y="338"/>
                    <a:pt x="80" y="695"/>
                    <a:pt x="1" y="1072"/>
                  </a:cubicBezTo>
                  <a:cubicBezTo>
                    <a:pt x="1" y="1300"/>
                    <a:pt x="174" y="1414"/>
                    <a:pt x="348" y="1414"/>
                  </a:cubicBezTo>
                  <a:cubicBezTo>
                    <a:pt x="521" y="1414"/>
                    <a:pt x="695" y="1300"/>
                    <a:pt x="695" y="1072"/>
                  </a:cubicBezTo>
                  <a:cubicBezTo>
                    <a:pt x="616" y="695"/>
                    <a:pt x="497"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31"/>
            <p:cNvSpPr/>
            <p:nvPr/>
          </p:nvSpPr>
          <p:spPr>
            <a:xfrm>
              <a:off x="1473784" y="4844371"/>
              <a:ext cx="32443" cy="66006"/>
            </a:xfrm>
            <a:custGeom>
              <a:avLst/>
              <a:gdLst/>
              <a:ahLst/>
              <a:cxnLst/>
              <a:rect l="l" t="t" r="r" b="b"/>
              <a:pathLst>
                <a:path w="695" h="1414" extrusionOk="0">
                  <a:moveTo>
                    <a:pt x="357" y="1"/>
                  </a:moveTo>
                  <a:cubicBezTo>
                    <a:pt x="199" y="338"/>
                    <a:pt x="80"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31"/>
            <p:cNvSpPr/>
            <p:nvPr/>
          </p:nvSpPr>
          <p:spPr>
            <a:xfrm>
              <a:off x="1730193" y="4844371"/>
              <a:ext cx="32443" cy="66006"/>
            </a:xfrm>
            <a:custGeom>
              <a:avLst/>
              <a:gdLst/>
              <a:ahLst/>
              <a:cxnLst/>
              <a:rect l="l" t="t" r="r" b="b"/>
              <a:pathLst>
                <a:path w="695" h="1414" extrusionOk="0">
                  <a:moveTo>
                    <a:pt x="357" y="1"/>
                  </a:moveTo>
                  <a:cubicBezTo>
                    <a:pt x="199" y="338"/>
                    <a:pt x="80" y="695"/>
                    <a:pt x="0" y="1072"/>
                  </a:cubicBezTo>
                  <a:cubicBezTo>
                    <a:pt x="0" y="1300"/>
                    <a:pt x="174" y="1414"/>
                    <a:pt x="348" y="1414"/>
                  </a:cubicBezTo>
                  <a:cubicBezTo>
                    <a:pt x="521" y="1414"/>
                    <a:pt x="695" y="1300"/>
                    <a:pt x="695"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31"/>
            <p:cNvSpPr/>
            <p:nvPr/>
          </p:nvSpPr>
          <p:spPr>
            <a:xfrm>
              <a:off x="1986135" y="4844371"/>
              <a:ext cx="32909" cy="66006"/>
            </a:xfrm>
            <a:custGeom>
              <a:avLst/>
              <a:gdLst/>
              <a:ahLst/>
              <a:cxnLst/>
              <a:rect l="l" t="t" r="r" b="b"/>
              <a:pathLst>
                <a:path w="705" h="1414" extrusionOk="0">
                  <a:moveTo>
                    <a:pt x="348" y="1"/>
                  </a:moveTo>
                  <a:cubicBezTo>
                    <a:pt x="209" y="338"/>
                    <a:pt x="90" y="695"/>
                    <a:pt x="11" y="1072"/>
                  </a:cubicBezTo>
                  <a:cubicBezTo>
                    <a:pt x="1" y="1300"/>
                    <a:pt x="174" y="1414"/>
                    <a:pt x="350" y="1414"/>
                  </a:cubicBezTo>
                  <a:cubicBezTo>
                    <a:pt x="526" y="1414"/>
                    <a:pt x="705" y="1300"/>
                    <a:pt x="705" y="1072"/>
                  </a:cubicBezTo>
                  <a:cubicBezTo>
                    <a:pt x="626" y="695"/>
                    <a:pt x="507" y="338"/>
                    <a:pt x="34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31"/>
            <p:cNvSpPr/>
            <p:nvPr/>
          </p:nvSpPr>
          <p:spPr>
            <a:xfrm>
              <a:off x="2243058" y="4844371"/>
              <a:ext cx="32443" cy="66006"/>
            </a:xfrm>
            <a:custGeom>
              <a:avLst/>
              <a:gdLst/>
              <a:ahLst/>
              <a:cxnLst/>
              <a:rect l="l" t="t" r="r" b="b"/>
              <a:pathLst>
                <a:path w="695" h="1414" extrusionOk="0">
                  <a:moveTo>
                    <a:pt x="357" y="1"/>
                  </a:moveTo>
                  <a:cubicBezTo>
                    <a:pt x="198" y="338"/>
                    <a:pt x="79"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1" name="Google Shape;2661;p31"/>
          <p:cNvGrpSpPr/>
          <p:nvPr/>
        </p:nvGrpSpPr>
        <p:grpSpPr>
          <a:xfrm flipH="1">
            <a:off x="6992001" y="-806434"/>
            <a:ext cx="64328" cy="1210849"/>
            <a:chOff x="738075" y="459731"/>
            <a:chExt cx="78650" cy="1480436"/>
          </a:xfrm>
        </p:grpSpPr>
        <p:sp>
          <p:nvSpPr>
            <p:cNvPr id="2662" name="Google Shape;2662;p31"/>
            <p:cNvSpPr/>
            <p:nvPr/>
          </p:nvSpPr>
          <p:spPr>
            <a:xfrm>
              <a:off x="738075" y="1780159"/>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63" name="Google Shape;2663;p31"/>
            <p:cNvCxnSpPr/>
            <p:nvPr/>
          </p:nvCxnSpPr>
          <p:spPr>
            <a:xfrm rot="10800000">
              <a:off x="777417" y="459731"/>
              <a:ext cx="0" cy="1442700"/>
            </a:xfrm>
            <a:prstGeom prst="straightConnector1">
              <a:avLst/>
            </a:prstGeom>
            <a:noFill/>
            <a:ln w="19050" cap="flat" cmpd="sng">
              <a:solidFill>
                <a:schemeClr val="dk1"/>
              </a:solidFill>
              <a:prstDash val="solid"/>
              <a:round/>
              <a:headEnd type="none" w="med" len="med"/>
              <a:tailEnd type="none" w="med" len="med"/>
            </a:ln>
          </p:spPr>
        </p:cxn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12_1">
    <p:spTree>
      <p:nvGrpSpPr>
        <p:cNvPr id="1" name="Shape 2664"/>
        <p:cNvGrpSpPr/>
        <p:nvPr/>
      </p:nvGrpSpPr>
      <p:grpSpPr>
        <a:xfrm>
          <a:off x="0" y="0"/>
          <a:ext cx="0" cy="0"/>
          <a:chOff x="0" y="0"/>
          <a:chExt cx="0" cy="0"/>
        </a:xfrm>
      </p:grpSpPr>
      <p:sp>
        <p:nvSpPr>
          <p:cNvPr id="2665" name="Google Shape;2665;p32"/>
          <p:cNvSpPr/>
          <p:nvPr/>
        </p:nvSpPr>
        <p:spPr>
          <a:xfrm flipH="1">
            <a:off x="448100" y="0"/>
            <a:ext cx="7834800" cy="5143500"/>
          </a:xfrm>
          <a:prstGeom prst="parallelogram">
            <a:avLst>
              <a:gd name="adj" fmla="val 74868"/>
            </a:avLst>
          </a:prstGeom>
          <a:solidFill>
            <a:srgbClr val="FFFFFF">
              <a:alpha val="12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32"/>
          <p:cNvSpPr/>
          <p:nvPr/>
        </p:nvSpPr>
        <p:spPr>
          <a:xfrm flipH="1">
            <a:off x="7228792" y="3656549"/>
            <a:ext cx="1425433" cy="387471"/>
          </a:xfrm>
          <a:custGeom>
            <a:avLst/>
            <a:gdLst/>
            <a:ahLst/>
            <a:cxnLst/>
            <a:rect l="l" t="t" r="r" b="b"/>
            <a:pathLst>
              <a:path w="26615" h="7234" extrusionOk="0">
                <a:moveTo>
                  <a:pt x="15754" y="1"/>
                </a:moveTo>
                <a:cubicBezTo>
                  <a:pt x="13673" y="1"/>
                  <a:pt x="11571" y="888"/>
                  <a:pt x="10095" y="2771"/>
                </a:cubicBezTo>
                <a:cubicBezTo>
                  <a:pt x="9599" y="2593"/>
                  <a:pt x="9083" y="2514"/>
                  <a:pt x="8568" y="2514"/>
                </a:cubicBezTo>
                <a:cubicBezTo>
                  <a:pt x="6783" y="2514"/>
                  <a:pt x="5177" y="3505"/>
                  <a:pt x="4363" y="5092"/>
                </a:cubicBezTo>
                <a:cubicBezTo>
                  <a:pt x="3851" y="4693"/>
                  <a:pt x="3274" y="4514"/>
                  <a:pt x="2710" y="4514"/>
                </a:cubicBezTo>
                <a:cubicBezTo>
                  <a:pt x="1311" y="4514"/>
                  <a:pt x="1" y="5621"/>
                  <a:pt x="1" y="7233"/>
                </a:cubicBezTo>
                <a:lnTo>
                  <a:pt x="26614" y="7233"/>
                </a:lnTo>
                <a:cubicBezTo>
                  <a:pt x="26614" y="5726"/>
                  <a:pt x="25405" y="4516"/>
                  <a:pt x="23917" y="4516"/>
                </a:cubicBezTo>
                <a:cubicBezTo>
                  <a:pt x="23461" y="4516"/>
                  <a:pt x="23005" y="4635"/>
                  <a:pt x="22588" y="4854"/>
                </a:cubicBezTo>
                <a:cubicBezTo>
                  <a:pt x="21504" y="1716"/>
                  <a:pt x="18649" y="1"/>
                  <a:pt x="157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32"/>
          <p:cNvSpPr/>
          <p:nvPr/>
        </p:nvSpPr>
        <p:spPr>
          <a:xfrm flipH="1">
            <a:off x="333648" y="949475"/>
            <a:ext cx="1322832" cy="359548"/>
          </a:xfrm>
          <a:custGeom>
            <a:avLst/>
            <a:gdLst/>
            <a:ahLst/>
            <a:cxnLst/>
            <a:rect l="l" t="t" r="r" b="b"/>
            <a:pathLst>
              <a:path w="26615" h="7234" extrusionOk="0">
                <a:moveTo>
                  <a:pt x="15754" y="1"/>
                </a:moveTo>
                <a:cubicBezTo>
                  <a:pt x="13673" y="1"/>
                  <a:pt x="11571" y="888"/>
                  <a:pt x="10095" y="2771"/>
                </a:cubicBezTo>
                <a:cubicBezTo>
                  <a:pt x="9599" y="2593"/>
                  <a:pt x="9083" y="2514"/>
                  <a:pt x="8568" y="2514"/>
                </a:cubicBezTo>
                <a:cubicBezTo>
                  <a:pt x="6783" y="2514"/>
                  <a:pt x="5177" y="3505"/>
                  <a:pt x="4363" y="5092"/>
                </a:cubicBezTo>
                <a:cubicBezTo>
                  <a:pt x="3851" y="4693"/>
                  <a:pt x="3274" y="4514"/>
                  <a:pt x="2710" y="4514"/>
                </a:cubicBezTo>
                <a:cubicBezTo>
                  <a:pt x="1311" y="4514"/>
                  <a:pt x="1" y="5621"/>
                  <a:pt x="1" y="7233"/>
                </a:cubicBezTo>
                <a:lnTo>
                  <a:pt x="26614" y="7233"/>
                </a:lnTo>
                <a:cubicBezTo>
                  <a:pt x="26614" y="5726"/>
                  <a:pt x="25405" y="4516"/>
                  <a:pt x="23917" y="4516"/>
                </a:cubicBezTo>
                <a:cubicBezTo>
                  <a:pt x="23461" y="4516"/>
                  <a:pt x="23005" y="4635"/>
                  <a:pt x="22588" y="4854"/>
                </a:cubicBezTo>
                <a:cubicBezTo>
                  <a:pt x="21504" y="1716"/>
                  <a:pt x="18649" y="1"/>
                  <a:pt x="157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68" name="Google Shape;2668;p32"/>
          <p:cNvGrpSpPr/>
          <p:nvPr/>
        </p:nvGrpSpPr>
        <p:grpSpPr>
          <a:xfrm>
            <a:off x="-5" y="3562227"/>
            <a:ext cx="2275479" cy="1678652"/>
            <a:chOff x="448100" y="3562278"/>
            <a:chExt cx="1827401" cy="1348098"/>
          </a:xfrm>
        </p:grpSpPr>
        <p:sp>
          <p:nvSpPr>
            <p:cNvPr id="2669" name="Google Shape;2669;p32"/>
            <p:cNvSpPr/>
            <p:nvPr/>
          </p:nvSpPr>
          <p:spPr>
            <a:xfrm>
              <a:off x="448100" y="3562278"/>
              <a:ext cx="33330" cy="64605"/>
            </a:xfrm>
            <a:custGeom>
              <a:avLst/>
              <a:gdLst/>
              <a:ahLst/>
              <a:cxnLst/>
              <a:rect l="l" t="t" r="r" b="b"/>
              <a:pathLst>
                <a:path w="714" h="1384" extrusionOk="0">
                  <a:moveTo>
                    <a:pt x="357" y="0"/>
                  </a:moveTo>
                  <a:cubicBezTo>
                    <a:pt x="198" y="337"/>
                    <a:pt x="79" y="694"/>
                    <a:pt x="0" y="1071"/>
                  </a:cubicBezTo>
                  <a:cubicBezTo>
                    <a:pt x="20" y="1279"/>
                    <a:pt x="188" y="1384"/>
                    <a:pt x="357" y="1384"/>
                  </a:cubicBezTo>
                  <a:cubicBezTo>
                    <a:pt x="526" y="1384"/>
                    <a:pt x="694" y="1279"/>
                    <a:pt x="71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32"/>
            <p:cNvSpPr/>
            <p:nvPr/>
          </p:nvSpPr>
          <p:spPr>
            <a:xfrm>
              <a:off x="575814" y="3690926"/>
              <a:ext cx="33376" cy="64418"/>
            </a:xfrm>
            <a:custGeom>
              <a:avLst/>
              <a:gdLst/>
              <a:ahLst/>
              <a:cxnLst/>
              <a:rect l="l" t="t" r="r" b="b"/>
              <a:pathLst>
                <a:path w="715" h="1380" extrusionOk="0">
                  <a:moveTo>
                    <a:pt x="358" y="1"/>
                  </a:moveTo>
                  <a:cubicBezTo>
                    <a:pt x="358" y="1"/>
                    <a:pt x="199" y="378"/>
                    <a:pt x="100" y="695"/>
                  </a:cubicBezTo>
                  <a:cubicBezTo>
                    <a:pt x="60" y="814"/>
                    <a:pt x="21" y="933"/>
                    <a:pt x="1" y="1052"/>
                  </a:cubicBezTo>
                  <a:cubicBezTo>
                    <a:pt x="21" y="1270"/>
                    <a:pt x="189" y="1379"/>
                    <a:pt x="358" y="1379"/>
                  </a:cubicBezTo>
                  <a:cubicBezTo>
                    <a:pt x="526" y="1379"/>
                    <a:pt x="695" y="1270"/>
                    <a:pt x="715" y="1052"/>
                  </a:cubicBezTo>
                  <a:cubicBezTo>
                    <a:pt x="695" y="933"/>
                    <a:pt x="675" y="814"/>
                    <a:pt x="635" y="695"/>
                  </a:cubicBezTo>
                  <a:cubicBezTo>
                    <a:pt x="516"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32"/>
            <p:cNvSpPr/>
            <p:nvPr/>
          </p:nvSpPr>
          <p:spPr>
            <a:xfrm>
              <a:off x="704509" y="3562278"/>
              <a:ext cx="33376" cy="64605"/>
            </a:xfrm>
            <a:custGeom>
              <a:avLst/>
              <a:gdLst/>
              <a:ahLst/>
              <a:cxnLst/>
              <a:rect l="l" t="t" r="r" b="b"/>
              <a:pathLst>
                <a:path w="715" h="1384" extrusionOk="0">
                  <a:moveTo>
                    <a:pt x="357" y="0"/>
                  </a:moveTo>
                  <a:cubicBezTo>
                    <a:pt x="199" y="337"/>
                    <a:pt x="80" y="694"/>
                    <a:pt x="0" y="1071"/>
                  </a:cubicBezTo>
                  <a:cubicBezTo>
                    <a:pt x="20" y="1279"/>
                    <a:pt x="189" y="1384"/>
                    <a:pt x="357" y="1384"/>
                  </a:cubicBezTo>
                  <a:cubicBezTo>
                    <a:pt x="526" y="1384"/>
                    <a:pt x="694" y="1279"/>
                    <a:pt x="71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32"/>
            <p:cNvSpPr/>
            <p:nvPr/>
          </p:nvSpPr>
          <p:spPr>
            <a:xfrm>
              <a:off x="832270" y="3690926"/>
              <a:ext cx="33330" cy="64418"/>
            </a:xfrm>
            <a:custGeom>
              <a:avLst/>
              <a:gdLst/>
              <a:ahLst/>
              <a:cxnLst/>
              <a:rect l="l" t="t" r="r" b="b"/>
              <a:pathLst>
                <a:path w="714" h="1380" extrusionOk="0">
                  <a:moveTo>
                    <a:pt x="357" y="1"/>
                  </a:moveTo>
                  <a:cubicBezTo>
                    <a:pt x="357" y="1"/>
                    <a:pt x="198" y="378"/>
                    <a:pt x="99" y="695"/>
                  </a:cubicBezTo>
                  <a:cubicBezTo>
                    <a:pt x="60" y="814"/>
                    <a:pt x="20" y="933"/>
                    <a:pt x="0" y="1052"/>
                  </a:cubicBezTo>
                  <a:cubicBezTo>
                    <a:pt x="20" y="1270"/>
                    <a:pt x="188" y="1379"/>
                    <a:pt x="357" y="1379"/>
                  </a:cubicBezTo>
                  <a:cubicBezTo>
                    <a:pt x="526" y="1379"/>
                    <a:pt x="694" y="1270"/>
                    <a:pt x="714" y="1052"/>
                  </a:cubicBezTo>
                  <a:cubicBezTo>
                    <a:pt x="694" y="933"/>
                    <a:pt x="674" y="814"/>
                    <a:pt x="63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32"/>
            <p:cNvSpPr/>
            <p:nvPr/>
          </p:nvSpPr>
          <p:spPr>
            <a:xfrm>
              <a:off x="960918" y="3562278"/>
              <a:ext cx="33376" cy="64605"/>
            </a:xfrm>
            <a:custGeom>
              <a:avLst/>
              <a:gdLst/>
              <a:ahLst/>
              <a:cxnLst/>
              <a:rect l="l" t="t" r="r" b="b"/>
              <a:pathLst>
                <a:path w="715" h="1384" extrusionOk="0">
                  <a:moveTo>
                    <a:pt x="358" y="0"/>
                  </a:moveTo>
                  <a:cubicBezTo>
                    <a:pt x="199" y="337"/>
                    <a:pt x="80" y="694"/>
                    <a:pt x="1" y="1071"/>
                  </a:cubicBezTo>
                  <a:cubicBezTo>
                    <a:pt x="20" y="1279"/>
                    <a:pt x="189" y="1384"/>
                    <a:pt x="358" y="1384"/>
                  </a:cubicBezTo>
                  <a:cubicBezTo>
                    <a:pt x="526" y="1384"/>
                    <a:pt x="695" y="1279"/>
                    <a:pt x="715" y="1071"/>
                  </a:cubicBezTo>
                  <a:cubicBezTo>
                    <a:pt x="615" y="694"/>
                    <a:pt x="496" y="337"/>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32"/>
            <p:cNvSpPr/>
            <p:nvPr/>
          </p:nvSpPr>
          <p:spPr>
            <a:xfrm>
              <a:off x="1088680" y="3690926"/>
              <a:ext cx="33376" cy="65772"/>
            </a:xfrm>
            <a:custGeom>
              <a:avLst/>
              <a:gdLst/>
              <a:ahLst/>
              <a:cxnLst/>
              <a:rect l="l" t="t" r="r" b="b"/>
              <a:pathLst>
                <a:path w="715" h="1409" extrusionOk="0">
                  <a:moveTo>
                    <a:pt x="357" y="1"/>
                  </a:moveTo>
                  <a:cubicBezTo>
                    <a:pt x="357" y="1"/>
                    <a:pt x="199" y="378"/>
                    <a:pt x="100" y="695"/>
                  </a:cubicBezTo>
                  <a:cubicBezTo>
                    <a:pt x="60" y="814"/>
                    <a:pt x="20" y="933"/>
                    <a:pt x="0" y="1052"/>
                  </a:cubicBezTo>
                  <a:cubicBezTo>
                    <a:pt x="0" y="1290"/>
                    <a:pt x="179" y="1409"/>
                    <a:pt x="357" y="1409"/>
                  </a:cubicBezTo>
                  <a:cubicBezTo>
                    <a:pt x="536" y="1409"/>
                    <a:pt x="714" y="1290"/>
                    <a:pt x="714" y="1052"/>
                  </a:cubicBezTo>
                  <a:cubicBezTo>
                    <a:pt x="694" y="933"/>
                    <a:pt x="675" y="814"/>
                    <a:pt x="61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32"/>
            <p:cNvSpPr/>
            <p:nvPr/>
          </p:nvSpPr>
          <p:spPr>
            <a:xfrm>
              <a:off x="1217328" y="3562278"/>
              <a:ext cx="32489" cy="66006"/>
            </a:xfrm>
            <a:custGeom>
              <a:avLst/>
              <a:gdLst/>
              <a:ahLst/>
              <a:cxnLst/>
              <a:rect l="l" t="t" r="r" b="b"/>
              <a:pathLst>
                <a:path w="696" h="1414" extrusionOk="0">
                  <a:moveTo>
                    <a:pt x="358" y="0"/>
                  </a:moveTo>
                  <a:cubicBezTo>
                    <a:pt x="199" y="337"/>
                    <a:pt x="80" y="694"/>
                    <a:pt x="1" y="1071"/>
                  </a:cubicBezTo>
                  <a:cubicBezTo>
                    <a:pt x="1" y="1299"/>
                    <a:pt x="174" y="1413"/>
                    <a:pt x="348" y="1413"/>
                  </a:cubicBezTo>
                  <a:cubicBezTo>
                    <a:pt x="521" y="1413"/>
                    <a:pt x="695" y="1299"/>
                    <a:pt x="695" y="1071"/>
                  </a:cubicBezTo>
                  <a:cubicBezTo>
                    <a:pt x="616" y="694"/>
                    <a:pt x="497" y="337"/>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32"/>
            <p:cNvSpPr/>
            <p:nvPr/>
          </p:nvSpPr>
          <p:spPr>
            <a:xfrm>
              <a:off x="1345089" y="3690926"/>
              <a:ext cx="33376" cy="65772"/>
            </a:xfrm>
            <a:custGeom>
              <a:avLst/>
              <a:gdLst/>
              <a:ahLst/>
              <a:cxnLst/>
              <a:rect l="l" t="t" r="r" b="b"/>
              <a:pathLst>
                <a:path w="715" h="1409" extrusionOk="0">
                  <a:moveTo>
                    <a:pt x="358" y="1"/>
                  </a:moveTo>
                  <a:cubicBezTo>
                    <a:pt x="358" y="1"/>
                    <a:pt x="199" y="378"/>
                    <a:pt x="100" y="695"/>
                  </a:cubicBezTo>
                  <a:cubicBezTo>
                    <a:pt x="60" y="814"/>
                    <a:pt x="20" y="933"/>
                    <a:pt x="1" y="1052"/>
                  </a:cubicBezTo>
                  <a:cubicBezTo>
                    <a:pt x="1" y="1290"/>
                    <a:pt x="179" y="1409"/>
                    <a:pt x="358" y="1409"/>
                  </a:cubicBezTo>
                  <a:cubicBezTo>
                    <a:pt x="536" y="1409"/>
                    <a:pt x="715" y="1290"/>
                    <a:pt x="715" y="1052"/>
                  </a:cubicBezTo>
                  <a:cubicBezTo>
                    <a:pt x="695" y="933"/>
                    <a:pt x="675" y="814"/>
                    <a:pt x="615" y="695"/>
                  </a:cubicBezTo>
                  <a:cubicBezTo>
                    <a:pt x="516"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32"/>
            <p:cNvSpPr/>
            <p:nvPr/>
          </p:nvSpPr>
          <p:spPr>
            <a:xfrm>
              <a:off x="1473784" y="3562278"/>
              <a:ext cx="32443" cy="66006"/>
            </a:xfrm>
            <a:custGeom>
              <a:avLst/>
              <a:gdLst/>
              <a:ahLst/>
              <a:cxnLst/>
              <a:rect l="l" t="t" r="r" b="b"/>
              <a:pathLst>
                <a:path w="695" h="1414" extrusionOk="0">
                  <a:moveTo>
                    <a:pt x="357" y="0"/>
                  </a:moveTo>
                  <a:cubicBezTo>
                    <a:pt x="199" y="337"/>
                    <a:pt x="80" y="694"/>
                    <a:pt x="0" y="1071"/>
                  </a:cubicBezTo>
                  <a:cubicBezTo>
                    <a:pt x="0" y="1299"/>
                    <a:pt x="174" y="1413"/>
                    <a:pt x="347" y="1413"/>
                  </a:cubicBezTo>
                  <a:cubicBezTo>
                    <a:pt x="521" y="1413"/>
                    <a:pt x="694" y="1299"/>
                    <a:pt x="69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32"/>
            <p:cNvSpPr/>
            <p:nvPr/>
          </p:nvSpPr>
          <p:spPr>
            <a:xfrm>
              <a:off x="1601498" y="3690926"/>
              <a:ext cx="33376" cy="65772"/>
            </a:xfrm>
            <a:custGeom>
              <a:avLst/>
              <a:gdLst/>
              <a:ahLst/>
              <a:cxnLst/>
              <a:rect l="l" t="t" r="r" b="b"/>
              <a:pathLst>
                <a:path w="715" h="1409" extrusionOk="0">
                  <a:moveTo>
                    <a:pt x="358" y="1"/>
                  </a:moveTo>
                  <a:cubicBezTo>
                    <a:pt x="358" y="1"/>
                    <a:pt x="199" y="378"/>
                    <a:pt x="100" y="695"/>
                  </a:cubicBezTo>
                  <a:cubicBezTo>
                    <a:pt x="60" y="814"/>
                    <a:pt x="21" y="933"/>
                    <a:pt x="1" y="1052"/>
                  </a:cubicBezTo>
                  <a:cubicBezTo>
                    <a:pt x="1" y="1290"/>
                    <a:pt x="179" y="1409"/>
                    <a:pt x="358" y="1409"/>
                  </a:cubicBezTo>
                  <a:cubicBezTo>
                    <a:pt x="536" y="1409"/>
                    <a:pt x="715" y="1290"/>
                    <a:pt x="715" y="1052"/>
                  </a:cubicBezTo>
                  <a:cubicBezTo>
                    <a:pt x="695" y="933"/>
                    <a:pt x="675" y="814"/>
                    <a:pt x="616" y="695"/>
                  </a:cubicBezTo>
                  <a:cubicBezTo>
                    <a:pt x="517"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32"/>
            <p:cNvSpPr/>
            <p:nvPr/>
          </p:nvSpPr>
          <p:spPr>
            <a:xfrm>
              <a:off x="1730193" y="3562278"/>
              <a:ext cx="32443" cy="66006"/>
            </a:xfrm>
            <a:custGeom>
              <a:avLst/>
              <a:gdLst/>
              <a:ahLst/>
              <a:cxnLst/>
              <a:rect l="l" t="t" r="r" b="b"/>
              <a:pathLst>
                <a:path w="695" h="1414" extrusionOk="0">
                  <a:moveTo>
                    <a:pt x="357" y="0"/>
                  </a:moveTo>
                  <a:cubicBezTo>
                    <a:pt x="199" y="337"/>
                    <a:pt x="80" y="694"/>
                    <a:pt x="0" y="1071"/>
                  </a:cubicBezTo>
                  <a:cubicBezTo>
                    <a:pt x="0" y="1299"/>
                    <a:pt x="174" y="1413"/>
                    <a:pt x="348" y="1413"/>
                  </a:cubicBezTo>
                  <a:cubicBezTo>
                    <a:pt x="521" y="1413"/>
                    <a:pt x="695" y="1299"/>
                    <a:pt x="695"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32"/>
            <p:cNvSpPr/>
            <p:nvPr/>
          </p:nvSpPr>
          <p:spPr>
            <a:xfrm>
              <a:off x="1857954" y="3690926"/>
              <a:ext cx="33376" cy="65772"/>
            </a:xfrm>
            <a:custGeom>
              <a:avLst/>
              <a:gdLst/>
              <a:ahLst/>
              <a:cxnLst/>
              <a:rect l="l" t="t" r="r" b="b"/>
              <a:pathLst>
                <a:path w="715" h="1409" extrusionOk="0">
                  <a:moveTo>
                    <a:pt x="357" y="1"/>
                  </a:moveTo>
                  <a:cubicBezTo>
                    <a:pt x="357" y="1"/>
                    <a:pt x="199" y="378"/>
                    <a:pt x="99" y="695"/>
                  </a:cubicBezTo>
                  <a:cubicBezTo>
                    <a:pt x="60" y="814"/>
                    <a:pt x="20" y="933"/>
                    <a:pt x="0" y="1052"/>
                  </a:cubicBezTo>
                  <a:cubicBezTo>
                    <a:pt x="0" y="1290"/>
                    <a:pt x="179" y="1409"/>
                    <a:pt x="357" y="1409"/>
                  </a:cubicBezTo>
                  <a:cubicBezTo>
                    <a:pt x="536" y="1409"/>
                    <a:pt x="714" y="1290"/>
                    <a:pt x="714" y="1052"/>
                  </a:cubicBezTo>
                  <a:cubicBezTo>
                    <a:pt x="694" y="933"/>
                    <a:pt x="674" y="814"/>
                    <a:pt x="61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32"/>
            <p:cNvSpPr/>
            <p:nvPr/>
          </p:nvSpPr>
          <p:spPr>
            <a:xfrm>
              <a:off x="1986135" y="3562278"/>
              <a:ext cx="32909" cy="66006"/>
            </a:xfrm>
            <a:custGeom>
              <a:avLst/>
              <a:gdLst/>
              <a:ahLst/>
              <a:cxnLst/>
              <a:rect l="l" t="t" r="r" b="b"/>
              <a:pathLst>
                <a:path w="705" h="1414" extrusionOk="0">
                  <a:moveTo>
                    <a:pt x="348" y="0"/>
                  </a:moveTo>
                  <a:cubicBezTo>
                    <a:pt x="209" y="337"/>
                    <a:pt x="90" y="694"/>
                    <a:pt x="11" y="1071"/>
                  </a:cubicBezTo>
                  <a:cubicBezTo>
                    <a:pt x="1" y="1299"/>
                    <a:pt x="174" y="1413"/>
                    <a:pt x="350" y="1413"/>
                  </a:cubicBezTo>
                  <a:cubicBezTo>
                    <a:pt x="526" y="1413"/>
                    <a:pt x="705" y="1299"/>
                    <a:pt x="705" y="1071"/>
                  </a:cubicBezTo>
                  <a:cubicBezTo>
                    <a:pt x="626" y="694"/>
                    <a:pt x="507" y="337"/>
                    <a:pt x="34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32"/>
            <p:cNvSpPr/>
            <p:nvPr/>
          </p:nvSpPr>
          <p:spPr>
            <a:xfrm>
              <a:off x="2114363" y="3690926"/>
              <a:ext cx="33376" cy="65772"/>
            </a:xfrm>
            <a:custGeom>
              <a:avLst/>
              <a:gdLst/>
              <a:ahLst/>
              <a:cxnLst/>
              <a:rect l="l" t="t" r="r" b="b"/>
              <a:pathLst>
                <a:path w="715" h="1409" extrusionOk="0">
                  <a:moveTo>
                    <a:pt x="357" y="1"/>
                  </a:moveTo>
                  <a:cubicBezTo>
                    <a:pt x="357" y="1"/>
                    <a:pt x="199" y="378"/>
                    <a:pt x="100" y="695"/>
                  </a:cubicBezTo>
                  <a:cubicBezTo>
                    <a:pt x="60" y="814"/>
                    <a:pt x="20" y="933"/>
                    <a:pt x="1" y="1052"/>
                  </a:cubicBezTo>
                  <a:cubicBezTo>
                    <a:pt x="1" y="1290"/>
                    <a:pt x="179" y="1409"/>
                    <a:pt x="357" y="1409"/>
                  </a:cubicBezTo>
                  <a:cubicBezTo>
                    <a:pt x="536" y="1409"/>
                    <a:pt x="714" y="1290"/>
                    <a:pt x="714" y="1052"/>
                  </a:cubicBezTo>
                  <a:cubicBezTo>
                    <a:pt x="695" y="933"/>
                    <a:pt x="675" y="814"/>
                    <a:pt x="61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32"/>
            <p:cNvSpPr/>
            <p:nvPr/>
          </p:nvSpPr>
          <p:spPr>
            <a:xfrm>
              <a:off x="2243058" y="3562278"/>
              <a:ext cx="32443" cy="66006"/>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32"/>
            <p:cNvSpPr/>
            <p:nvPr/>
          </p:nvSpPr>
          <p:spPr>
            <a:xfrm>
              <a:off x="448100" y="3818687"/>
              <a:ext cx="33330" cy="64605"/>
            </a:xfrm>
            <a:custGeom>
              <a:avLst/>
              <a:gdLst/>
              <a:ahLst/>
              <a:cxnLst/>
              <a:rect l="l" t="t" r="r" b="b"/>
              <a:pathLst>
                <a:path w="714" h="1384" extrusionOk="0">
                  <a:moveTo>
                    <a:pt x="357" y="1"/>
                  </a:moveTo>
                  <a:cubicBezTo>
                    <a:pt x="198" y="338"/>
                    <a:pt x="79" y="695"/>
                    <a:pt x="0" y="1072"/>
                  </a:cubicBezTo>
                  <a:cubicBezTo>
                    <a:pt x="20" y="1280"/>
                    <a:pt x="188"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32"/>
            <p:cNvSpPr/>
            <p:nvPr/>
          </p:nvSpPr>
          <p:spPr>
            <a:xfrm>
              <a:off x="575814" y="3947382"/>
              <a:ext cx="33376" cy="64372"/>
            </a:xfrm>
            <a:custGeom>
              <a:avLst/>
              <a:gdLst/>
              <a:ahLst/>
              <a:cxnLst/>
              <a:rect l="l" t="t" r="r" b="b"/>
              <a:pathLst>
                <a:path w="715" h="1379" extrusionOk="0">
                  <a:moveTo>
                    <a:pt x="358" y="0"/>
                  </a:moveTo>
                  <a:cubicBezTo>
                    <a:pt x="358" y="0"/>
                    <a:pt x="199" y="377"/>
                    <a:pt x="100" y="694"/>
                  </a:cubicBezTo>
                  <a:cubicBezTo>
                    <a:pt x="60" y="813"/>
                    <a:pt x="21" y="932"/>
                    <a:pt x="1" y="1051"/>
                  </a:cubicBezTo>
                  <a:cubicBezTo>
                    <a:pt x="21" y="1269"/>
                    <a:pt x="189" y="1378"/>
                    <a:pt x="358" y="1378"/>
                  </a:cubicBezTo>
                  <a:cubicBezTo>
                    <a:pt x="526" y="1378"/>
                    <a:pt x="695" y="1269"/>
                    <a:pt x="715" y="1051"/>
                  </a:cubicBezTo>
                  <a:cubicBezTo>
                    <a:pt x="695" y="932"/>
                    <a:pt x="675" y="813"/>
                    <a:pt x="635" y="69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32"/>
            <p:cNvSpPr/>
            <p:nvPr/>
          </p:nvSpPr>
          <p:spPr>
            <a:xfrm>
              <a:off x="704509" y="3818687"/>
              <a:ext cx="33376" cy="64605"/>
            </a:xfrm>
            <a:custGeom>
              <a:avLst/>
              <a:gdLst/>
              <a:ahLst/>
              <a:cxnLst/>
              <a:rect l="l" t="t" r="r" b="b"/>
              <a:pathLst>
                <a:path w="715" h="1384" extrusionOk="0">
                  <a:moveTo>
                    <a:pt x="357" y="1"/>
                  </a:moveTo>
                  <a:cubicBezTo>
                    <a:pt x="199" y="338"/>
                    <a:pt x="80" y="695"/>
                    <a:pt x="0" y="1072"/>
                  </a:cubicBezTo>
                  <a:cubicBezTo>
                    <a:pt x="20" y="1280"/>
                    <a:pt x="189"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32"/>
            <p:cNvSpPr/>
            <p:nvPr/>
          </p:nvSpPr>
          <p:spPr>
            <a:xfrm>
              <a:off x="832270" y="3947382"/>
              <a:ext cx="33330" cy="64372"/>
            </a:xfrm>
            <a:custGeom>
              <a:avLst/>
              <a:gdLst/>
              <a:ahLst/>
              <a:cxnLst/>
              <a:rect l="l" t="t" r="r" b="b"/>
              <a:pathLst>
                <a:path w="714" h="1379" extrusionOk="0">
                  <a:moveTo>
                    <a:pt x="357" y="0"/>
                  </a:moveTo>
                  <a:cubicBezTo>
                    <a:pt x="357" y="0"/>
                    <a:pt x="198" y="377"/>
                    <a:pt x="99" y="694"/>
                  </a:cubicBezTo>
                  <a:cubicBezTo>
                    <a:pt x="60" y="813"/>
                    <a:pt x="20" y="932"/>
                    <a:pt x="0" y="1051"/>
                  </a:cubicBezTo>
                  <a:cubicBezTo>
                    <a:pt x="20" y="1269"/>
                    <a:pt x="188" y="1378"/>
                    <a:pt x="357" y="1378"/>
                  </a:cubicBezTo>
                  <a:cubicBezTo>
                    <a:pt x="526" y="1378"/>
                    <a:pt x="694" y="1269"/>
                    <a:pt x="714" y="1051"/>
                  </a:cubicBezTo>
                  <a:cubicBezTo>
                    <a:pt x="694" y="932"/>
                    <a:pt x="674" y="813"/>
                    <a:pt x="63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32"/>
            <p:cNvSpPr/>
            <p:nvPr/>
          </p:nvSpPr>
          <p:spPr>
            <a:xfrm>
              <a:off x="960918" y="3818687"/>
              <a:ext cx="33376" cy="64605"/>
            </a:xfrm>
            <a:custGeom>
              <a:avLst/>
              <a:gdLst/>
              <a:ahLst/>
              <a:cxnLst/>
              <a:rect l="l" t="t" r="r" b="b"/>
              <a:pathLst>
                <a:path w="715" h="1384" extrusionOk="0">
                  <a:moveTo>
                    <a:pt x="358" y="1"/>
                  </a:moveTo>
                  <a:cubicBezTo>
                    <a:pt x="199" y="338"/>
                    <a:pt x="80" y="695"/>
                    <a:pt x="1" y="1072"/>
                  </a:cubicBezTo>
                  <a:cubicBezTo>
                    <a:pt x="20" y="1280"/>
                    <a:pt x="189" y="1384"/>
                    <a:pt x="358" y="1384"/>
                  </a:cubicBezTo>
                  <a:cubicBezTo>
                    <a:pt x="526" y="1384"/>
                    <a:pt x="695" y="1280"/>
                    <a:pt x="715" y="1072"/>
                  </a:cubicBezTo>
                  <a:cubicBezTo>
                    <a:pt x="615" y="695"/>
                    <a:pt x="496"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32"/>
            <p:cNvSpPr/>
            <p:nvPr/>
          </p:nvSpPr>
          <p:spPr>
            <a:xfrm>
              <a:off x="1088680" y="3947382"/>
              <a:ext cx="33376" cy="65772"/>
            </a:xfrm>
            <a:custGeom>
              <a:avLst/>
              <a:gdLst/>
              <a:ahLst/>
              <a:cxnLst/>
              <a:rect l="l" t="t" r="r" b="b"/>
              <a:pathLst>
                <a:path w="715" h="1409" extrusionOk="0">
                  <a:moveTo>
                    <a:pt x="357" y="0"/>
                  </a:moveTo>
                  <a:cubicBezTo>
                    <a:pt x="357" y="0"/>
                    <a:pt x="199" y="377"/>
                    <a:pt x="100" y="694"/>
                  </a:cubicBezTo>
                  <a:cubicBezTo>
                    <a:pt x="60" y="813"/>
                    <a:pt x="20" y="932"/>
                    <a:pt x="0" y="1051"/>
                  </a:cubicBezTo>
                  <a:cubicBezTo>
                    <a:pt x="0" y="1289"/>
                    <a:pt x="179" y="1408"/>
                    <a:pt x="357" y="1408"/>
                  </a:cubicBezTo>
                  <a:cubicBezTo>
                    <a:pt x="536" y="1408"/>
                    <a:pt x="714" y="1289"/>
                    <a:pt x="714" y="1051"/>
                  </a:cubicBezTo>
                  <a:cubicBezTo>
                    <a:pt x="694" y="932"/>
                    <a:pt x="675"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32"/>
            <p:cNvSpPr/>
            <p:nvPr/>
          </p:nvSpPr>
          <p:spPr>
            <a:xfrm>
              <a:off x="1217328" y="3818687"/>
              <a:ext cx="32489" cy="66006"/>
            </a:xfrm>
            <a:custGeom>
              <a:avLst/>
              <a:gdLst/>
              <a:ahLst/>
              <a:cxnLst/>
              <a:rect l="l" t="t" r="r" b="b"/>
              <a:pathLst>
                <a:path w="696" h="1414" extrusionOk="0">
                  <a:moveTo>
                    <a:pt x="358" y="1"/>
                  </a:moveTo>
                  <a:cubicBezTo>
                    <a:pt x="199" y="338"/>
                    <a:pt x="80" y="695"/>
                    <a:pt x="1" y="1072"/>
                  </a:cubicBezTo>
                  <a:cubicBezTo>
                    <a:pt x="1" y="1300"/>
                    <a:pt x="174" y="1414"/>
                    <a:pt x="348" y="1414"/>
                  </a:cubicBezTo>
                  <a:cubicBezTo>
                    <a:pt x="521" y="1414"/>
                    <a:pt x="695" y="1300"/>
                    <a:pt x="695" y="1072"/>
                  </a:cubicBezTo>
                  <a:cubicBezTo>
                    <a:pt x="616" y="695"/>
                    <a:pt x="497"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32"/>
            <p:cNvSpPr/>
            <p:nvPr/>
          </p:nvSpPr>
          <p:spPr>
            <a:xfrm>
              <a:off x="1345089" y="3947382"/>
              <a:ext cx="33376" cy="65772"/>
            </a:xfrm>
            <a:custGeom>
              <a:avLst/>
              <a:gdLst/>
              <a:ahLst/>
              <a:cxnLst/>
              <a:rect l="l" t="t" r="r" b="b"/>
              <a:pathLst>
                <a:path w="715" h="1409" extrusionOk="0">
                  <a:moveTo>
                    <a:pt x="358" y="0"/>
                  </a:moveTo>
                  <a:cubicBezTo>
                    <a:pt x="358" y="0"/>
                    <a:pt x="199" y="377"/>
                    <a:pt x="100" y="694"/>
                  </a:cubicBezTo>
                  <a:cubicBezTo>
                    <a:pt x="60" y="813"/>
                    <a:pt x="20" y="932"/>
                    <a:pt x="1" y="1051"/>
                  </a:cubicBezTo>
                  <a:cubicBezTo>
                    <a:pt x="1" y="1289"/>
                    <a:pt x="179" y="1408"/>
                    <a:pt x="358" y="1408"/>
                  </a:cubicBezTo>
                  <a:cubicBezTo>
                    <a:pt x="536" y="1408"/>
                    <a:pt x="715" y="1289"/>
                    <a:pt x="715" y="1051"/>
                  </a:cubicBezTo>
                  <a:cubicBezTo>
                    <a:pt x="695" y="932"/>
                    <a:pt x="675" y="813"/>
                    <a:pt x="615" y="69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32"/>
            <p:cNvSpPr/>
            <p:nvPr/>
          </p:nvSpPr>
          <p:spPr>
            <a:xfrm>
              <a:off x="1473784" y="3818687"/>
              <a:ext cx="32443" cy="66006"/>
            </a:xfrm>
            <a:custGeom>
              <a:avLst/>
              <a:gdLst/>
              <a:ahLst/>
              <a:cxnLst/>
              <a:rect l="l" t="t" r="r" b="b"/>
              <a:pathLst>
                <a:path w="695" h="1414" extrusionOk="0">
                  <a:moveTo>
                    <a:pt x="357" y="1"/>
                  </a:moveTo>
                  <a:cubicBezTo>
                    <a:pt x="199" y="338"/>
                    <a:pt x="80"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32"/>
            <p:cNvSpPr/>
            <p:nvPr/>
          </p:nvSpPr>
          <p:spPr>
            <a:xfrm>
              <a:off x="1601498" y="3947382"/>
              <a:ext cx="33376" cy="65772"/>
            </a:xfrm>
            <a:custGeom>
              <a:avLst/>
              <a:gdLst/>
              <a:ahLst/>
              <a:cxnLst/>
              <a:rect l="l" t="t" r="r" b="b"/>
              <a:pathLst>
                <a:path w="715" h="1409" extrusionOk="0">
                  <a:moveTo>
                    <a:pt x="358" y="0"/>
                  </a:moveTo>
                  <a:cubicBezTo>
                    <a:pt x="358" y="0"/>
                    <a:pt x="199" y="377"/>
                    <a:pt x="100" y="694"/>
                  </a:cubicBezTo>
                  <a:cubicBezTo>
                    <a:pt x="60" y="813"/>
                    <a:pt x="21" y="932"/>
                    <a:pt x="1" y="1051"/>
                  </a:cubicBezTo>
                  <a:cubicBezTo>
                    <a:pt x="1" y="1289"/>
                    <a:pt x="179" y="1408"/>
                    <a:pt x="358" y="1408"/>
                  </a:cubicBezTo>
                  <a:cubicBezTo>
                    <a:pt x="536" y="1408"/>
                    <a:pt x="715" y="1289"/>
                    <a:pt x="715" y="1051"/>
                  </a:cubicBezTo>
                  <a:cubicBezTo>
                    <a:pt x="695" y="932"/>
                    <a:pt x="675" y="813"/>
                    <a:pt x="616" y="694"/>
                  </a:cubicBezTo>
                  <a:cubicBezTo>
                    <a:pt x="517"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32"/>
            <p:cNvSpPr/>
            <p:nvPr/>
          </p:nvSpPr>
          <p:spPr>
            <a:xfrm>
              <a:off x="1730193" y="3818687"/>
              <a:ext cx="32443" cy="66006"/>
            </a:xfrm>
            <a:custGeom>
              <a:avLst/>
              <a:gdLst/>
              <a:ahLst/>
              <a:cxnLst/>
              <a:rect l="l" t="t" r="r" b="b"/>
              <a:pathLst>
                <a:path w="695" h="1414" extrusionOk="0">
                  <a:moveTo>
                    <a:pt x="357" y="1"/>
                  </a:moveTo>
                  <a:cubicBezTo>
                    <a:pt x="199" y="338"/>
                    <a:pt x="80" y="695"/>
                    <a:pt x="0" y="1072"/>
                  </a:cubicBezTo>
                  <a:cubicBezTo>
                    <a:pt x="0" y="1300"/>
                    <a:pt x="174" y="1414"/>
                    <a:pt x="348" y="1414"/>
                  </a:cubicBezTo>
                  <a:cubicBezTo>
                    <a:pt x="521" y="1414"/>
                    <a:pt x="695" y="1300"/>
                    <a:pt x="695"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32"/>
            <p:cNvSpPr/>
            <p:nvPr/>
          </p:nvSpPr>
          <p:spPr>
            <a:xfrm>
              <a:off x="1857954" y="3947382"/>
              <a:ext cx="33376" cy="65772"/>
            </a:xfrm>
            <a:custGeom>
              <a:avLst/>
              <a:gdLst/>
              <a:ahLst/>
              <a:cxnLst/>
              <a:rect l="l" t="t" r="r" b="b"/>
              <a:pathLst>
                <a:path w="715" h="1409" extrusionOk="0">
                  <a:moveTo>
                    <a:pt x="357" y="0"/>
                  </a:moveTo>
                  <a:cubicBezTo>
                    <a:pt x="357" y="0"/>
                    <a:pt x="199" y="377"/>
                    <a:pt x="99" y="694"/>
                  </a:cubicBezTo>
                  <a:cubicBezTo>
                    <a:pt x="60" y="813"/>
                    <a:pt x="20" y="932"/>
                    <a:pt x="0" y="1051"/>
                  </a:cubicBezTo>
                  <a:cubicBezTo>
                    <a:pt x="0" y="1289"/>
                    <a:pt x="179" y="1408"/>
                    <a:pt x="357" y="1408"/>
                  </a:cubicBezTo>
                  <a:cubicBezTo>
                    <a:pt x="536" y="1408"/>
                    <a:pt x="714" y="1289"/>
                    <a:pt x="714" y="1051"/>
                  </a:cubicBezTo>
                  <a:cubicBezTo>
                    <a:pt x="694" y="932"/>
                    <a:pt x="674"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32"/>
            <p:cNvSpPr/>
            <p:nvPr/>
          </p:nvSpPr>
          <p:spPr>
            <a:xfrm>
              <a:off x="1986135" y="3818687"/>
              <a:ext cx="32909" cy="66006"/>
            </a:xfrm>
            <a:custGeom>
              <a:avLst/>
              <a:gdLst/>
              <a:ahLst/>
              <a:cxnLst/>
              <a:rect l="l" t="t" r="r" b="b"/>
              <a:pathLst>
                <a:path w="705" h="1414" extrusionOk="0">
                  <a:moveTo>
                    <a:pt x="348" y="1"/>
                  </a:moveTo>
                  <a:cubicBezTo>
                    <a:pt x="209" y="338"/>
                    <a:pt x="90" y="695"/>
                    <a:pt x="11" y="1072"/>
                  </a:cubicBezTo>
                  <a:cubicBezTo>
                    <a:pt x="1" y="1300"/>
                    <a:pt x="174" y="1414"/>
                    <a:pt x="350" y="1414"/>
                  </a:cubicBezTo>
                  <a:cubicBezTo>
                    <a:pt x="526" y="1414"/>
                    <a:pt x="705" y="1300"/>
                    <a:pt x="705" y="1072"/>
                  </a:cubicBezTo>
                  <a:cubicBezTo>
                    <a:pt x="626" y="695"/>
                    <a:pt x="507" y="338"/>
                    <a:pt x="34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32"/>
            <p:cNvSpPr/>
            <p:nvPr/>
          </p:nvSpPr>
          <p:spPr>
            <a:xfrm>
              <a:off x="2114363" y="3947382"/>
              <a:ext cx="33376" cy="65772"/>
            </a:xfrm>
            <a:custGeom>
              <a:avLst/>
              <a:gdLst/>
              <a:ahLst/>
              <a:cxnLst/>
              <a:rect l="l" t="t" r="r" b="b"/>
              <a:pathLst>
                <a:path w="715" h="1409" extrusionOk="0">
                  <a:moveTo>
                    <a:pt x="357" y="0"/>
                  </a:moveTo>
                  <a:cubicBezTo>
                    <a:pt x="357" y="0"/>
                    <a:pt x="199" y="377"/>
                    <a:pt x="100" y="694"/>
                  </a:cubicBezTo>
                  <a:cubicBezTo>
                    <a:pt x="60" y="813"/>
                    <a:pt x="20" y="932"/>
                    <a:pt x="1" y="1051"/>
                  </a:cubicBezTo>
                  <a:cubicBezTo>
                    <a:pt x="1" y="1289"/>
                    <a:pt x="179" y="1408"/>
                    <a:pt x="357" y="1408"/>
                  </a:cubicBezTo>
                  <a:cubicBezTo>
                    <a:pt x="536" y="1408"/>
                    <a:pt x="714" y="1289"/>
                    <a:pt x="714" y="1051"/>
                  </a:cubicBezTo>
                  <a:cubicBezTo>
                    <a:pt x="695" y="932"/>
                    <a:pt x="675"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32"/>
            <p:cNvSpPr/>
            <p:nvPr/>
          </p:nvSpPr>
          <p:spPr>
            <a:xfrm>
              <a:off x="2243058" y="3818687"/>
              <a:ext cx="32443" cy="66006"/>
            </a:xfrm>
            <a:custGeom>
              <a:avLst/>
              <a:gdLst/>
              <a:ahLst/>
              <a:cxnLst/>
              <a:rect l="l" t="t" r="r" b="b"/>
              <a:pathLst>
                <a:path w="695" h="1414" extrusionOk="0">
                  <a:moveTo>
                    <a:pt x="357" y="1"/>
                  </a:moveTo>
                  <a:cubicBezTo>
                    <a:pt x="198" y="338"/>
                    <a:pt x="79"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32"/>
            <p:cNvSpPr/>
            <p:nvPr/>
          </p:nvSpPr>
          <p:spPr>
            <a:xfrm>
              <a:off x="448100" y="4075096"/>
              <a:ext cx="33330" cy="64652"/>
            </a:xfrm>
            <a:custGeom>
              <a:avLst/>
              <a:gdLst/>
              <a:ahLst/>
              <a:cxnLst/>
              <a:rect l="l" t="t" r="r" b="b"/>
              <a:pathLst>
                <a:path w="714" h="1385" extrusionOk="0">
                  <a:moveTo>
                    <a:pt x="357" y="1"/>
                  </a:moveTo>
                  <a:cubicBezTo>
                    <a:pt x="198" y="338"/>
                    <a:pt x="79" y="695"/>
                    <a:pt x="0" y="1072"/>
                  </a:cubicBezTo>
                  <a:cubicBezTo>
                    <a:pt x="20" y="1280"/>
                    <a:pt x="188"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32"/>
            <p:cNvSpPr/>
            <p:nvPr/>
          </p:nvSpPr>
          <p:spPr>
            <a:xfrm>
              <a:off x="575814" y="4203791"/>
              <a:ext cx="33376" cy="64372"/>
            </a:xfrm>
            <a:custGeom>
              <a:avLst/>
              <a:gdLst/>
              <a:ahLst/>
              <a:cxnLst/>
              <a:rect l="l" t="t" r="r" b="b"/>
              <a:pathLst>
                <a:path w="715" h="1379" extrusionOk="0">
                  <a:moveTo>
                    <a:pt x="358" y="0"/>
                  </a:moveTo>
                  <a:cubicBezTo>
                    <a:pt x="358" y="0"/>
                    <a:pt x="199" y="397"/>
                    <a:pt x="100" y="714"/>
                  </a:cubicBezTo>
                  <a:cubicBezTo>
                    <a:pt x="60" y="814"/>
                    <a:pt x="21" y="933"/>
                    <a:pt x="1" y="1052"/>
                  </a:cubicBezTo>
                  <a:cubicBezTo>
                    <a:pt x="21" y="1270"/>
                    <a:pt x="189" y="1379"/>
                    <a:pt x="358" y="1379"/>
                  </a:cubicBezTo>
                  <a:cubicBezTo>
                    <a:pt x="526" y="1379"/>
                    <a:pt x="695" y="1270"/>
                    <a:pt x="715" y="1052"/>
                  </a:cubicBezTo>
                  <a:cubicBezTo>
                    <a:pt x="695" y="933"/>
                    <a:pt x="675" y="814"/>
                    <a:pt x="635" y="71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32"/>
            <p:cNvSpPr/>
            <p:nvPr/>
          </p:nvSpPr>
          <p:spPr>
            <a:xfrm>
              <a:off x="704509" y="4075096"/>
              <a:ext cx="33376" cy="64652"/>
            </a:xfrm>
            <a:custGeom>
              <a:avLst/>
              <a:gdLst/>
              <a:ahLst/>
              <a:cxnLst/>
              <a:rect l="l" t="t" r="r" b="b"/>
              <a:pathLst>
                <a:path w="715" h="1385" extrusionOk="0">
                  <a:moveTo>
                    <a:pt x="357" y="1"/>
                  </a:moveTo>
                  <a:cubicBezTo>
                    <a:pt x="199" y="338"/>
                    <a:pt x="80" y="695"/>
                    <a:pt x="0" y="1072"/>
                  </a:cubicBezTo>
                  <a:cubicBezTo>
                    <a:pt x="20" y="1280"/>
                    <a:pt x="189"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32"/>
            <p:cNvSpPr/>
            <p:nvPr/>
          </p:nvSpPr>
          <p:spPr>
            <a:xfrm>
              <a:off x="832270" y="4203791"/>
              <a:ext cx="33330" cy="64372"/>
            </a:xfrm>
            <a:custGeom>
              <a:avLst/>
              <a:gdLst/>
              <a:ahLst/>
              <a:cxnLst/>
              <a:rect l="l" t="t" r="r" b="b"/>
              <a:pathLst>
                <a:path w="714" h="1379" extrusionOk="0">
                  <a:moveTo>
                    <a:pt x="357" y="0"/>
                  </a:moveTo>
                  <a:cubicBezTo>
                    <a:pt x="357" y="0"/>
                    <a:pt x="198" y="397"/>
                    <a:pt x="99" y="714"/>
                  </a:cubicBezTo>
                  <a:cubicBezTo>
                    <a:pt x="60" y="814"/>
                    <a:pt x="20" y="933"/>
                    <a:pt x="0" y="1052"/>
                  </a:cubicBezTo>
                  <a:cubicBezTo>
                    <a:pt x="20" y="1270"/>
                    <a:pt x="188" y="1379"/>
                    <a:pt x="357" y="1379"/>
                  </a:cubicBezTo>
                  <a:cubicBezTo>
                    <a:pt x="526" y="1379"/>
                    <a:pt x="694" y="1270"/>
                    <a:pt x="714" y="1052"/>
                  </a:cubicBezTo>
                  <a:cubicBezTo>
                    <a:pt x="694" y="933"/>
                    <a:pt x="674" y="814"/>
                    <a:pt x="635" y="71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32"/>
            <p:cNvSpPr/>
            <p:nvPr/>
          </p:nvSpPr>
          <p:spPr>
            <a:xfrm>
              <a:off x="960918" y="4075096"/>
              <a:ext cx="33376" cy="64652"/>
            </a:xfrm>
            <a:custGeom>
              <a:avLst/>
              <a:gdLst/>
              <a:ahLst/>
              <a:cxnLst/>
              <a:rect l="l" t="t" r="r" b="b"/>
              <a:pathLst>
                <a:path w="715" h="1385" extrusionOk="0">
                  <a:moveTo>
                    <a:pt x="358" y="1"/>
                  </a:moveTo>
                  <a:cubicBezTo>
                    <a:pt x="199" y="338"/>
                    <a:pt x="80" y="695"/>
                    <a:pt x="1" y="1072"/>
                  </a:cubicBezTo>
                  <a:cubicBezTo>
                    <a:pt x="20" y="1280"/>
                    <a:pt x="189" y="1384"/>
                    <a:pt x="358" y="1384"/>
                  </a:cubicBezTo>
                  <a:cubicBezTo>
                    <a:pt x="526" y="1384"/>
                    <a:pt x="695" y="1280"/>
                    <a:pt x="715" y="1072"/>
                  </a:cubicBezTo>
                  <a:cubicBezTo>
                    <a:pt x="615" y="695"/>
                    <a:pt x="496"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32"/>
            <p:cNvSpPr/>
            <p:nvPr/>
          </p:nvSpPr>
          <p:spPr>
            <a:xfrm>
              <a:off x="1088680" y="4203791"/>
              <a:ext cx="33376" cy="65772"/>
            </a:xfrm>
            <a:custGeom>
              <a:avLst/>
              <a:gdLst/>
              <a:ahLst/>
              <a:cxnLst/>
              <a:rect l="l" t="t" r="r" b="b"/>
              <a:pathLst>
                <a:path w="715" h="1409" extrusionOk="0">
                  <a:moveTo>
                    <a:pt x="357" y="0"/>
                  </a:moveTo>
                  <a:cubicBezTo>
                    <a:pt x="357" y="0"/>
                    <a:pt x="199" y="397"/>
                    <a:pt x="100" y="714"/>
                  </a:cubicBezTo>
                  <a:cubicBezTo>
                    <a:pt x="60" y="814"/>
                    <a:pt x="20" y="933"/>
                    <a:pt x="0" y="1052"/>
                  </a:cubicBezTo>
                  <a:cubicBezTo>
                    <a:pt x="0" y="1290"/>
                    <a:pt x="179" y="1409"/>
                    <a:pt x="357" y="1409"/>
                  </a:cubicBezTo>
                  <a:cubicBezTo>
                    <a:pt x="536" y="1409"/>
                    <a:pt x="714" y="1290"/>
                    <a:pt x="714" y="1052"/>
                  </a:cubicBezTo>
                  <a:cubicBezTo>
                    <a:pt x="694" y="933"/>
                    <a:pt x="675" y="814"/>
                    <a:pt x="615" y="71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32"/>
            <p:cNvSpPr/>
            <p:nvPr/>
          </p:nvSpPr>
          <p:spPr>
            <a:xfrm>
              <a:off x="1217328" y="4075096"/>
              <a:ext cx="32489" cy="66006"/>
            </a:xfrm>
            <a:custGeom>
              <a:avLst/>
              <a:gdLst/>
              <a:ahLst/>
              <a:cxnLst/>
              <a:rect l="l" t="t" r="r" b="b"/>
              <a:pathLst>
                <a:path w="696" h="1414" extrusionOk="0">
                  <a:moveTo>
                    <a:pt x="358" y="1"/>
                  </a:moveTo>
                  <a:cubicBezTo>
                    <a:pt x="199" y="338"/>
                    <a:pt x="80" y="695"/>
                    <a:pt x="1" y="1072"/>
                  </a:cubicBezTo>
                  <a:cubicBezTo>
                    <a:pt x="1" y="1300"/>
                    <a:pt x="174" y="1414"/>
                    <a:pt x="348" y="1414"/>
                  </a:cubicBezTo>
                  <a:cubicBezTo>
                    <a:pt x="521" y="1414"/>
                    <a:pt x="695" y="1300"/>
                    <a:pt x="695" y="1072"/>
                  </a:cubicBezTo>
                  <a:cubicBezTo>
                    <a:pt x="616" y="695"/>
                    <a:pt x="497"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32"/>
            <p:cNvSpPr/>
            <p:nvPr/>
          </p:nvSpPr>
          <p:spPr>
            <a:xfrm>
              <a:off x="1345089" y="4203791"/>
              <a:ext cx="33376" cy="65772"/>
            </a:xfrm>
            <a:custGeom>
              <a:avLst/>
              <a:gdLst/>
              <a:ahLst/>
              <a:cxnLst/>
              <a:rect l="l" t="t" r="r" b="b"/>
              <a:pathLst>
                <a:path w="715" h="1409" extrusionOk="0">
                  <a:moveTo>
                    <a:pt x="358" y="0"/>
                  </a:moveTo>
                  <a:cubicBezTo>
                    <a:pt x="358" y="0"/>
                    <a:pt x="199" y="397"/>
                    <a:pt x="100" y="714"/>
                  </a:cubicBezTo>
                  <a:cubicBezTo>
                    <a:pt x="60" y="814"/>
                    <a:pt x="20" y="933"/>
                    <a:pt x="1" y="1052"/>
                  </a:cubicBezTo>
                  <a:cubicBezTo>
                    <a:pt x="1" y="1290"/>
                    <a:pt x="179" y="1409"/>
                    <a:pt x="358" y="1409"/>
                  </a:cubicBezTo>
                  <a:cubicBezTo>
                    <a:pt x="536" y="1409"/>
                    <a:pt x="715" y="1290"/>
                    <a:pt x="715" y="1052"/>
                  </a:cubicBezTo>
                  <a:cubicBezTo>
                    <a:pt x="695" y="933"/>
                    <a:pt x="675" y="814"/>
                    <a:pt x="615" y="71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32"/>
            <p:cNvSpPr/>
            <p:nvPr/>
          </p:nvSpPr>
          <p:spPr>
            <a:xfrm>
              <a:off x="1473784" y="4075096"/>
              <a:ext cx="32443" cy="66006"/>
            </a:xfrm>
            <a:custGeom>
              <a:avLst/>
              <a:gdLst/>
              <a:ahLst/>
              <a:cxnLst/>
              <a:rect l="l" t="t" r="r" b="b"/>
              <a:pathLst>
                <a:path w="695" h="1414" extrusionOk="0">
                  <a:moveTo>
                    <a:pt x="357" y="1"/>
                  </a:moveTo>
                  <a:cubicBezTo>
                    <a:pt x="199" y="338"/>
                    <a:pt x="80"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32"/>
            <p:cNvSpPr/>
            <p:nvPr/>
          </p:nvSpPr>
          <p:spPr>
            <a:xfrm>
              <a:off x="1601498" y="4203791"/>
              <a:ext cx="33376" cy="65772"/>
            </a:xfrm>
            <a:custGeom>
              <a:avLst/>
              <a:gdLst/>
              <a:ahLst/>
              <a:cxnLst/>
              <a:rect l="l" t="t" r="r" b="b"/>
              <a:pathLst>
                <a:path w="715" h="1409" extrusionOk="0">
                  <a:moveTo>
                    <a:pt x="358" y="0"/>
                  </a:moveTo>
                  <a:cubicBezTo>
                    <a:pt x="358" y="0"/>
                    <a:pt x="199" y="397"/>
                    <a:pt x="100" y="714"/>
                  </a:cubicBezTo>
                  <a:cubicBezTo>
                    <a:pt x="60" y="814"/>
                    <a:pt x="21" y="933"/>
                    <a:pt x="1" y="1052"/>
                  </a:cubicBezTo>
                  <a:cubicBezTo>
                    <a:pt x="1" y="1290"/>
                    <a:pt x="179" y="1409"/>
                    <a:pt x="358" y="1409"/>
                  </a:cubicBezTo>
                  <a:cubicBezTo>
                    <a:pt x="536" y="1409"/>
                    <a:pt x="715" y="1290"/>
                    <a:pt x="715" y="1052"/>
                  </a:cubicBezTo>
                  <a:cubicBezTo>
                    <a:pt x="695" y="933"/>
                    <a:pt x="675" y="814"/>
                    <a:pt x="616" y="714"/>
                  </a:cubicBezTo>
                  <a:cubicBezTo>
                    <a:pt x="517"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32"/>
            <p:cNvSpPr/>
            <p:nvPr/>
          </p:nvSpPr>
          <p:spPr>
            <a:xfrm>
              <a:off x="1730193" y="4075096"/>
              <a:ext cx="32443" cy="66006"/>
            </a:xfrm>
            <a:custGeom>
              <a:avLst/>
              <a:gdLst/>
              <a:ahLst/>
              <a:cxnLst/>
              <a:rect l="l" t="t" r="r" b="b"/>
              <a:pathLst>
                <a:path w="695" h="1414" extrusionOk="0">
                  <a:moveTo>
                    <a:pt x="357" y="1"/>
                  </a:moveTo>
                  <a:cubicBezTo>
                    <a:pt x="199" y="338"/>
                    <a:pt x="80" y="695"/>
                    <a:pt x="0" y="1072"/>
                  </a:cubicBezTo>
                  <a:cubicBezTo>
                    <a:pt x="0" y="1300"/>
                    <a:pt x="174" y="1414"/>
                    <a:pt x="348" y="1414"/>
                  </a:cubicBezTo>
                  <a:cubicBezTo>
                    <a:pt x="521" y="1414"/>
                    <a:pt x="695" y="1300"/>
                    <a:pt x="695"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32"/>
            <p:cNvSpPr/>
            <p:nvPr/>
          </p:nvSpPr>
          <p:spPr>
            <a:xfrm>
              <a:off x="1857954" y="4203791"/>
              <a:ext cx="33376" cy="65772"/>
            </a:xfrm>
            <a:custGeom>
              <a:avLst/>
              <a:gdLst/>
              <a:ahLst/>
              <a:cxnLst/>
              <a:rect l="l" t="t" r="r" b="b"/>
              <a:pathLst>
                <a:path w="715" h="1409" extrusionOk="0">
                  <a:moveTo>
                    <a:pt x="357" y="0"/>
                  </a:moveTo>
                  <a:cubicBezTo>
                    <a:pt x="357" y="0"/>
                    <a:pt x="199" y="397"/>
                    <a:pt x="99" y="714"/>
                  </a:cubicBezTo>
                  <a:cubicBezTo>
                    <a:pt x="60" y="814"/>
                    <a:pt x="20" y="933"/>
                    <a:pt x="0" y="1052"/>
                  </a:cubicBezTo>
                  <a:cubicBezTo>
                    <a:pt x="0" y="1290"/>
                    <a:pt x="179" y="1409"/>
                    <a:pt x="357" y="1409"/>
                  </a:cubicBezTo>
                  <a:cubicBezTo>
                    <a:pt x="536" y="1409"/>
                    <a:pt x="714" y="1290"/>
                    <a:pt x="714" y="1052"/>
                  </a:cubicBezTo>
                  <a:cubicBezTo>
                    <a:pt x="694" y="933"/>
                    <a:pt x="674" y="814"/>
                    <a:pt x="615" y="71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32"/>
            <p:cNvSpPr/>
            <p:nvPr/>
          </p:nvSpPr>
          <p:spPr>
            <a:xfrm>
              <a:off x="1986135" y="4075096"/>
              <a:ext cx="32909" cy="66006"/>
            </a:xfrm>
            <a:custGeom>
              <a:avLst/>
              <a:gdLst/>
              <a:ahLst/>
              <a:cxnLst/>
              <a:rect l="l" t="t" r="r" b="b"/>
              <a:pathLst>
                <a:path w="705" h="1414" extrusionOk="0">
                  <a:moveTo>
                    <a:pt x="348" y="1"/>
                  </a:moveTo>
                  <a:cubicBezTo>
                    <a:pt x="209" y="338"/>
                    <a:pt x="90" y="695"/>
                    <a:pt x="11" y="1072"/>
                  </a:cubicBezTo>
                  <a:cubicBezTo>
                    <a:pt x="1" y="1300"/>
                    <a:pt x="174" y="1414"/>
                    <a:pt x="350" y="1414"/>
                  </a:cubicBezTo>
                  <a:cubicBezTo>
                    <a:pt x="526" y="1414"/>
                    <a:pt x="705" y="1300"/>
                    <a:pt x="705" y="1072"/>
                  </a:cubicBezTo>
                  <a:cubicBezTo>
                    <a:pt x="626" y="695"/>
                    <a:pt x="507" y="338"/>
                    <a:pt x="34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32"/>
            <p:cNvSpPr/>
            <p:nvPr/>
          </p:nvSpPr>
          <p:spPr>
            <a:xfrm>
              <a:off x="2114363" y="4203791"/>
              <a:ext cx="33376" cy="65772"/>
            </a:xfrm>
            <a:custGeom>
              <a:avLst/>
              <a:gdLst/>
              <a:ahLst/>
              <a:cxnLst/>
              <a:rect l="l" t="t" r="r" b="b"/>
              <a:pathLst>
                <a:path w="715" h="1409" extrusionOk="0">
                  <a:moveTo>
                    <a:pt x="357" y="0"/>
                  </a:moveTo>
                  <a:cubicBezTo>
                    <a:pt x="357" y="0"/>
                    <a:pt x="199" y="397"/>
                    <a:pt x="100" y="714"/>
                  </a:cubicBezTo>
                  <a:cubicBezTo>
                    <a:pt x="60" y="814"/>
                    <a:pt x="20" y="933"/>
                    <a:pt x="1" y="1052"/>
                  </a:cubicBezTo>
                  <a:cubicBezTo>
                    <a:pt x="1" y="1290"/>
                    <a:pt x="179" y="1409"/>
                    <a:pt x="357" y="1409"/>
                  </a:cubicBezTo>
                  <a:cubicBezTo>
                    <a:pt x="536" y="1409"/>
                    <a:pt x="714" y="1290"/>
                    <a:pt x="714" y="1052"/>
                  </a:cubicBezTo>
                  <a:cubicBezTo>
                    <a:pt x="695" y="933"/>
                    <a:pt x="675" y="814"/>
                    <a:pt x="615" y="71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32"/>
            <p:cNvSpPr/>
            <p:nvPr/>
          </p:nvSpPr>
          <p:spPr>
            <a:xfrm>
              <a:off x="2243058" y="4075096"/>
              <a:ext cx="32443" cy="66006"/>
            </a:xfrm>
            <a:custGeom>
              <a:avLst/>
              <a:gdLst/>
              <a:ahLst/>
              <a:cxnLst/>
              <a:rect l="l" t="t" r="r" b="b"/>
              <a:pathLst>
                <a:path w="695" h="1414" extrusionOk="0">
                  <a:moveTo>
                    <a:pt x="357" y="1"/>
                  </a:moveTo>
                  <a:cubicBezTo>
                    <a:pt x="198" y="338"/>
                    <a:pt x="79"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32"/>
            <p:cNvSpPr/>
            <p:nvPr/>
          </p:nvSpPr>
          <p:spPr>
            <a:xfrm>
              <a:off x="448100" y="4331552"/>
              <a:ext cx="33330" cy="64605"/>
            </a:xfrm>
            <a:custGeom>
              <a:avLst/>
              <a:gdLst/>
              <a:ahLst/>
              <a:cxnLst/>
              <a:rect l="l" t="t" r="r" b="b"/>
              <a:pathLst>
                <a:path w="714" h="1384" extrusionOk="0">
                  <a:moveTo>
                    <a:pt x="357" y="0"/>
                  </a:moveTo>
                  <a:cubicBezTo>
                    <a:pt x="198" y="337"/>
                    <a:pt x="79" y="694"/>
                    <a:pt x="0" y="1071"/>
                  </a:cubicBezTo>
                  <a:cubicBezTo>
                    <a:pt x="20" y="1279"/>
                    <a:pt x="188" y="1383"/>
                    <a:pt x="357" y="1383"/>
                  </a:cubicBezTo>
                  <a:cubicBezTo>
                    <a:pt x="526" y="1383"/>
                    <a:pt x="694" y="1279"/>
                    <a:pt x="71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32"/>
            <p:cNvSpPr/>
            <p:nvPr/>
          </p:nvSpPr>
          <p:spPr>
            <a:xfrm>
              <a:off x="575814" y="4460200"/>
              <a:ext cx="33376" cy="64418"/>
            </a:xfrm>
            <a:custGeom>
              <a:avLst/>
              <a:gdLst/>
              <a:ahLst/>
              <a:cxnLst/>
              <a:rect l="l" t="t" r="r" b="b"/>
              <a:pathLst>
                <a:path w="715" h="1380" extrusionOk="0">
                  <a:moveTo>
                    <a:pt x="358" y="1"/>
                  </a:moveTo>
                  <a:cubicBezTo>
                    <a:pt x="358" y="1"/>
                    <a:pt x="199" y="378"/>
                    <a:pt x="100" y="695"/>
                  </a:cubicBezTo>
                  <a:cubicBezTo>
                    <a:pt x="60" y="814"/>
                    <a:pt x="21" y="933"/>
                    <a:pt x="1" y="1052"/>
                  </a:cubicBezTo>
                  <a:cubicBezTo>
                    <a:pt x="21" y="1270"/>
                    <a:pt x="189" y="1379"/>
                    <a:pt x="358" y="1379"/>
                  </a:cubicBezTo>
                  <a:cubicBezTo>
                    <a:pt x="526" y="1379"/>
                    <a:pt x="695" y="1270"/>
                    <a:pt x="715" y="1052"/>
                  </a:cubicBezTo>
                  <a:cubicBezTo>
                    <a:pt x="695" y="933"/>
                    <a:pt x="675" y="814"/>
                    <a:pt x="635" y="695"/>
                  </a:cubicBezTo>
                  <a:cubicBezTo>
                    <a:pt x="516"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32"/>
            <p:cNvSpPr/>
            <p:nvPr/>
          </p:nvSpPr>
          <p:spPr>
            <a:xfrm>
              <a:off x="704509" y="4331552"/>
              <a:ext cx="33376" cy="64605"/>
            </a:xfrm>
            <a:custGeom>
              <a:avLst/>
              <a:gdLst/>
              <a:ahLst/>
              <a:cxnLst/>
              <a:rect l="l" t="t" r="r" b="b"/>
              <a:pathLst>
                <a:path w="715" h="1384" extrusionOk="0">
                  <a:moveTo>
                    <a:pt x="357" y="0"/>
                  </a:moveTo>
                  <a:cubicBezTo>
                    <a:pt x="199" y="337"/>
                    <a:pt x="80" y="694"/>
                    <a:pt x="0" y="1071"/>
                  </a:cubicBezTo>
                  <a:cubicBezTo>
                    <a:pt x="20" y="1279"/>
                    <a:pt x="189" y="1383"/>
                    <a:pt x="357" y="1383"/>
                  </a:cubicBezTo>
                  <a:cubicBezTo>
                    <a:pt x="526" y="1383"/>
                    <a:pt x="694" y="1279"/>
                    <a:pt x="71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32"/>
            <p:cNvSpPr/>
            <p:nvPr/>
          </p:nvSpPr>
          <p:spPr>
            <a:xfrm>
              <a:off x="832270" y="4460200"/>
              <a:ext cx="33330" cy="64418"/>
            </a:xfrm>
            <a:custGeom>
              <a:avLst/>
              <a:gdLst/>
              <a:ahLst/>
              <a:cxnLst/>
              <a:rect l="l" t="t" r="r" b="b"/>
              <a:pathLst>
                <a:path w="714" h="1380" extrusionOk="0">
                  <a:moveTo>
                    <a:pt x="357" y="1"/>
                  </a:moveTo>
                  <a:cubicBezTo>
                    <a:pt x="357" y="1"/>
                    <a:pt x="198" y="378"/>
                    <a:pt x="99" y="695"/>
                  </a:cubicBezTo>
                  <a:cubicBezTo>
                    <a:pt x="60" y="814"/>
                    <a:pt x="20" y="933"/>
                    <a:pt x="0" y="1052"/>
                  </a:cubicBezTo>
                  <a:cubicBezTo>
                    <a:pt x="20" y="1270"/>
                    <a:pt x="188" y="1379"/>
                    <a:pt x="357" y="1379"/>
                  </a:cubicBezTo>
                  <a:cubicBezTo>
                    <a:pt x="526" y="1379"/>
                    <a:pt x="694" y="1270"/>
                    <a:pt x="714" y="1052"/>
                  </a:cubicBezTo>
                  <a:cubicBezTo>
                    <a:pt x="694" y="933"/>
                    <a:pt x="674" y="814"/>
                    <a:pt x="63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32"/>
            <p:cNvSpPr/>
            <p:nvPr/>
          </p:nvSpPr>
          <p:spPr>
            <a:xfrm>
              <a:off x="960918" y="4331552"/>
              <a:ext cx="33376" cy="64605"/>
            </a:xfrm>
            <a:custGeom>
              <a:avLst/>
              <a:gdLst/>
              <a:ahLst/>
              <a:cxnLst/>
              <a:rect l="l" t="t" r="r" b="b"/>
              <a:pathLst>
                <a:path w="715" h="1384" extrusionOk="0">
                  <a:moveTo>
                    <a:pt x="358" y="0"/>
                  </a:moveTo>
                  <a:cubicBezTo>
                    <a:pt x="199" y="337"/>
                    <a:pt x="80" y="694"/>
                    <a:pt x="1" y="1071"/>
                  </a:cubicBezTo>
                  <a:cubicBezTo>
                    <a:pt x="20" y="1279"/>
                    <a:pt x="189" y="1383"/>
                    <a:pt x="358" y="1383"/>
                  </a:cubicBezTo>
                  <a:cubicBezTo>
                    <a:pt x="526" y="1383"/>
                    <a:pt x="695" y="1279"/>
                    <a:pt x="715" y="1071"/>
                  </a:cubicBezTo>
                  <a:cubicBezTo>
                    <a:pt x="615" y="694"/>
                    <a:pt x="496" y="337"/>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32"/>
            <p:cNvSpPr/>
            <p:nvPr/>
          </p:nvSpPr>
          <p:spPr>
            <a:xfrm>
              <a:off x="1088680" y="4460200"/>
              <a:ext cx="33376" cy="65772"/>
            </a:xfrm>
            <a:custGeom>
              <a:avLst/>
              <a:gdLst/>
              <a:ahLst/>
              <a:cxnLst/>
              <a:rect l="l" t="t" r="r" b="b"/>
              <a:pathLst>
                <a:path w="715" h="1409" extrusionOk="0">
                  <a:moveTo>
                    <a:pt x="357" y="1"/>
                  </a:moveTo>
                  <a:cubicBezTo>
                    <a:pt x="357" y="1"/>
                    <a:pt x="199" y="378"/>
                    <a:pt x="100" y="695"/>
                  </a:cubicBezTo>
                  <a:cubicBezTo>
                    <a:pt x="60" y="814"/>
                    <a:pt x="20" y="933"/>
                    <a:pt x="0" y="1052"/>
                  </a:cubicBezTo>
                  <a:cubicBezTo>
                    <a:pt x="0" y="1290"/>
                    <a:pt x="179" y="1409"/>
                    <a:pt x="357" y="1409"/>
                  </a:cubicBezTo>
                  <a:cubicBezTo>
                    <a:pt x="536" y="1409"/>
                    <a:pt x="714" y="1290"/>
                    <a:pt x="714" y="1052"/>
                  </a:cubicBezTo>
                  <a:cubicBezTo>
                    <a:pt x="694" y="933"/>
                    <a:pt x="675" y="814"/>
                    <a:pt x="635" y="71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32"/>
            <p:cNvSpPr/>
            <p:nvPr/>
          </p:nvSpPr>
          <p:spPr>
            <a:xfrm>
              <a:off x="1217328" y="4331552"/>
              <a:ext cx="32489" cy="66006"/>
            </a:xfrm>
            <a:custGeom>
              <a:avLst/>
              <a:gdLst/>
              <a:ahLst/>
              <a:cxnLst/>
              <a:rect l="l" t="t" r="r" b="b"/>
              <a:pathLst>
                <a:path w="696" h="1414" extrusionOk="0">
                  <a:moveTo>
                    <a:pt x="358" y="0"/>
                  </a:moveTo>
                  <a:cubicBezTo>
                    <a:pt x="199" y="337"/>
                    <a:pt x="80" y="694"/>
                    <a:pt x="1" y="1071"/>
                  </a:cubicBezTo>
                  <a:cubicBezTo>
                    <a:pt x="1" y="1299"/>
                    <a:pt x="174" y="1413"/>
                    <a:pt x="348" y="1413"/>
                  </a:cubicBezTo>
                  <a:cubicBezTo>
                    <a:pt x="521" y="1413"/>
                    <a:pt x="695" y="1299"/>
                    <a:pt x="695" y="1071"/>
                  </a:cubicBezTo>
                  <a:cubicBezTo>
                    <a:pt x="616" y="694"/>
                    <a:pt x="497" y="337"/>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32"/>
            <p:cNvSpPr/>
            <p:nvPr/>
          </p:nvSpPr>
          <p:spPr>
            <a:xfrm>
              <a:off x="1345089" y="4460200"/>
              <a:ext cx="33376" cy="65772"/>
            </a:xfrm>
            <a:custGeom>
              <a:avLst/>
              <a:gdLst/>
              <a:ahLst/>
              <a:cxnLst/>
              <a:rect l="l" t="t" r="r" b="b"/>
              <a:pathLst>
                <a:path w="715" h="1409" extrusionOk="0">
                  <a:moveTo>
                    <a:pt x="358" y="1"/>
                  </a:moveTo>
                  <a:cubicBezTo>
                    <a:pt x="358" y="1"/>
                    <a:pt x="199" y="378"/>
                    <a:pt x="100" y="695"/>
                  </a:cubicBezTo>
                  <a:cubicBezTo>
                    <a:pt x="60" y="814"/>
                    <a:pt x="20" y="933"/>
                    <a:pt x="1" y="1052"/>
                  </a:cubicBezTo>
                  <a:cubicBezTo>
                    <a:pt x="1" y="1290"/>
                    <a:pt x="179" y="1409"/>
                    <a:pt x="358" y="1409"/>
                  </a:cubicBezTo>
                  <a:cubicBezTo>
                    <a:pt x="536" y="1409"/>
                    <a:pt x="715" y="1290"/>
                    <a:pt x="715" y="1052"/>
                  </a:cubicBezTo>
                  <a:cubicBezTo>
                    <a:pt x="695" y="933"/>
                    <a:pt x="675" y="814"/>
                    <a:pt x="615" y="695"/>
                  </a:cubicBezTo>
                  <a:cubicBezTo>
                    <a:pt x="516"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32"/>
            <p:cNvSpPr/>
            <p:nvPr/>
          </p:nvSpPr>
          <p:spPr>
            <a:xfrm>
              <a:off x="1473784" y="4331552"/>
              <a:ext cx="32443" cy="66006"/>
            </a:xfrm>
            <a:custGeom>
              <a:avLst/>
              <a:gdLst/>
              <a:ahLst/>
              <a:cxnLst/>
              <a:rect l="l" t="t" r="r" b="b"/>
              <a:pathLst>
                <a:path w="695" h="1414" extrusionOk="0">
                  <a:moveTo>
                    <a:pt x="357" y="0"/>
                  </a:moveTo>
                  <a:cubicBezTo>
                    <a:pt x="199" y="337"/>
                    <a:pt x="80" y="694"/>
                    <a:pt x="0" y="1071"/>
                  </a:cubicBezTo>
                  <a:cubicBezTo>
                    <a:pt x="0" y="1299"/>
                    <a:pt x="174" y="1413"/>
                    <a:pt x="347" y="1413"/>
                  </a:cubicBezTo>
                  <a:cubicBezTo>
                    <a:pt x="521" y="1413"/>
                    <a:pt x="694" y="1299"/>
                    <a:pt x="69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32"/>
            <p:cNvSpPr/>
            <p:nvPr/>
          </p:nvSpPr>
          <p:spPr>
            <a:xfrm>
              <a:off x="1601498" y="4460200"/>
              <a:ext cx="33376" cy="65772"/>
            </a:xfrm>
            <a:custGeom>
              <a:avLst/>
              <a:gdLst/>
              <a:ahLst/>
              <a:cxnLst/>
              <a:rect l="l" t="t" r="r" b="b"/>
              <a:pathLst>
                <a:path w="715" h="1409" extrusionOk="0">
                  <a:moveTo>
                    <a:pt x="358" y="1"/>
                  </a:moveTo>
                  <a:cubicBezTo>
                    <a:pt x="358" y="1"/>
                    <a:pt x="199" y="378"/>
                    <a:pt x="100" y="695"/>
                  </a:cubicBezTo>
                  <a:cubicBezTo>
                    <a:pt x="60" y="814"/>
                    <a:pt x="21" y="933"/>
                    <a:pt x="1" y="1052"/>
                  </a:cubicBezTo>
                  <a:cubicBezTo>
                    <a:pt x="1" y="1290"/>
                    <a:pt x="179" y="1409"/>
                    <a:pt x="358" y="1409"/>
                  </a:cubicBezTo>
                  <a:cubicBezTo>
                    <a:pt x="536" y="1409"/>
                    <a:pt x="715" y="1290"/>
                    <a:pt x="715" y="1052"/>
                  </a:cubicBezTo>
                  <a:cubicBezTo>
                    <a:pt x="695" y="933"/>
                    <a:pt x="675" y="814"/>
                    <a:pt x="616" y="695"/>
                  </a:cubicBezTo>
                  <a:cubicBezTo>
                    <a:pt x="517"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32"/>
            <p:cNvSpPr/>
            <p:nvPr/>
          </p:nvSpPr>
          <p:spPr>
            <a:xfrm>
              <a:off x="1730193" y="4331552"/>
              <a:ext cx="32443" cy="66006"/>
            </a:xfrm>
            <a:custGeom>
              <a:avLst/>
              <a:gdLst/>
              <a:ahLst/>
              <a:cxnLst/>
              <a:rect l="l" t="t" r="r" b="b"/>
              <a:pathLst>
                <a:path w="695" h="1414" extrusionOk="0">
                  <a:moveTo>
                    <a:pt x="357" y="0"/>
                  </a:moveTo>
                  <a:cubicBezTo>
                    <a:pt x="199" y="337"/>
                    <a:pt x="80" y="694"/>
                    <a:pt x="0" y="1071"/>
                  </a:cubicBezTo>
                  <a:cubicBezTo>
                    <a:pt x="0" y="1299"/>
                    <a:pt x="174" y="1413"/>
                    <a:pt x="348" y="1413"/>
                  </a:cubicBezTo>
                  <a:cubicBezTo>
                    <a:pt x="521" y="1413"/>
                    <a:pt x="695" y="1299"/>
                    <a:pt x="695"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32"/>
            <p:cNvSpPr/>
            <p:nvPr/>
          </p:nvSpPr>
          <p:spPr>
            <a:xfrm>
              <a:off x="1857954" y="4460200"/>
              <a:ext cx="33376" cy="65772"/>
            </a:xfrm>
            <a:custGeom>
              <a:avLst/>
              <a:gdLst/>
              <a:ahLst/>
              <a:cxnLst/>
              <a:rect l="l" t="t" r="r" b="b"/>
              <a:pathLst>
                <a:path w="715" h="1409" extrusionOk="0">
                  <a:moveTo>
                    <a:pt x="357" y="1"/>
                  </a:moveTo>
                  <a:cubicBezTo>
                    <a:pt x="357" y="1"/>
                    <a:pt x="199" y="378"/>
                    <a:pt x="99" y="695"/>
                  </a:cubicBezTo>
                  <a:cubicBezTo>
                    <a:pt x="60" y="814"/>
                    <a:pt x="20" y="933"/>
                    <a:pt x="0" y="1052"/>
                  </a:cubicBezTo>
                  <a:cubicBezTo>
                    <a:pt x="0" y="1290"/>
                    <a:pt x="179" y="1409"/>
                    <a:pt x="357" y="1409"/>
                  </a:cubicBezTo>
                  <a:cubicBezTo>
                    <a:pt x="536" y="1409"/>
                    <a:pt x="714" y="1290"/>
                    <a:pt x="714" y="1052"/>
                  </a:cubicBezTo>
                  <a:cubicBezTo>
                    <a:pt x="694" y="933"/>
                    <a:pt x="674" y="814"/>
                    <a:pt x="61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32"/>
            <p:cNvSpPr/>
            <p:nvPr/>
          </p:nvSpPr>
          <p:spPr>
            <a:xfrm>
              <a:off x="1986602" y="4331552"/>
              <a:ext cx="32443" cy="66006"/>
            </a:xfrm>
            <a:custGeom>
              <a:avLst/>
              <a:gdLst/>
              <a:ahLst/>
              <a:cxnLst/>
              <a:rect l="l" t="t" r="r" b="b"/>
              <a:pathLst>
                <a:path w="695" h="1414" extrusionOk="0">
                  <a:moveTo>
                    <a:pt x="338" y="0"/>
                  </a:moveTo>
                  <a:cubicBezTo>
                    <a:pt x="199" y="337"/>
                    <a:pt x="80" y="694"/>
                    <a:pt x="1" y="1071"/>
                  </a:cubicBezTo>
                  <a:cubicBezTo>
                    <a:pt x="1" y="1299"/>
                    <a:pt x="174" y="1413"/>
                    <a:pt x="348" y="1413"/>
                  </a:cubicBezTo>
                  <a:cubicBezTo>
                    <a:pt x="521" y="1413"/>
                    <a:pt x="695" y="1299"/>
                    <a:pt x="695" y="1071"/>
                  </a:cubicBezTo>
                  <a:cubicBezTo>
                    <a:pt x="616" y="694"/>
                    <a:pt x="497" y="337"/>
                    <a:pt x="33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32"/>
            <p:cNvSpPr/>
            <p:nvPr/>
          </p:nvSpPr>
          <p:spPr>
            <a:xfrm>
              <a:off x="2114363" y="4460200"/>
              <a:ext cx="33376" cy="65772"/>
            </a:xfrm>
            <a:custGeom>
              <a:avLst/>
              <a:gdLst/>
              <a:ahLst/>
              <a:cxnLst/>
              <a:rect l="l" t="t" r="r" b="b"/>
              <a:pathLst>
                <a:path w="715" h="1409" extrusionOk="0">
                  <a:moveTo>
                    <a:pt x="357" y="1"/>
                  </a:moveTo>
                  <a:cubicBezTo>
                    <a:pt x="357" y="1"/>
                    <a:pt x="199" y="378"/>
                    <a:pt x="100" y="695"/>
                  </a:cubicBezTo>
                  <a:cubicBezTo>
                    <a:pt x="60" y="814"/>
                    <a:pt x="20" y="933"/>
                    <a:pt x="1" y="1052"/>
                  </a:cubicBezTo>
                  <a:cubicBezTo>
                    <a:pt x="1" y="1290"/>
                    <a:pt x="179" y="1409"/>
                    <a:pt x="357" y="1409"/>
                  </a:cubicBezTo>
                  <a:cubicBezTo>
                    <a:pt x="536" y="1409"/>
                    <a:pt x="714" y="1290"/>
                    <a:pt x="714" y="1052"/>
                  </a:cubicBezTo>
                  <a:cubicBezTo>
                    <a:pt x="695" y="933"/>
                    <a:pt x="675" y="814"/>
                    <a:pt x="61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32"/>
            <p:cNvSpPr/>
            <p:nvPr/>
          </p:nvSpPr>
          <p:spPr>
            <a:xfrm>
              <a:off x="2243058" y="4331552"/>
              <a:ext cx="32443" cy="66006"/>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32"/>
            <p:cNvSpPr/>
            <p:nvPr/>
          </p:nvSpPr>
          <p:spPr>
            <a:xfrm>
              <a:off x="448100" y="4587961"/>
              <a:ext cx="33330" cy="64605"/>
            </a:xfrm>
            <a:custGeom>
              <a:avLst/>
              <a:gdLst/>
              <a:ahLst/>
              <a:cxnLst/>
              <a:rect l="l" t="t" r="r" b="b"/>
              <a:pathLst>
                <a:path w="714" h="1384" extrusionOk="0">
                  <a:moveTo>
                    <a:pt x="357" y="0"/>
                  </a:moveTo>
                  <a:cubicBezTo>
                    <a:pt x="198" y="338"/>
                    <a:pt x="79" y="695"/>
                    <a:pt x="0" y="1071"/>
                  </a:cubicBezTo>
                  <a:cubicBezTo>
                    <a:pt x="20" y="1280"/>
                    <a:pt x="188" y="1384"/>
                    <a:pt x="357" y="1384"/>
                  </a:cubicBezTo>
                  <a:cubicBezTo>
                    <a:pt x="526" y="1384"/>
                    <a:pt x="694" y="1280"/>
                    <a:pt x="714" y="1071"/>
                  </a:cubicBezTo>
                  <a:cubicBezTo>
                    <a:pt x="615" y="695"/>
                    <a:pt x="496" y="338"/>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32"/>
            <p:cNvSpPr/>
            <p:nvPr/>
          </p:nvSpPr>
          <p:spPr>
            <a:xfrm>
              <a:off x="575814" y="4716656"/>
              <a:ext cx="33376" cy="64372"/>
            </a:xfrm>
            <a:custGeom>
              <a:avLst/>
              <a:gdLst/>
              <a:ahLst/>
              <a:cxnLst/>
              <a:rect l="l" t="t" r="r" b="b"/>
              <a:pathLst>
                <a:path w="715" h="1379" extrusionOk="0">
                  <a:moveTo>
                    <a:pt x="358" y="0"/>
                  </a:moveTo>
                  <a:cubicBezTo>
                    <a:pt x="358" y="0"/>
                    <a:pt x="199" y="377"/>
                    <a:pt x="100" y="694"/>
                  </a:cubicBezTo>
                  <a:cubicBezTo>
                    <a:pt x="60" y="813"/>
                    <a:pt x="21" y="932"/>
                    <a:pt x="1" y="1051"/>
                  </a:cubicBezTo>
                  <a:cubicBezTo>
                    <a:pt x="21" y="1269"/>
                    <a:pt x="189" y="1378"/>
                    <a:pt x="358" y="1378"/>
                  </a:cubicBezTo>
                  <a:cubicBezTo>
                    <a:pt x="526" y="1378"/>
                    <a:pt x="695" y="1269"/>
                    <a:pt x="715" y="1051"/>
                  </a:cubicBezTo>
                  <a:cubicBezTo>
                    <a:pt x="695" y="932"/>
                    <a:pt x="675" y="813"/>
                    <a:pt x="635" y="69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32"/>
            <p:cNvSpPr/>
            <p:nvPr/>
          </p:nvSpPr>
          <p:spPr>
            <a:xfrm>
              <a:off x="704509" y="4587961"/>
              <a:ext cx="33376" cy="64605"/>
            </a:xfrm>
            <a:custGeom>
              <a:avLst/>
              <a:gdLst/>
              <a:ahLst/>
              <a:cxnLst/>
              <a:rect l="l" t="t" r="r" b="b"/>
              <a:pathLst>
                <a:path w="715" h="1384" extrusionOk="0">
                  <a:moveTo>
                    <a:pt x="357" y="0"/>
                  </a:moveTo>
                  <a:cubicBezTo>
                    <a:pt x="199" y="338"/>
                    <a:pt x="80" y="695"/>
                    <a:pt x="0" y="1071"/>
                  </a:cubicBezTo>
                  <a:cubicBezTo>
                    <a:pt x="20" y="1280"/>
                    <a:pt x="189" y="1384"/>
                    <a:pt x="357" y="1384"/>
                  </a:cubicBezTo>
                  <a:cubicBezTo>
                    <a:pt x="526" y="1384"/>
                    <a:pt x="694" y="1280"/>
                    <a:pt x="714" y="1071"/>
                  </a:cubicBezTo>
                  <a:cubicBezTo>
                    <a:pt x="615" y="695"/>
                    <a:pt x="496" y="338"/>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32"/>
            <p:cNvSpPr/>
            <p:nvPr/>
          </p:nvSpPr>
          <p:spPr>
            <a:xfrm>
              <a:off x="832270" y="4716656"/>
              <a:ext cx="33330" cy="64372"/>
            </a:xfrm>
            <a:custGeom>
              <a:avLst/>
              <a:gdLst/>
              <a:ahLst/>
              <a:cxnLst/>
              <a:rect l="l" t="t" r="r" b="b"/>
              <a:pathLst>
                <a:path w="714" h="1379" extrusionOk="0">
                  <a:moveTo>
                    <a:pt x="357" y="0"/>
                  </a:moveTo>
                  <a:cubicBezTo>
                    <a:pt x="357" y="0"/>
                    <a:pt x="198" y="377"/>
                    <a:pt x="99" y="694"/>
                  </a:cubicBezTo>
                  <a:cubicBezTo>
                    <a:pt x="60" y="813"/>
                    <a:pt x="20" y="932"/>
                    <a:pt x="0" y="1051"/>
                  </a:cubicBezTo>
                  <a:cubicBezTo>
                    <a:pt x="20" y="1269"/>
                    <a:pt x="188" y="1378"/>
                    <a:pt x="357" y="1378"/>
                  </a:cubicBezTo>
                  <a:cubicBezTo>
                    <a:pt x="526" y="1378"/>
                    <a:pt x="694" y="1269"/>
                    <a:pt x="714" y="1051"/>
                  </a:cubicBezTo>
                  <a:cubicBezTo>
                    <a:pt x="694" y="932"/>
                    <a:pt x="674" y="813"/>
                    <a:pt x="63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32"/>
            <p:cNvSpPr/>
            <p:nvPr/>
          </p:nvSpPr>
          <p:spPr>
            <a:xfrm>
              <a:off x="960918" y="4587961"/>
              <a:ext cx="33376" cy="64605"/>
            </a:xfrm>
            <a:custGeom>
              <a:avLst/>
              <a:gdLst/>
              <a:ahLst/>
              <a:cxnLst/>
              <a:rect l="l" t="t" r="r" b="b"/>
              <a:pathLst>
                <a:path w="715" h="1384" extrusionOk="0">
                  <a:moveTo>
                    <a:pt x="358" y="0"/>
                  </a:moveTo>
                  <a:cubicBezTo>
                    <a:pt x="199" y="338"/>
                    <a:pt x="80" y="695"/>
                    <a:pt x="1" y="1071"/>
                  </a:cubicBezTo>
                  <a:cubicBezTo>
                    <a:pt x="20" y="1280"/>
                    <a:pt x="189" y="1384"/>
                    <a:pt x="358" y="1384"/>
                  </a:cubicBezTo>
                  <a:cubicBezTo>
                    <a:pt x="526" y="1384"/>
                    <a:pt x="695" y="1280"/>
                    <a:pt x="715" y="1071"/>
                  </a:cubicBezTo>
                  <a:cubicBezTo>
                    <a:pt x="615" y="695"/>
                    <a:pt x="496" y="338"/>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32"/>
            <p:cNvSpPr/>
            <p:nvPr/>
          </p:nvSpPr>
          <p:spPr>
            <a:xfrm>
              <a:off x="1088680" y="4716656"/>
              <a:ext cx="33376" cy="65772"/>
            </a:xfrm>
            <a:custGeom>
              <a:avLst/>
              <a:gdLst/>
              <a:ahLst/>
              <a:cxnLst/>
              <a:rect l="l" t="t" r="r" b="b"/>
              <a:pathLst>
                <a:path w="715" h="1409" extrusionOk="0">
                  <a:moveTo>
                    <a:pt x="357" y="0"/>
                  </a:moveTo>
                  <a:cubicBezTo>
                    <a:pt x="357" y="0"/>
                    <a:pt x="199" y="377"/>
                    <a:pt x="100" y="694"/>
                  </a:cubicBezTo>
                  <a:cubicBezTo>
                    <a:pt x="60" y="813"/>
                    <a:pt x="20" y="932"/>
                    <a:pt x="0" y="1051"/>
                  </a:cubicBezTo>
                  <a:cubicBezTo>
                    <a:pt x="0" y="1289"/>
                    <a:pt x="179" y="1408"/>
                    <a:pt x="357" y="1408"/>
                  </a:cubicBezTo>
                  <a:cubicBezTo>
                    <a:pt x="536" y="1408"/>
                    <a:pt x="714" y="1289"/>
                    <a:pt x="714" y="1051"/>
                  </a:cubicBezTo>
                  <a:cubicBezTo>
                    <a:pt x="694" y="932"/>
                    <a:pt x="675"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32"/>
            <p:cNvSpPr/>
            <p:nvPr/>
          </p:nvSpPr>
          <p:spPr>
            <a:xfrm>
              <a:off x="1217328" y="4587961"/>
              <a:ext cx="32489" cy="66006"/>
            </a:xfrm>
            <a:custGeom>
              <a:avLst/>
              <a:gdLst/>
              <a:ahLst/>
              <a:cxnLst/>
              <a:rect l="l" t="t" r="r" b="b"/>
              <a:pathLst>
                <a:path w="696" h="1414" extrusionOk="0">
                  <a:moveTo>
                    <a:pt x="358" y="0"/>
                  </a:moveTo>
                  <a:cubicBezTo>
                    <a:pt x="199" y="338"/>
                    <a:pt x="80" y="695"/>
                    <a:pt x="1" y="1071"/>
                  </a:cubicBezTo>
                  <a:cubicBezTo>
                    <a:pt x="1" y="1299"/>
                    <a:pt x="174" y="1413"/>
                    <a:pt x="348" y="1413"/>
                  </a:cubicBezTo>
                  <a:cubicBezTo>
                    <a:pt x="521" y="1413"/>
                    <a:pt x="695" y="1299"/>
                    <a:pt x="695" y="1071"/>
                  </a:cubicBezTo>
                  <a:cubicBezTo>
                    <a:pt x="616" y="695"/>
                    <a:pt x="497" y="338"/>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32"/>
            <p:cNvSpPr/>
            <p:nvPr/>
          </p:nvSpPr>
          <p:spPr>
            <a:xfrm>
              <a:off x="1345089" y="4716656"/>
              <a:ext cx="33376" cy="65772"/>
            </a:xfrm>
            <a:custGeom>
              <a:avLst/>
              <a:gdLst/>
              <a:ahLst/>
              <a:cxnLst/>
              <a:rect l="l" t="t" r="r" b="b"/>
              <a:pathLst>
                <a:path w="715" h="1409" extrusionOk="0">
                  <a:moveTo>
                    <a:pt x="358" y="0"/>
                  </a:moveTo>
                  <a:cubicBezTo>
                    <a:pt x="358" y="0"/>
                    <a:pt x="199" y="377"/>
                    <a:pt x="100" y="694"/>
                  </a:cubicBezTo>
                  <a:cubicBezTo>
                    <a:pt x="60" y="813"/>
                    <a:pt x="20" y="932"/>
                    <a:pt x="1" y="1051"/>
                  </a:cubicBezTo>
                  <a:cubicBezTo>
                    <a:pt x="1" y="1289"/>
                    <a:pt x="179" y="1408"/>
                    <a:pt x="358" y="1408"/>
                  </a:cubicBezTo>
                  <a:cubicBezTo>
                    <a:pt x="536" y="1408"/>
                    <a:pt x="715" y="1289"/>
                    <a:pt x="715" y="1051"/>
                  </a:cubicBezTo>
                  <a:cubicBezTo>
                    <a:pt x="695" y="932"/>
                    <a:pt x="675" y="813"/>
                    <a:pt x="615" y="69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32"/>
            <p:cNvSpPr/>
            <p:nvPr/>
          </p:nvSpPr>
          <p:spPr>
            <a:xfrm>
              <a:off x="1473784" y="4587961"/>
              <a:ext cx="32443" cy="66006"/>
            </a:xfrm>
            <a:custGeom>
              <a:avLst/>
              <a:gdLst/>
              <a:ahLst/>
              <a:cxnLst/>
              <a:rect l="l" t="t" r="r" b="b"/>
              <a:pathLst>
                <a:path w="695" h="1414" extrusionOk="0">
                  <a:moveTo>
                    <a:pt x="357" y="0"/>
                  </a:moveTo>
                  <a:cubicBezTo>
                    <a:pt x="199" y="338"/>
                    <a:pt x="80" y="695"/>
                    <a:pt x="0" y="1071"/>
                  </a:cubicBezTo>
                  <a:cubicBezTo>
                    <a:pt x="0" y="1299"/>
                    <a:pt x="174" y="1413"/>
                    <a:pt x="347" y="1413"/>
                  </a:cubicBezTo>
                  <a:cubicBezTo>
                    <a:pt x="521" y="1413"/>
                    <a:pt x="694" y="1299"/>
                    <a:pt x="694" y="1071"/>
                  </a:cubicBezTo>
                  <a:cubicBezTo>
                    <a:pt x="615" y="695"/>
                    <a:pt x="496" y="338"/>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32"/>
            <p:cNvSpPr/>
            <p:nvPr/>
          </p:nvSpPr>
          <p:spPr>
            <a:xfrm>
              <a:off x="1601498" y="4716656"/>
              <a:ext cx="33376" cy="65772"/>
            </a:xfrm>
            <a:custGeom>
              <a:avLst/>
              <a:gdLst/>
              <a:ahLst/>
              <a:cxnLst/>
              <a:rect l="l" t="t" r="r" b="b"/>
              <a:pathLst>
                <a:path w="715" h="1409" extrusionOk="0">
                  <a:moveTo>
                    <a:pt x="358" y="0"/>
                  </a:moveTo>
                  <a:cubicBezTo>
                    <a:pt x="358" y="0"/>
                    <a:pt x="199" y="377"/>
                    <a:pt x="100" y="694"/>
                  </a:cubicBezTo>
                  <a:cubicBezTo>
                    <a:pt x="60" y="813"/>
                    <a:pt x="21" y="932"/>
                    <a:pt x="1" y="1051"/>
                  </a:cubicBezTo>
                  <a:cubicBezTo>
                    <a:pt x="1" y="1289"/>
                    <a:pt x="179" y="1408"/>
                    <a:pt x="358" y="1408"/>
                  </a:cubicBezTo>
                  <a:cubicBezTo>
                    <a:pt x="536" y="1408"/>
                    <a:pt x="715" y="1289"/>
                    <a:pt x="715" y="1051"/>
                  </a:cubicBezTo>
                  <a:cubicBezTo>
                    <a:pt x="695" y="932"/>
                    <a:pt x="675" y="813"/>
                    <a:pt x="616" y="694"/>
                  </a:cubicBezTo>
                  <a:cubicBezTo>
                    <a:pt x="517"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32"/>
            <p:cNvSpPr/>
            <p:nvPr/>
          </p:nvSpPr>
          <p:spPr>
            <a:xfrm>
              <a:off x="1730193" y="4587961"/>
              <a:ext cx="32443" cy="66006"/>
            </a:xfrm>
            <a:custGeom>
              <a:avLst/>
              <a:gdLst/>
              <a:ahLst/>
              <a:cxnLst/>
              <a:rect l="l" t="t" r="r" b="b"/>
              <a:pathLst>
                <a:path w="695" h="1414" extrusionOk="0">
                  <a:moveTo>
                    <a:pt x="357" y="0"/>
                  </a:moveTo>
                  <a:cubicBezTo>
                    <a:pt x="199" y="338"/>
                    <a:pt x="80" y="695"/>
                    <a:pt x="0" y="1071"/>
                  </a:cubicBezTo>
                  <a:cubicBezTo>
                    <a:pt x="0" y="1299"/>
                    <a:pt x="174" y="1413"/>
                    <a:pt x="348" y="1413"/>
                  </a:cubicBezTo>
                  <a:cubicBezTo>
                    <a:pt x="521" y="1413"/>
                    <a:pt x="695" y="1299"/>
                    <a:pt x="695" y="1071"/>
                  </a:cubicBezTo>
                  <a:cubicBezTo>
                    <a:pt x="615" y="695"/>
                    <a:pt x="496" y="338"/>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32"/>
            <p:cNvSpPr/>
            <p:nvPr/>
          </p:nvSpPr>
          <p:spPr>
            <a:xfrm>
              <a:off x="1857954" y="4716656"/>
              <a:ext cx="33376" cy="65772"/>
            </a:xfrm>
            <a:custGeom>
              <a:avLst/>
              <a:gdLst/>
              <a:ahLst/>
              <a:cxnLst/>
              <a:rect l="l" t="t" r="r" b="b"/>
              <a:pathLst>
                <a:path w="715" h="1409" extrusionOk="0">
                  <a:moveTo>
                    <a:pt x="357" y="0"/>
                  </a:moveTo>
                  <a:cubicBezTo>
                    <a:pt x="357" y="0"/>
                    <a:pt x="199" y="377"/>
                    <a:pt x="99" y="694"/>
                  </a:cubicBezTo>
                  <a:cubicBezTo>
                    <a:pt x="60" y="813"/>
                    <a:pt x="20" y="932"/>
                    <a:pt x="0" y="1051"/>
                  </a:cubicBezTo>
                  <a:cubicBezTo>
                    <a:pt x="0" y="1289"/>
                    <a:pt x="179" y="1408"/>
                    <a:pt x="357" y="1408"/>
                  </a:cubicBezTo>
                  <a:cubicBezTo>
                    <a:pt x="536" y="1408"/>
                    <a:pt x="714" y="1289"/>
                    <a:pt x="714" y="1051"/>
                  </a:cubicBezTo>
                  <a:cubicBezTo>
                    <a:pt x="694" y="932"/>
                    <a:pt x="674"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32"/>
            <p:cNvSpPr/>
            <p:nvPr/>
          </p:nvSpPr>
          <p:spPr>
            <a:xfrm>
              <a:off x="1986135" y="4587961"/>
              <a:ext cx="32909" cy="66006"/>
            </a:xfrm>
            <a:custGeom>
              <a:avLst/>
              <a:gdLst/>
              <a:ahLst/>
              <a:cxnLst/>
              <a:rect l="l" t="t" r="r" b="b"/>
              <a:pathLst>
                <a:path w="705" h="1414" extrusionOk="0">
                  <a:moveTo>
                    <a:pt x="348" y="0"/>
                  </a:moveTo>
                  <a:cubicBezTo>
                    <a:pt x="209" y="338"/>
                    <a:pt x="90" y="695"/>
                    <a:pt x="11" y="1071"/>
                  </a:cubicBezTo>
                  <a:cubicBezTo>
                    <a:pt x="1" y="1299"/>
                    <a:pt x="174" y="1413"/>
                    <a:pt x="350" y="1413"/>
                  </a:cubicBezTo>
                  <a:cubicBezTo>
                    <a:pt x="526" y="1413"/>
                    <a:pt x="705" y="1299"/>
                    <a:pt x="705" y="1071"/>
                  </a:cubicBezTo>
                  <a:cubicBezTo>
                    <a:pt x="626" y="695"/>
                    <a:pt x="507" y="338"/>
                    <a:pt x="34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32"/>
            <p:cNvSpPr/>
            <p:nvPr/>
          </p:nvSpPr>
          <p:spPr>
            <a:xfrm>
              <a:off x="2114363" y="4716656"/>
              <a:ext cx="33376" cy="65772"/>
            </a:xfrm>
            <a:custGeom>
              <a:avLst/>
              <a:gdLst/>
              <a:ahLst/>
              <a:cxnLst/>
              <a:rect l="l" t="t" r="r" b="b"/>
              <a:pathLst>
                <a:path w="715" h="1409" extrusionOk="0">
                  <a:moveTo>
                    <a:pt x="357" y="0"/>
                  </a:moveTo>
                  <a:cubicBezTo>
                    <a:pt x="357" y="0"/>
                    <a:pt x="199" y="377"/>
                    <a:pt x="100" y="694"/>
                  </a:cubicBezTo>
                  <a:cubicBezTo>
                    <a:pt x="60" y="813"/>
                    <a:pt x="20" y="932"/>
                    <a:pt x="1" y="1051"/>
                  </a:cubicBezTo>
                  <a:cubicBezTo>
                    <a:pt x="1" y="1289"/>
                    <a:pt x="179" y="1408"/>
                    <a:pt x="357" y="1408"/>
                  </a:cubicBezTo>
                  <a:cubicBezTo>
                    <a:pt x="536" y="1408"/>
                    <a:pt x="714" y="1289"/>
                    <a:pt x="714" y="1051"/>
                  </a:cubicBezTo>
                  <a:cubicBezTo>
                    <a:pt x="695" y="932"/>
                    <a:pt x="675"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32"/>
            <p:cNvSpPr/>
            <p:nvPr/>
          </p:nvSpPr>
          <p:spPr>
            <a:xfrm>
              <a:off x="2243058" y="4587961"/>
              <a:ext cx="32443" cy="66006"/>
            </a:xfrm>
            <a:custGeom>
              <a:avLst/>
              <a:gdLst/>
              <a:ahLst/>
              <a:cxnLst/>
              <a:rect l="l" t="t" r="r" b="b"/>
              <a:pathLst>
                <a:path w="695" h="1414" extrusionOk="0">
                  <a:moveTo>
                    <a:pt x="357" y="0"/>
                  </a:moveTo>
                  <a:cubicBezTo>
                    <a:pt x="198" y="338"/>
                    <a:pt x="79" y="695"/>
                    <a:pt x="0" y="1071"/>
                  </a:cubicBezTo>
                  <a:cubicBezTo>
                    <a:pt x="0" y="1299"/>
                    <a:pt x="174" y="1413"/>
                    <a:pt x="347" y="1413"/>
                  </a:cubicBezTo>
                  <a:cubicBezTo>
                    <a:pt x="521" y="1413"/>
                    <a:pt x="694" y="1299"/>
                    <a:pt x="694" y="1071"/>
                  </a:cubicBezTo>
                  <a:cubicBezTo>
                    <a:pt x="615" y="695"/>
                    <a:pt x="496" y="338"/>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32"/>
            <p:cNvSpPr/>
            <p:nvPr/>
          </p:nvSpPr>
          <p:spPr>
            <a:xfrm>
              <a:off x="448100" y="4844371"/>
              <a:ext cx="33330" cy="64652"/>
            </a:xfrm>
            <a:custGeom>
              <a:avLst/>
              <a:gdLst/>
              <a:ahLst/>
              <a:cxnLst/>
              <a:rect l="l" t="t" r="r" b="b"/>
              <a:pathLst>
                <a:path w="714" h="1385" extrusionOk="0">
                  <a:moveTo>
                    <a:pt x="357" y="1"/>
                  </a:moveTo>
                  <a:cubicBezTo>
                    <a:pt x="198" y="338"/>
                    <a:pt x="79" y="695"/>
                    <a:pt x="0" y="1072"/>
                  </a:cubicBezTo>
                  <a:cubicBezTo>
                    <a:pt x="20" y="1280"/>
                    <a:pt x="188"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32"/>
            <p:cNvSpPr/>
            <p:nvPr/>
          </p:nvSpPr>
          <p:spPr>
            <a:xfrm>
              <a:off x="704509" y="4844371"/>
              <a:ext cx="33376" cy="64652"/>
            </a:xfrm>
            <a:custGeom>
              <a:avLst/>
              <a:gdLst/>
              <a:ahLst/>
              <a:cxnLst/>
              <a:rect l="l" t="t" r="r" b="b"/>
              <a:pathLst>
                <a:path w="715" h="1385" extrusionOk="0">
                  <a:moveTo>
                    <a:pt x="357" y="1"/>
                  </a:moveTo>
                  <a:cubicBezTo>
                    <a:pt x="199" y="338"/>
                    <a:pt x="80" y="695"/>
                    <a:pt x="0" y="1072"/>
                  </a:cubicBezTo>
                  <a:cubicBezTo>
                    <a:pt x="20" y="1280"/>
                    <a:pt x="189"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32"/>
            <p:cNvSpPr/>
            <p:nvPr/>
          </p:nvSpPr>
          <p:spPr>
            <a:xfrm>
              <a:off x="960918" y="4844371"/>
              <a:ext cx="33376" cy="64652"/>
            </a:xfrm>
            <a:custGeom>
              <a:avLst/>
              <a:gdLst/>
              <a:ahLst/>
              <a:cxnLst/>
              <a:rect l="l" t="t" r="r" b="b"/>
              <a:pathLst>
                <a:path w="715" h="1385" extrusionOk="0">
                  <a:moveTo>
                    <a:pt x="358" y="1"/>
                  </a:moveTo>
                  <a:cubicBezTo>
                    <a:pt x="199" y="338"/>
                    <a:pt x="80" y="695"/>
                    <a:pt x="1" y="1072"/>
                  </a:cubicBezTo>
                  <a:cubicBezTo>
                    <a:pt x="20" y="1280"/>
                    <a:pt x="189" y="1384"/>
                    <a:pt x="358" y="1384"/>
                  </a:cubicBezTo>
                  <a:cubicBezTo>
                    <a:pt x="526" y="1384"/>
                    <a:pt x="695" y="1280"/>
                    <a:pt x="715" y="1072"/>
                  </a:cubicBezTo>
                  <a:cubicBezTo>
                    <a:pt x="615" y="695"/>
                    <a:pt x="496"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32"/>
            <p:cNvSpPr/>
            <p:nvPr/>
          </p:nvSpPr>
          <p:spPr>
            <a:xfrm>
              <a:off x="1217328" y="4844371"/>
              <a:ext cx="32489" cy="66006"/>
            </a:xfrm>
            <a:custGeom>
              <a:avLst/>
              <a:gdLst/>
              <a:ahLst/>
              <a:cxnLst/>
              <a:rect l="l" t="t" r="r" b="b"/>
              <a:pathLst>
                <a:path w="696" h="1414" extrusionOk="0">
                  <a:moveTo>
                    <a:pt x="358" y="1"/>
                  </a:moveTo>
                  <a:cubicBezTo>
                    <a:pt x="199" y="338"/>
                    <a:pt x="80" y="695"/>
                    <a:pt x="1" y="1072"/>
                  </a:cubicBezTo>
                  <a:cubicBezTo>
                    <a:pt x="1" y="1300"/>
                    <a:pt x="174" y="1414"/>
                    <a:pt x="348" y="1414"/>
                  </a:cubicBezTo>
                  <a:cubicBezTo>
                    <a:pt x="521" y="1414"/>
                    <a:pt x="695" y="1300"/>
                    <a:pt x="695" y="1072"/>
                  </a:cubicBezTo>
                  <a:cubicBezTo>
                    <a:pt x="616" y="695"/>
                    <a:pt x="497"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32"/>
            <p:cNvSpPr/>
            <p:nvPr/>
          </p:nvSpPr>
          <p:spPr>
            <a:xfrm>
              <a:off x="1473784" y="4844371"/>
              <a:ext cx="32443" cy="66006"/>
            </a:xfrm>
            <a:custGeom>
              <a:avLst/>
              <a:gdLst/>
              <a:ahLst/>
              <a:cxnLst/>
              <a:rect l="l" t="t" r="r" b="b"/>
              <a:pathLst>
                <a:path w="695" h="1414" extrusionOk="0">
                  <a:moveTo>
                    <a:pt x="357" y="1"/>
                  </a:moveTo>
                  <a:cubicBezTo>
                    <a:pt x="199" y="338"/>
                    <a:pt x="80"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32"/>
            <p:cNvSpPr/>
            <p:nvPr/>
          </p:nvSpPr>
          <p:spPr>
            <a:xfrm>
              <a:off x="1730193" y="4844371"/>
              <a:ext cx="32443" cy="66006"/>
            </a:xfrm>
            <a:custGeom>
              <a:avLst/>
              <a:gdLst/>
              <a:ahLst/>
              <a:cxnLst/>
              <a:rect l="l" t="t" r="r" b="b"/>
              <a:pathLst>
                <a:path w="695" h="1414" extrusionOk="0">
                  <a:moveTo>
                    <a:pt x="357" y="1"/>
                  </a:moveTo>
                  <a:cubicBezTo>
                    <a:pt x="199" y="338"/>
                    <a:pt x="80" y="695"/>
                    <a:pt x="0" y="1072"/>
                  </a:cubicBezTo>
                  <a:cubicBezTo>
                    <a:pt x="0" y="1300"/>
                    <a:pt x="174" y="1414"/>
                    <a:pt x="348" y="1414"/>
                  </a:cubicBezTo>
                  <a:cubicBezTo>
                    <a:pt x="521" y="1414"/>
                    <a:pt x="695" y="1300"/>
                    <a:pt x="695"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32"/>
            <p:cNvSpPr/>
            <p:nvPr/>
          </p:nvSpPr>
          <p:spPr>
            <a:xfrm>
              <a:off x="1986135" y="4844371"/>
              <a:ext cx="32909" cy="66006"/>
            </a:xfrm>
            <a:custGeom>
              <a:avLst/>
              <a:gdLst/>
              <a:ahLst/>
              <a:cxnLst/>
              <a:rect l="l" t="t" r="r" b="b"/>
              <a:pathLst>
                <a:path w="705" h="1414" extrusionOk="0">
                  <a:moveTo>
                    <a:pt x="348" y="1"/>
                  </a:moveTo>
                  <a:cubicBezTo>
                    <a:pt x="209" y="338"/>
                    <a:pt x="90" y="695"/>
                    <a:pt x="11" y="1072"/>
                  </a:cubicBezTo>
                  <a:cubicBezTo>
                    <a:pt x="1" y="1300"/>
                    <a:pt x="174" y="1414"/>
                    <a:pt x="350" y="1414"/>
                  </a:cubicBezTo>
                  <a:cubicBezTo>
                    <a:pt x="526" y="1414"/>
                    <a:pt x="705" y="1300"/>
                    <a:pt x="705" y="1072"/>
                  </a:cubicBezTo>
                  <a:cubicBezTo>
                    <a:pt x="626" y="695"/>
                    <a:pt x="507" y="338"/>
                    <a:pt x="34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32"/>
            <p:cNvSpPr/>
            <p:nvPr/>
          </p:nvSpPr>
          <p:spPr>
            <a:xfrm>
              <a:off x="2243058" y="4844371"/>
              <a:ext cx="32443" cy="66006"/>
            </a:xfrm>
            <a:custGeom>
              <a:avLst/>
              <a:gdLst/>
              <a:ahLst/>
              <a:cxnLst/>
              <a:rect l="l" t="t" r="r" b="b"/>
              <a:pathLst>
                <a:path w="695" h="1414" extrusionOk="0">
                  <a:moveTo>
                    <a:pt x="357" y="1"/>
                  </a:moveTo>
                  <a:cubicBezTo>
                    <a:pt x="198" y="338"/>
                    <a:pt x="79"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2" name="Google Shape;2752;p32"/>
          <p:cNvGrpSpPr/>
          <p:nvPr/>
        </p:nvGrpSpPr>
        <p:grpSpPr>
          <a:xfrm>
            <a:off x="8779150" y="-4641"/>
            <a:ext cx="78650" cy="1113346"/>
            <a:chOff x="8779150" y="-4641"/>
            <a:chExt cx="78650" cy="1113346"/>
          </a:xfrm>
        </p:grpSpPr>
        <p:sp>
          <p:nvSpPr>
            <p:cNvPr id="2753" name="Google Shape;2753;p32"/>
            <p:cNvSpPr/>
            <p:nvPr/>
          </p:nvSpPr>
          <p:spPr>
            <a:xfrm>
              <a:off x="8779150" y="948697"/>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54" name="Google Shape;2754;p32"/>
            <p:cNvCxnSpPr/>
            <p:nvPr/>
          </p:nvCxnSpPr>
          <p:spPr>
            <a:xfrm rot="10800000">
              <a:off x="8818475" y="-4641"/>
              <a:ext cx="0" cy="1002600"/>
            </a:xfrm>
            <a:prstGeom prst="straightConnector1">
              <a:avLst/>
            </a:prstGeom>
            <a:noFill/>
            <a:ln w="19050" cap="flat" cmpd="sng">
              <a:solidFill>
                <a:schemeClr val="dk1"/>
              </a:solidFill>
              <a:prstDash val="solid"/>
              <a:round/>
              <a:headEnd type="none" w="med" len="med"/>
              <a:tailEnd type="none" w="med" len="med"/>
            </a:ln>
          </p:spPr>
        </p:cxnSp>
      </p:grpSp>
      <p:grpSp>
        <p:nvGrpSpPr>
          <p:cNvPr id="2755" name="Google Shape;2755;p32"/>
          <p:cNvGrpSpPr/>
          <p:nvPr/>
        </p:nvGrpSpPr>
        <p:grpSpPr>
          <a:xfrm>
            <a:off x="7889200" y="-4700"/>
            <a:ext cx="104599" cy="1683325"/>
            <a:chOff x="7889200" y="-4700"/>
            <a:chExt cx="104599" cy="1683325"/>
          </a:xfrm>
        </p:grpSpPr>
        <p:sp>
          <p:nvSpPr>
            <p:cNvPr id="2756" name="Google Shape;2756;p32"/>
            <p:cNvSpPr/>
            <p:nvPr/>
          </p:nvSpPr>
          <p:spPr>
            <a:xfrm>
              <a:off x="7889200" y="1465825"/>
              <a:ext cx="104599" cy="212800"/>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57" name="Google Shape;2757;p32"/>
            <p:cNvCxnSpPr/>
            <p:nvPr/>
          </p:nvCxnSpPr>
          <p:spPr>
            <a:xfrm rot="10800000">
              <a:off x="7941500" y="-4700"/>
              <a:ext cx="0" cy="1570500"/>
            </a:xfrm>
            <a:prstGeom prst="straightConnector1">
              <a:avLst/>
            </a:prstGeom>
            <a:noFill/>
            <a:ln w="19050" cap="flat" cmpd="sng">
              <a:solidFill>
                <a:schemeClr val="dk1"/>
              </a:solidFill>
              <a:prstDash val="solid"/>
              <a:round/>
              <a:headEnd type="none" w="med" len="med"/>
              <a:tailEnd type="none" w="med" len="med"/>
            </a:ln>
          </p:spPr>
        </p:cxnSp>
      </p:grpSp>
      <p:grpSp>
        <p:nvGrpSpPr>
          <p:cNvPr id="2758" name="Google Shape;2758;p32"/>
          <p:cNvGrpSpPr/>
          <p:nvPr/>
        </p:nvGrpSpPr>
        <p:grpSpPr>
          <a:xfrm>
            <a:off x="7647250" y="-656825"/>
            <a:ext cx="78650" cy="1656930"/>
            <a:chOff x="7647250" y="-656825"/>
            <a:chExt cx="78650" cy="1656930"/>
          </a:xfrm>
        </p:grpSpPr>
        <p:sp>
          <p:nvSpPr>
            <p:cNvPr id="2759" name="Google Shape;2759;p32"/>
            <p:cNvSpPr/>
            <p:nvPr/>
          </p:nvSpPr>
          <p:spPr>
            <a:xfrm>
              <a:off x="7647250" y="840097"/>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60" name="Google Shape;2760;p32"/>
            <p:cNvCxnSpPr/>
            <p:nvPr/>
          </p:nvCxnSpPr>
          <p:spPr>
            <a:xfrm rot="10800000">
              <a:off x="7686575" y="-656825"/>
              <a:ext cx="0" cy="1570500"/>
            </a:xfrm>
            <a:prstGeom prst="straightConnector1">
              <a:avLst/>
            </a:prstGeom>
            <a:noFill/>
            <a:ln w="19050" cap="flat" cmpd="sng">
              <a:solidFill>
                <a:schemeClr val="dk1"/>
              </a:solidFill>
              <a:prstDash val="solid"/>
              <a:round/>
              <a:headEnd type="none" w="med" len="med"/>
              <a:tailEnd type="none" w="med" len="med"/>
            </a:ln>
          </p:spPr>
        </p:cxnSp>
      </p:grpSp>
      <p:grpSp>
        <p:nvGrpSpPr>
          <p:cNvPr id="2761" name="Google Shape;2761;p32"/>
          <p:cNvGrpSpPr/>
          <p:nvPr/>
        </p:nvGrpSpPr>
        <p:grpSpPr>
          <a:xfrm>
            <a:off x="7212700" y="-470600"/>
            <a:ext cx="78650" cy="1656930"/>
            <a:chOff x="7212700" y="-470600"/>
            <a:chExt cx="78650" cy="1656930"/>
          </a:xfrm>
        </p:grpSpPr>
        <p:sp>
          <p:nvSpPr>
            <p:cNvPr id="2762" name="Google Shape;2762;p32"/>
            <p:cNvSpPr/>
            <p:nvPr/>
          </p:nvSpPr>
          <p:spPr>
            <a:xfrm>
              <a:off x="7212700" y="1026322"/>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63" name="Google Shape;2763;p32"/>
            <p:cNvCxnSpPr/>
            <p:nvPr/>
          </p:nvCxnSpPr>
          <p:spPr>
            <a:xfrm rot="10800000">
              <a:off x="7252025" y="-470600"/>
              <a:ext cx="0" cy="1570500"/>
            </a:xfrm>
            <a:prstGeom prst="straightConnector1">
              <a:avLst/>
            </a:prstGeom>
            <a:noFill/>
            <a:ln w="19050" cap="flat" cmpd="sng">
              <a:solidFill>
                <a:schemeClr val="dk1"/>
              </a:solidFill>
              <a:prstDash val="solid"/>
              <a:round/>
              <a:headEnd type="none" w="med" len="med"/>
              <a:tailEnd type="none" w="med" len="med"/>
            </a:ln>
          </p:spPr>
        </p:cxnSp>
      </p:grpSp>
      <p:grpSp>
        <p:nvGrpSpPr>
          <p:cNvPr id="2764" name="Google Shape;2764;p32"/>
          <p:cNvGrpSpPr/>
          <p:nvPr/>
        </p:nvGrpSpPr>
        <p:grpSpPr>
          <a:xfrm>
            <a:off x="6853475" y="-948750"/>
            <a:ext cx="104599" cy="1683325"/>
            <a:chOff x="6853475" y="-948750"/>
            <a:chExt cx="104599" cy="1683325"/>
          </a:xfrm>
        </p:grpSpPr>
        <p:sp>
          <p:nvSpPr>
            <p:cNvPr id="2765" name="Google Shape;2765;p32"/>
            <p:cNvSpPr/>
            <p:nvPr/>
          </p:nvSpPr>
          <p:spPr>
            <a:xfrm>
              <a:off x="6853475" y="521775"/>
              <a:ext cx="104599" cy="212800"/>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66" name="Google Shape;2766;p32"/>
            <p:cNvCxnSpPr/>
            <p:nvPr/>
          </p:nvCxnSpPr>
          <p:spPr>
            <a:xfrm rot="10800000">
              <a:off x="6905775" y="-948750"/>
              <a:ext cx="0" cy="1570500"/>
            </a:xfrm>
            <a:prstGeom prst="straightConnector1">
              <a:avLst/>
            </a:prstGeom>
            <a:noFill/>
            <a:ln w="19050" cap="flat" cmpd="sng">
              <a:solidFill>
                <a:schemeClr val="dk1"/>
              </a:solidFill>
              <a:prstDash val="solid"/>
              <a:round/>
              <a:headEnd type="none" w="med" len="med"/>
              <a:tailEnd type="none" w="med" len="med"/>
            </a:ln>
          </p:spPr>
        </p:cxnSp>
      </p:grpSp>
      <p:grpSp>
        <p:nvGrpSpPr>
          <p:cNvPr id="2767" name="Google Shape;2767;p32"/>
          <p:cNvGrpSpPr/>
          <p:nvPr/>
        </p:nvGrpSpPr>
        <p:grpSpPr>
          <a:xfrm>
            <a:off x="2250625" y="-656825"/>
            <a:ext cx="78650" cy="1656930"/>
            <a:chOff x="2250625" y="-656825"/>
            <a:chExt cx="78650" cy="1656930"/>
          </a:xfrm>
        </p:grpSpPr>
        <p:sp>
          <p:nvSpPr>
            <p:cNvPr id="2768" name="Google Shape;2768;p32"/>
            <p:cNvSpPr/>
            <p:nvPr/>
          </p:nvSpPr>
          <p:spPr>
            <a:xfrm>
              <a:off x="2250625" y="840097"/>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69" name="Google Shape;2769;p32"/>
            <p:cNvCxnSpPr/>
            <p:nvPr/>
          </p:nvCxnSpPr>
          <p:spPr>
            <a:xfrm rot="10800000">
              <a:off x="2289950" y="-656825"/>
              <a:ext cx="0" cy="1570500"/>
            </a:xfrm>
            <a:prstGeom prst="straightConnector1">
              <a:avLst/>
            </a:prstGeom>
            <a:noFill/>
            <a:ln w="19050" cap="flat" cmpd="sng">
              <a:solidFill>
                <a:schemeClr val="dk1"/>
              </a:solidFill>
              <a:prstDash val="solid"/>
              <a:round/>
              <a:headEnd type="none" w="med" len="med"/>
              <a:tailEnd type="none" w="med" len="med"/>
            </a:ln>
          </p:spPr>
        </p:cxnSp>
      </p:grpSp>
      <p:grpSp>
        <p:nvGrpSpPr>
          <p:cNvPr id="2770" name="Google Shape;2770;p32"/>
          <p:cNvGrpSpPr/>
          <p:nvPr/>
        </p:nvGrpSpPr>
        <p:grpSpPr>
          <a:xfrm>
            <a:off x="1957050" y="-922100"/>
            <a:ext cx="78650" cy="1656930"/>
            <a:chOff x="1957050" y="-922100"/>
            <a:chExt cx="78650" cy="1656930"/>
          </a:xfrm>
        </p:grpSpPr>
        <p:sp>
          <p:nvSpPr>
            <p:cNvPr id="2771" name="Google Shape;2771;p32"/>
            <p:cNvSpPr/>
            <p:nvPr/>
          </p:nvSpPr>
          <p:spPr>
            <a:xfrm>
              <a:off x="1957050" y="574822"/>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72" name="Google Shape;2772;p32"/>
            <p:cNvCxnSpPr/>
            <p:nvPr/>
          </p:nvCxnSpPr>
          <p:spPr>
            <a:xfrm rot="10800000">
              <a:off x="1996375" y="-922100"/>
              <a:ext cx="0" cy="1570500"/>
            </a:xfrm>
            <a:prstGeom prst="straightConnector1">
              <a:avLst/>
            </a:prstGeom>
            <a:noFill/>
            <a:ln w="19050" cap="flat" cmpd="sng">
              <a:solidFill>
                <a:schemeClr val="dk1"/>
              </a:solidFill>
              <a:prstDash val="solid"/>
              <a:round/>
              <a:headEnd type="none" w="med" len="med"/>
              <a:tailEnd type="none" w="med" len="med"/>
            </a:ln>
          </p:spPr>
        </p:cxnSp>
      </p:grpSp>
      <p:grpSp>
        <p:nvGrpSpPr>
          <p:cNvPr id="2773" name="Google Shape;2773;p32"/>
          <p:cNvGrpSpPr/>
          <p:nvPr/>
        </p:nvGrpSpPr>
        <p:grpSpPr>
          <a:xfrm>
            <a:off x="1066850" y="1099875"/>
            <a:ext cx="78650" cy="1177530"/>
            <a:chOff x="1066850" y="1099875"/>
            <a:chExt cx="78650" cy="1177530"/>
          </a:xfrm>
        </p:grpSpPr>
        <p:sp>
          <p:nvSpPr>
            <p:cNvPr id="2774" name="Google Shape;2774;p32"/>
            <p:cNvSpPr/>
            <p:nvPr/>
          </p:nvSpPr>
          <p:spPr>
            <a:xfrm>
              <a:off x="1066850" y="2117397"/>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75" name="Google Shape;2775;p32"/>
            <p:cNvCxnSpPr/>
            <p:nvPr/>
          </p:nvCxnSpPr>
          <p:spPr>
            <a:xfrm rot="10800000">
              <a:off x="1106175" y="1099875"/>
              <a:ext cx="0" cy="1091100"/>
            </a:xfrm>
            <a:prstGeom prst="straightConnector1">
              <a:avLst/>
            </a:prstGeom>
            <a:noFill/>
            <a:ln w="19050" cap="flat" cmpd="sng">
              <a:solidFill>
                <a:schemeClr val="dk1"/>
              </a:solidFill>
              <a:prstDash val="solid"/>
              <a:round/>
              <a:headEnd type="none" w="med" len="med"/>
              <a:tailEnd type="none" w="med" len="med"/>
            </a:ln>
          </p:spPr>
        </p:cxnSp>
      </p:grpSp>
      <p:grpSp>
        <p:nvGrpSpPr>
          <p:cNvPr id="2776" name="Google Shape;2776;p32"/>
          <p:cNvGrpSpPr/>
          <p:nvPr/>
        </p:nvGrpSpPr>
        <p:grpSpPr>
          <a:xfrm>
            <a:off x="738075" y="1222875"/>
            <a:ext cx="78650" cy="1255530"/>
            <a:chOff x="738075" y="1222875"/>
            <a:chExt cx="78650" cy="1255530"/>
          </a:xfrm>
        </p:grpSpPr>
        <p:sp>
          <p:nvSpPr>
            <p:cNvPr id="2777" name="Google Shape;2777;p32"/>
            <p:cNvSpPr/>
            <p:nvPr/>
          </p:nvSpPr>
          <p:spPr>
            <a:xfrm>
              <a:off x="738075" y="2318397"/>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78" name="Google Shape;2778;p32"/>
            <p:cNvCxnSpPr/>
            <p:nvPr/>
          </p:nvCxnSpPr>
          <p:spPr>
            <a:xfrm rot="10800000">
              <a:off x="777400" y="1222875"/>
              <a:ext cx="0" cy="1169100"/>
            </a:xfrm>
            <a:prstGeom prst="straightConnector1">
              <a:avLst/>
            </a:prstGeom>
            <a:noFill/>
            <a:ln w="19050" cap="flat" cmpd="sng">
              <a:solidFill>
                <a:schemeClr val="dk1"/>
              </a:solidFill>
              <a:prstDash val="solid"/>
              <a:round/>
              <a:headEnd type="none" w="med" len="med"/>
              <a:tailEnd type="none" w="med" len="med"/>
            </a:ln>
          </p:spPr>
        </p:cxnSp>
      </p:grpSp>
      <p:grpSp>
        <p:nvGrpSpPr>
          <p:cNvPr id="2779" name="Google Shape;2779;p32"/>
          <p:cNvGrpSpPr/>
          <p:nvPr/>
        </p:nvGrpSpPr>
        <p:grpSpPr>
          <a:xfrm>
            <a:off x="7719430" y="3752694"/>
            <a:ext cx="78650" cy="1177530"/>
            <a:chOff x="8779150" y="474700"/>
            <a:chExt cx="78650" cy="1177530"/>
          </a:xfrm>
        </p:grpSpPr>
        <p:sp>
          <p:nvSpPr>
            <p:cNvPr id="2780" name="Google Shape;2780;p32"/>
            <p:cNvSpPr/>
            <p:nvPr/>
          </p:nvSpPr>
          <p:spPr>
            <a:xfrm>
              <a:off x="8779150" y="1492222"/>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81" name="Google Shape;2781;p32"/>
            <p:cNvCxnSpPr/>
            <p:nvPr/>
          </p:nvCxnSpPr>
          <p:spPr>
            <a:xfrm rot="10800000">
              <a:off x="8818475" y="474700"/>
              <a:ext cx="0" cy="1091100"/>
            </a:xfrm>
            <a:prstGeom prst="straightConnector1">
              <a:avLst/>
            </a:prstGeom>
            <a:noFill/>
            <a:ln w="19050" cap="flat" cmpd="sng">
              <a:solidFill>
                <a:schemeClr val="dk1"/>
              </a:solidFill>
              <a:prstDash val="solid"/>
              <a:round/>
              <a:headEnd type="none" w="med" len="med"/>
              <a:tailEnd type="none" w="med" len="med"/>
            </a:ln>
          </p:spPr>
        </p:cxnSp>
      </p:grpSp>
      <p:cxnSp>
        <p:nvCxnSpPr>
          <p:cNvPr id="2782" name="Google Shape;2782;p32"/>
          <p:cNvCxnSpPr/>
          <p:nvPr/>
        </p:nvCxnSpPr>
        <p:spPr>
          <a:xfrm rot="10800000">
            <a:off x="8127555" y="4037494"/>
            <a:ext cx="0" cy="11751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9"/>
        <p:cNvGrpSpPr/>
        <p:nvPr/>
      </p:nvGrpSpPr>
      <p:grpSpPr>
        <a:xfrm>
          <a:off x="0" y="0"/>
          <a:ext cx="0" cy="0"/>
          <a:chOff x="0" y="0"/>
          <a:chExt cx="0" cy="0"/>
        </a:xfrm>
      </p:grpSpPr>
      <p:sp>
        <p:nvSpPr>
          <p:cNvPr id="130" name="Google Shape;130;p3"/>
          <p:cNvSpPr/>
          <p:nvPr/>
        </p:nvSpPr>
        <p:spPr>
          <a:xfrm flipH="1">
            <a:off x="448100" y="0"/>
            <a:ext cx="7834800" cy="5143500"/>
          </a:xfrm>
          <a:prstGeom prst="parallelogram">
            <a:avLst>
              <a:gd name="adj" fmla="val 92738"/>
            </a:avLst>
          </a:prstGeom>
          <a:solidFill>
            <a:srgbClr val="FFFFFF">
              <a:alpha val="12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txBox="1">
            <a:spLocks noGrp="1"/>
          </p:cNvSpPr>
          <p:nvPr>
            <p:ph type="title" hasCustomPrompt="1"/>
          </p:nvPr>
        </p:nvSpPr>
        <p:spPr>
          <a:xfrm flipH="1">
            <a:off x="2979449" y="2580462"/>
            <a:ext cx="1163700" cy="960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6000">
                <a:solidFill>
                  <a:schemeClr val="accent3"/>
                </a:solidFill>
              </a:defRPr>
            </a:lvl1pPr>
            <a:lvl2pPr lvl="1" algn="r" rtl="0">
              <a:spcBef>
                <a:spcPts val="0"/>
              </a:spcBef>
              <a:spcAft>
                <a:spcPts val="0"/>
              </a:spcAft>
              <a:buClr>
                <a:schemeClr val="dk1"/>
              </a:buClr>
              <a:buSzPts val="2500"/>
              <a:buNone/>
              <a:defRPr sz="2500">
                <a:solidFill>
                  <a:schemeClr val="dk1"/>
                </a:solidFill>
              </a:defRPr>
            </a:lvl2pPr>
            <a:lvl3pPr lvl="2" algn="r" rtl="0">
              <a:spcBef>
                <a:spcPts val="0"/>
              </a:spcBef>
              <a:spcAft>
                <a:spcPts val="0"/>
              </a:spcAft>
              <a:buClr>
                <a:schemeClr val="dk1"/>
              </a:buClr>
              <a:buSzPts val="2500"/>
              <a:buNone/>
              <a:defRPr sz="2500">
                <a:solidFill>
                  <a:schemeClr val="dk1"/>
                </a:solidFill>
              </a:defRPr>
            </a:lvl3pPr>
            <a:lvl4pPr lvl="3" algn="r" rtl="0">
              <a:spcBef>
                <a:spcPts val="0"/>
              </a:spcBef>
              <a:spcAft>
                <a:spcPts val="0"/>
              </a:spcAft>
              <a:buClr>
                <a:schemeClr val="dk1"/>
              </a:buClr>
              <a:buSzPts val="2500"/>
              <a:buNone/>
              <a:defRPr sz="2500">
                <a:solidFill>
                  <a:schemeClr val="dk1"/>
                </a:solidFill>
              </a:defRPr>
            </a:lvl4pPr>
            <a:lvl5pPr lvl="4" algn="r" rtl="0">
              <a:spcBef>
                <a:spcPts val="0"/>
              </a:spcBef>
              <a:spcAft>
                <a:spcPts val="0"/>
              </a:spcAft>
              <a:buClr>
                <a:schemeClr val="dk1"/>
              </a:buClr>
              <a:buSzPts val="2500"/>
              <a:buNone/>
              <a:defRPr sz="2500">
                <a:solidFill>
                  <a:schemeClr val="dk1"/>
                </a:solidFill>
              </a:defRPr>
            </a:lvl5pPr>
            <a:lvl6pPr lvl="5" algn="r" rtl="0">
              <a:spcBef>
                <a:spcPts val="0"/>
              </a:spcBef>
              <a:spcAft>
                <a:spcPts val="0"/>
              </a:spcAft>
              <a:buClr>
                <a:schemeClr val="dk1"/>
              </a:buClr>
              <a:buSzPts val="2500"/>
              <a:buNone/>
              <a:defRPr sz="2500">
                <a:solidFill>
                  <a:schemeClr val="dk1"/>
                </a:solidFill>
              </a:defRPr>
            </a:lvl6pPr>
            <a:lvl7pPr lvl="6" algn="r" rtl="0">
              <a:spcBef>
                <a:spcPts val="0"/>
              </a:spcBef>
              <a:spcAft>
                <a:spcPts val="0"/>
              </a:spcAft>
              <a:buClr>
                <a:schemeClr val="dk1"/>
              </a:buClr>
              <a:buSzPts val="2500"/>
              <a:buNone/>
              <a:defRPr sz="2500">
                <a:solidFill>
                  <a:schemeClr val="dk1"/>
                </a:solidFill>
              </a:defRPr>
            </a:lvl7pPr>
            <a:lvl8pPr lvl="7" algn="r" rtl="0">
              <a:spcBef>
                <a:spcPts val="0"/>
              </a:spcBef>
              <a:spcAft>
                <a:spcPts val="0"/>
              </a:spcAft>
              <a:buClr>
                <a:schemeClr val="dk1"/>
              </a:buClr>
              <a:buSzPts val="2500"/>
              <a:buNone/>
              <a:defRPr sz="2500">
                <a:solidFill>
                  <a:schemeClr val="dk1"/>
                </a:solidFill>
              </a:defRPr>
            </a:lvl8pPr>
            <a:lvl9pPr lvl="8" algn="r" rtl="0">
              <a:spcBef>
                <a:spcPts val="0"/>
              </a:spcBef>
              <a:spcAft>
                <a:spcPts val="0"/>
              </a:spcAft>
              <a:buClr>
                <a:schemeClr val="dk1"/>
              </a:buClr>
              <a:buSzPts val="2500"/>
              <a:buNone/>
              <a:defRPr sz="2500">
                <a:solidFill>
                  <a:schemeClr val="dk1"/>
                </a:solidFill>
              </a:defRPr>
            </a:lvl9pPr>
          </a:lstStyle>
          <a:p>
            <a:r>
              <a:t>xx%</a:t>
            </a:r>
          </a:p>
        </p:txBody>
      </p:sp>
      <p:sp>
        <p:nvSpPr>
          <p:cNvPr id="132" name="Google Shape;132;p3"/>
          <p:cNvSpPr txBox="1">
            <a:spLocks noGrp="1"/>
          </p:cNvSpPr>
          <p:nvPr>
            <p:ph type="title" idx="2"/>
          </p:nvPr>
        </p:nvSpPr>
        <p:spPr>
          <a:xfrm>
            <a:off x="4672674" y="2005294"/>
            <a:ext cx="3337500" cy="10041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sz="5500">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3" name="Google Shape;133;p3"/>
          <p:cNvSpPr txBox="1">
            <a:spLocks noGrp="1"/>
          </p:cNvSpPr>
          <p:nvPr>
            <p:ph type="subTitle" idx="1"/>
          </p:nvPr>
        </p:nvSpPr>
        <p:spPr>
          <a:xfrm>
            <a:off x="4672663" y="3009394"/>
            <a:ext cx="3337500" cy="779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0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134" name="Google Shape;134;p3"/>
          <p:cNvSpPr/>
          <p:nvPr/>
        </p:nvSpPr>
        <p:spPr>
          <a:xfrm>
            <a:off x="6658288" y="194644"/>
            <a:ext cx="1495675" cy="435781"/>
          </a:xfrm>
          <a:custGeom>
            <a:avLst/>
            <a:gdLst/>
            <a:ahLst/>
            <a:cxnLst/>
            <a:rect l="l" t="t" r="r" b="b"/>
            <a:pathLst>
              <a:path w="24770" h="7217" extrusionOk="0">
                <a:moveTo>
                  <a:pt x="14016" y="0"/>
                </a:moveTo>
                <a:cubicBezTo>
                  <a:pt x="11600" y="0"/>
                  <a:pt x="9173" y="1184"/>
                  <a:pt x="7774" y="3647"/>
                </a:cubicBezTo>
                <a:cubicBezTo>
                  <a:pt x="6850" y="2866"/>
                  <a:pt x="5779" y="2515"/>
                  <a:pt x="4733" y="2515"/>
                </a:cubicBezTo>
                <a:cubicBezTo>
                  <a:pt x="2299" y="2515"/>
                  <a:pt x="0" y="4414"/>
                  <a:pt x="0" y="7216"/>
                </a:cubicBezTo>
                <a:lnTo>
                  <a:pt x="24769" y="7216"/>
                </a:lnTo>
                <a:cubicBezTo>
                  <a:pt x="24769" y="5729"/>
                  <a:pt x="23560" y="4519"/>
                  <a:pt x="22072" y="4519"/>
                </a:cubicBezTo>
                <a:cubicBezTo>
                  <a:pt x="21636" y="4519"/>
                  <a:pt x="21220" y="4618"/>
                  <a:pt x="20823" y="4817"/>
                </a:cubicBezTo>
                <a:cubicBezTo>
                  <a:pt x="19716" y="1657"/>
                  <a:pt x="16874" y="0"/>
                  <a:pt x="140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 name="Google Shape;135;p3"/>
          <p:cNvGrpSpPr/>
          <p:nvPr/>
        </p:nvGrpSpPr>
        <p:grpSpPr>
          <a:xfrm>
            <a:off x="6951212" y="554262"/>
            <a:ext cx="100168" cy="913769"/>
            <a:chOff x="738075" y="1162867"/>
            <a:chExt cx="78650" cy="717469"/>
          </a:xfrm>
        </p:grpSpPr>
        <p:sp>
          <p:nvSpPr>
            <p:cNvPr id="136" name="Google Shape;136;p3"/>
            <p:cNvSpPr/>
            <p:nvPr/>
          </p:nvSpPr>
          <p:spPr>
            <a:xfrm>
              <a:off x="738075" y="1720328"/>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7" name="Google Shape;137;p3"/>
            <p:cNvCxnSpPr/>
            <p:nvPr/>
          </p:nvCxnSpPr>
          <p:spPr>
            <a:xfrm rot="10800000">
              <a:off x="777393" y="1162867"/>
              <a:ext cx="0" cy="599400"/>
            </a:xfrm>
            <a:prstGeom prst="straightConnector1">
              <a:avLst/>
            </a:prstGeom>
            <a:noFill/>
            <a:ln w="19050" cap="flat" cmpd="sng">
              <a:solidFill>
                <a:schemeClr val="dk1"/>
              </a:solidFill>
              <a:prstDash val="solid"/>
              <a:round/>
              <a:headEnd type="none" w="med" len="med"/>
              <a:tailEnd type="none" w="med" len="med"/>
            </a:ln>
          </p:spPr>
        </p:cxnSp>
      </p:grpSp>
      <p:grpSp>
        <p:nvGrpSpPr>
          <p:cNvPr id="138" name="Google Shape;138;p3"/>
          <p:cNvGrpSpPr/>
          <p:nvPr/>
        </p:nvGrpSpPr>
        <p:grpSpPr>
          <a:xfrm>
            <a:off x="7366813" y="260132"/>
            <a:ext cx="78650" cy="776705"/>
            <a:chOff x="7647250" y="-310000"/>
            <a:chExt cx="78650" cy="776705"/>
          </a:xfrm>
        </p:grpSpPr>
        <p:sp>
          <p:nvSpPr>
            <p:cNvPr id="139" name="Google Shape;139;p3"/>
            <p:cNvSpPr/>
            <p:nvPr/>
          </p:nvSpPr>
          <p:spPr>
            <a:xfrm>
              <a:off x="7647250" y="306697"/>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0" name="Google Shape;140;p3"/>
            <p:cNvCxnSpPr/>
            <p:nvPr/>
          </p:nvCxnSpPr>
          <p:spPr>
            <a:xfrm rot="10800000">
              <a:off x="7686575" y="-310000"/>
              <a:ext cx="0" cy="631800"/>
            </a:xfrm>
            <a:prstGeom prst="straightConnector1">
              <a:avLst/>
            </a:prstGeom>
            <a:noFill/>
            <a:ln w="19050" cap="flat" cmpd="sng">
              <a:solidFill>
                <a:schemeClr val="dk1"/>
              </a:solidFill>
              <a:prstDash val="solid"/>
              <a:round/>
              <a:headEnd type="none" w="med" len="med"/>
              <a:tailEnd type="none" w="med" len="med"/>
            </a:ln>
          </p:spPr>
        </p:cxnSp>
      </p:grpSp>
      <p:grpSp>
        <p:nvGrpSpPr>
          <p:cNvPr id="141" name="Google Shape;141;p3"/>
          <p:cNvGrpSpPr/>
          <p:nvPr/>
        </p:nvGrpSpPr>
        <p:grpSpPr>
          <a:xfrm>
            <a:off x="7760887" y="578484"/>
            <a:ext cx="100168" cy="914072"/>
            <a:chOff x="738075" y="1222460"/>
            <a:chExt cx="78650" cy="717707"/>
          </a:xfrm>
        </p:grpSpPr>
        <p:sp>
          <p:nvSpPr>
            <p:cNvPr id="142" name="Google Shape;142;p3"/>
            <p:cNvSpPr/>
            <p:nvPr/>
          </p:nvSpPr>
          <p:spPr>
            <a:xfrm>
              <a:off x="738075" y="1780159"/>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3" name="Google Shape;143;p3"/>
            <p:cNvCxnSpPr/>
            <p:nvPr/>
          </p:nvCxnSpPr>
          <p:spPr>
            <a:xfrm rot="10800000">
              <a:off x="777403" y="1222460"/>
              <a:ext cx="0" cy="656400"/>
            </a:xfrm>
            <a:prstGeom prst="straightConnector1">
              <a:avLst/>
            </a:prstGeom>
            <a:noFill/>
            <a:ln w="19050" cap="flat" cmpd="sng">
              <a:solidFill>
                <a:schemeClr val="dk1"/>
              </a:solidFill>
              <a:prstDash val="solid"/>
              <a:round/>
              <a:headEnd type="none" w="med" len="med"/>
              <a:tailEnd type="none" w="med" len="med"/>
            </a:ln>
          </p:spPr>
        </p:cxnSp>
      </p:grpSp>
      <p:grpSp>
        <p:nvGrpSpPr>
          <p:cNvPr id="144" name="Google Shape;144;p3"/>
          <p:cNvGrpSpPr/>
          <p:nvPr/>
        </p:nvGrpSpPr>
        <p:grpSpPr>
          <a:xfrm>
            <a:off x="8406395" y="2761227"/>
            <a:ext cx="2275479" cy="1678652"/>
            <a:chOff x="448100" y="3562278"/>
            <a:chExt cx="1827401" cy="1348098"/>
          </a:xfrm>
        </p:grpSpPr>
        <p:sp>
          <p:nvSpPr>
            <p:cNvPr id="145" name="Google Shape;145;p3"/>
            <p:cNvSpPr/>
            <p:nvPr/>
          </p:nvSpPr>
          <p:spPr>
            <a:xfrm>
              <a:off x="448100" y="3562278"/>
              <a:ext cx="33330" cy="64605"/>
            </a:xfrm>
            <a:custGeom>
              <a:avLst/>
              <a:gdLst/>
              <a:ahLst/>
              <a:cxnLst/>
              <a:rect l="l" t="t" r="r" b="b"/>
              <a:pathLst>
                <a:path w="714" h="1384" extrusionOk="0">
                  <a:moveTo>
                    <a:pt x="357" y="0"/>
                  </a:moveTo>
                  <a:cubicBezTo>
                    <a:pt x="198" y="337"/>
                    <a:pt x="79" y="694"/>
                    <a:pt x="0" y="1071"/>
                  </a:cubicBezTo>
                  <a:cubicBezTo>
                    <a:pt x="20" y="1279"/>
                    <a:pt x="188" y="1384"/>
                    <a:pt x="357" y="1384"/>
                  </a:cubicBezTo>
                  <a:cubicBezTo>
                    <a:pt x="526" y="1384"/>
                    <a:pt x="694" y="1279"/>
                    <a:pt x="71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575814" y="3690926"/>
              <a:ext cx="33376" cy="64418"/>
            </a:xfrm>
            <a:custGeom>
              <a:avLst/>
              <a:gdLst/>
              <a:ahLst/>
              <a:cxnLst/>
              <a:rect l="l" t="t" r="r" b="b"/>
              <a:pathLst>
                <a:path w="715" h="1380" extrusionOk="0">
                  <a:moveTo>
                    <a:pt x="358" y="1"/>
                  </a:moveTo>
                  <a:cubicBezTo>
                    <a:pt x="358" y="1"/>
                    <a:pt x="199" y="378"/>
                    <a:pt x="100" y="695"/>
                  </a:cubicBezTo>
                  <a:cubicBezTo>
                    <a:pt x="60" y="814"/>
                    <a:pt x="21" y="933"/>
                    <a:pt x="1" y="1052"/>
                  </a:cubicBezTo>
                  <a:cubicBezTo>
                    <a:pt x="21" y="1270"/>
                    <a:pt x="189" y="1379"/>
                    <a:pt x="358" y="1379"/>
                  </a:cubicBezTo>
                  <a:cubicBezTo>
                    <a:pt x="526" y="1379"/>
                    <a:pt x="695" y="1270"/>
                    <a:pt x="715" y="1052"/>
                  </a:cubicBezTo>
                  <a:cubicBezTo>
                    <a:pt x="695" y="933"/>
                    <a:pt x="675" y="814"/>
                    <a:pt x="635" y="695"/>
                  </a:cubicBezTo>
                  <a:cubicBezTo>
                    <a:pt x="516"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704509" y="3562278"/>
              <a:ext cx="33376" cy="64605"/>
            </a:xfrm>
            <a:custGeom>
              <a:avLst/>
              <a:gdLst/>
              <a:ahLst/>
              <a:cxnLst/>
              <a:rect l="l" t="t" r="r" b="b"/>
              <a:pathLst>
                <a:path w="715" h="1384" extrusionOk="0">
                  <a:moveTo>
                    <a:pt x="357" y="0"/>
                  </a:moveTo>
                  <a:cubicBezTo>
                    <a:pt x="199" y="337"/>
                    <a:pt x="80" y="694"/>
                    <a:pt x="0" y="1071"/>
                  </a:cubicBezTo>
                  <a:cubicBezTo>
                    <a:pt x="20" y="1279"/>
                    <a:pt x="189" y="1384"/>
                    <a:pt x="357" y="1384"/>
                  </a:cubicBezTo>
                  <a:cubicBezTo>
                    <a:pt x="526" y="1384"/>
                    <a:pt x="694" y="1279"/>
                    <a:pt x="71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832270" y="3690926"/>
              <a:ext cx="33330" cy="64418"/>
            </a:xfrm>
            <a:custGeom>
              <a:avLst/>
              <a:gdLst/>
              <a:ahLst/>
              <a:cxnLst/>
              <a:rect l="l" t="t" r="r" b="b"/>
              <a:pathLst>
                <a:path w="714" h="1380" extrusionOk="0">
                  <a:moveTo>
                    <a:pt x="357" y="1"/>
                  </a:moveTo>
                  <a:cubicBezTo>
                    <a:pt x="357" y="1"/>
                    <a:pt x="198" y="378"/>
                    <a:pt x="99" y="695"/>
                  </a:cubicBezTo>
                  <a:cubicBezTo>
                    <a:pt x="60" y="814"/>
                    <a:pt x="20" y="933"/>
                    <a:pt x="0" y="1052"/>
                  </a:cubicBezTo>
                  <a:cubicBezTo>
                    <a:pt x="20" y="1270"/>
                    <a:pt x="188" y="1379"/>
                    <a:pt x="357" y="1379"/>
                  </a:cubicBezTo>
                  <a:cubicBezTo>
                    <a:pt x="526" y="1379"/>
                    <a:pt x="694" y="1270"/>
                    <a:pt x="714" y="1052"/>
                  </a:cubicBezTo>
                  <a:cubicBezTo>
                    <a:pt x="694" y="933"/>
                    <a:pt x="674" y="814"/>
                    <a:pt x="63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960918" y="3562278"/>
              <a:ext cx="33376" cy="64605"/>
            </a:xfrm>
            <a:custGeom>
              <a:avLst/>
              <a:gdLst/>
              <a:ahLst/>
              <a:cxnLst/>
              <a:rect l="l" t="t" r="r" b="b"/>
              <a:pathLst>
                <a:path w="715" h="1384" extrusionOk="0">
                  <a:moveTo>
                    <a:pt x="358" y="0"/>
                  </a:moveTo>
                  <a:cubicBezTo>
                    <a:pt x="199" y="337"/>
                    <a:pt x="80" y="694"/>
                    <a:pt x="1" y="1071"/>
                  </a:cubicBezTo>
                  <a:cubicBezTo>
                    <a:pt x="20" y="1279"/>
                    <a:pt x="189" y="1384"/>
                    <a:pt x="358" y="1384"/>
                  </a:cubicBezTo>
                  <a:cubicBezTo>
                    <a:pt x="526" y="1384"/>
                    <a:pt x="695" y="1279"/>
                    <a:pt x="715" y="1071"/>
                  </a:cubicBezTo>
                  <a:cubicBezTo>
                    <a:pt x="615" y="694"/>
                    <a:pt x="496" y="337"/>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1088680" y="3690926"/>
              <a:ext cx="33376" cy="65772"/>
            </a:xfrm>
            <a:custGeom>
              <a:avLst/>
              <a:gdLst/>
              <a:ahLst/>
              <a:cxnLst/>
              <a:rect l="l" t="t" r="r" b="b"/>
              <a:pathLst>
                <a:path w="715" h="1409" extrusionOk="0">
                  <a:moveTo>
                    <a:pt x="357" y="1"/>
                  </a:moveTo>
                  <a:cubicBezTo>
                    <a:pt x="357" y="1"/>
                    <a:pt x="199" y="378"/>
                    <a:pt x="100" y="695"/>
                  </a:cubicBezTo>
                  <a:cubicBezTo>
                    <a:pt x="60" y="814"/>
                    <a:pt x="20" y="933"/>
                    <a:pt x="0" y="1052"/>
                  </a:cubicBezTo>
                  <a:cubicBezTo>
                    <a:pt x="0" y="1290"/>
                    <a:pt x="179" y="1409"/>
                    <a:pt x="357" y="1409"/>
                  </a:cubicBezTo>
                  <a:cubicBezTo>
                    <a:pt x="536" y="1409"/>
                    <a:pt x="714" y="1290"/>
                    <a:pt x="714" y="1052"/>
                  </a:cubicBezTo>
                  <a:cubicBezTo>
                    <a:pt x="694" y="933"/>
                    <a:pt x="675" y="814"/>
                    <a:pt x="61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1217328" y="3562278"/>
              <a:ext cx="32489" cy="66006"/>
            </a:xfrm>
            <a:custGeom>
              <a:avLst/>
              <a:gdLst/>
              <a:ahLst/>
              <a:cxnLst/>
              <a:rect l="l" t="t" r="r" b="b"/>
              <a:pathLst>
                <a:path w="696" h="1414" extrusionOk="0">
                  <a:moveTo>
                    <a:pt x="358" y="0"/>
                  </a:moveTo>
                  <a:cubicBezTo>
                    <a:pt x="199" y="337"/>
                    <a:pt x="80" y="694"/>
                    <a:pt x="1" y="1071"/>
                  </a:cubicBezTo>
                  <a:cubicBezTo>
                    <a:pt x="1" y="1299"/>
                    <a:pt x="174" y="1413"/>
                    <a:pt x="348" y="1413"/>
                  </a:cubicBezTo>
                  <a:cubicBezTo>
                    <a:pt x="521" y="1413"/>
                    <a:pt x="695" y="1299"/>
                    <a:pt x="695" y="1071"/>
                  </a:cubicBezTo>
                  <a:cubicBezTo>
                    <a:pt x="616" y="694"/>
                    <a:pt x="497" y="337"/>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1345089" y="3690926"/>
              <a:ext cx="33376" cy="65772"/>
            </a:xfrm>
            <a:custGeom>
              <a:avLst/>
              <a:gdLst/>
              <a:ahLst/>
              <a:cxnLst/>
              <a:rect l="l" t="t" r="r" b="b"/>
              <a:pathLst>
                <a:path w="715" h="1409" extrusionOk="0">
                  <a:moveTo>
                    <a:pt x="358" y="1"/>
                  </a:moveTo>
                  <a:cubicBezTo>
                    <a:pt x="358" y="1"/>
                    <a:pt x="199" y="378"/>
                    <a:pt x="100" y="695"/>
                  </a:cubicBezTo>
                  <a:cubicBezTo>
                    <a:pt x="60" y="814"/>
                    <a:pt x="20" y="933"/>
                    <a:pt x="1" y="1052"/>
                  </a:cubicBezTo>
                  <a:cubicBezTo>
                    <a:pt x="1" y="1290"/>
                    <a:pt x="179" y="1409"/>
                    <a:pt x="358" y="1409"/>
                  </a:cubicBezTo>
                  <a:cubicBezTo>
                    <a:pt x="536" y="1409"/>
                    <a:pt x="715" y="1290"/>
                    <a:pt x="715" y="1052"/>
                  </a:cubicBezTo>
                  <a:cubicBezTo>
                    <a:pt x="695" y="933"/>
                    <a:pt x="675" y="814"/>
                    <a:pt x="615" y="695"/>
                  </a:cubicBezTo>
                  <a:cubicBezTo>
                    <a:pt x="516"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1473784" y="3562278"/>
              <a:ext cx="32443" cy="66006"/>
            </a:xfrm>
            <a:custGeom>
              <a:avLst/>
              <a:gdLst/>
              <a:ahLst/>
              <a:cxnLst/>
              <a:rect l="l" t="t" r="r" b="b"/>
              <a:pathLst>
                <a:path w="695" h="1414" extrusionOk="0">
                  <a:moveTo>
                    <a:pt x="357" y="0"/>
                  </a:moveTo>
                  <a:cubicBezTo>
                    <a:pt x="199" y="337"/>
                    <a:pt x="80" y="694"/>
                    <a:pt x="0" y="1071"/>
                  </a:cubicBezTo>
                  <a:cubicBezTo>
                    <a:pt x="0" y="1299"/>
                    <a:pt x="174" y="1413"/>
                    <a:pt x="347" y="1413"/>
                  </a:cubicBezTo>
                  <a:cubicBezTo>
                    <a:pt x="521" y="1413"/>
                    <a:pt x="694" y="1299"/>
                    <a:pt x="69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1601498" y="3690926"/>
              <a:ext cx="33376" cy="65772"/>
            </a:xfrm>
            <a:custGeom>
              <a:avLst/>
              <a:gdLst/>
              <a:ahLst/>
              <a:cxnLst/>
              <a:rect l="l" t="t" r="r" b="b"/>
              <a:pathLst>
                <a:path w="715" h="1409" extrusionOk="0">
                  <a:moveTo>
                    <a:pt x="358" y="1"/>
                  </a:moveTo>
                  <a:cubicBezTo>
                    <a:pt x="358" y="1"/>
                    <a:pt x="199" y="378"/>
                    <a:pt x="100" y="695"/>
                  </a:cubicBezTo>
                  <a:cubicBezTo>
                    <a:pt x="60" y="814"/>
                    <a:pt x="21" y="933"/>
                    <a:pt x="1" y="1052"/>
                  </a:cubicBezTo>
                  <a:cubicBezTo>
                    <a:pt x="1" y="1290"/>
                    <a:pt x="179" y="1409"/>
                    <a:pt x="358" y="1409"/>
                  </a:cubicBezTo>
                  <a:cubicBezTo>
                    <a:pt x="536" y="1409"/>
                    <a:pt x="715" y="1290"/>
                    <a:pt x="715" y="1052"/>
                  </a:cubicBezTo>
                  <a:cubicBezTo>
                    <a:pt x="695" y="933"/>
                    <a:pt x="675" y="814"/>
                    <a:pt x="616" y="695"/>
                  </a:cubicBezTo>
                  <a:cubicBezTo>
                    <a:pt x="517"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1730193" y="3562278"/>
              <a:ext cx="32443" cy="66006"/>
            </a:xfrm>
            <a:custGeom>
              <a:avLst/>
              <a:gdLst/>
              <a:ahLst/>
              <a:cxnLst/>
              <a:rect l="l" t="t" r="r" b="b"/>
              <a:pathLst>
                <a:path w="695" h="1414" extrusionOk="0">
                  <a:moveTo>
                    <a:pt x="357" y="0"/>
                  </a:moveTo>
                  <a:cubicBezTo>
                    <a:pt x="199" y="337"/>
                    <a:pt x="80" y="694"/>
                    <a:pt x="0" y="1071"/>
                  </a:cubicBezTo>
                  <a:cubicBezTo>
                    <a:pt x="0" y="1299"/>
                    <a:pt x="174" y="1413"/>
                    <a:pt x="348" y="1413"/>
                  </a:cubicBezTo>
                  <a:cubicBezTo>
                    <a:pt x="521" y="1413"/>
                    <a:pt x="695" y="1299"/>
                    <a:pt x="695"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1857954" y="3690926"/>
              <a:ext cx="33376" cy="65772"/>
            </a:xfrm>
            <a:custGeom>
              <a:avLst/>
              <a:gdLst/>
              <a:ahLst/>
              <a:cxnLst/>
              <a:rect l="l" t="t" r="r" b="b"/>
              <a:pathLst>
                <a:path w="715" h="1409" extrusionOk="0">
                  <a:moveTo>
                    <a:pt x="357" y="1"/>
                  </a:moveTo>
                  <a:cubicBezTo>
                    <a:pt x="357" y="1"/>
                    <a:pt x="199" y="378"/>
                    <a:pt x="99" y="695"/>
                  </a:cubicBezTo>
                  <a:cubicBezTo>
                    <a:pt x="60" y="814"/>
                    <a:pt x="20" y="933"/>
                    <a:pt x="0" y="1052"/>
                  </a:cubicBezTo>
                  <a:cubicBezTo>
                    <a:pt x="0" y="1290"/>
                    <a:pt x="179" y="1409"/>
                    <a:pt x="357" y="1409"/>
                  </a:cubicBezTo>
                  <a:cubicBezTo>
                    <a:pt x="536" y="1409"/>
                    <a:pt x="714" y="1290"/>
                    <a:pt x="714" y="1052"/>
                  </a:cubicBezTo>
                  <a:cubicBezTo>
                    <a:pt x="694" y="933"/>
                    <a:pt x="674" y="814"/>
                    <a:pt x="61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1986135" y="3562278"/>
              <a:ext cx="32909" cy="66006"/>
            </a:xfrm>
            <a:custGeom>
              <a:avLst/>
              <a:gdLst/>
              <a:ahLst/>
              <a:cxnLst/>
              <a:rect l="l" t="t" r="r" b="b"/>
              <a:pathLst>
                <a:path w="705" h="1414" extrusionOk="0">
                  <a:moveTo>
                    <a:pt x="348" y="0"/>
                  </a:moveTo>
                  <a:cubicBezTo>
                    <a:pt x="209" y="337"/>
                    <a:pt x="90" y="694"/>
                    <a:pt x="11" y="1071"/>
                  </a:cubicBezTo>
                  <a:cubicBezTo>
                    <a:pt x="1" y="1299"/>
                    <a:pt x="174" y="1413"/>
                    <a:pt x="350" y="1413"/>
                  </a:cubicBezTo>
                  <a:cubicBezTo>
                    <a:pt x="526" y="1413"/>
                    <a:pt x="705" y="1299"/>
                    <a:pt x="705" y="1071"/>
                  </a:cubicBezTo>
                  <a:cubicBezTo>
                    <a:pt x="626" y="694"/>
                    <a:pt x="507" y="337"/>
                    <a:pt x="34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2114363" y="3690926"/>
              <a:ext cx="33376" cy="65772"/>
            </a:xfrm>
            <a:custGeom>
              <a:avLst/>
              <a:gdLst/>
              <a:ahLst/>
              <a:cxnLst/>
              <a:rect l="l" t="t" r="r" b="b"/>
              <a:pathLst>
                <a:path w="715" h="1409" extrusionOk="0">
                  <a:moveTo>
                    <a:pt x="357" y="1"/>
                  </a:moveTo>
                  <a:cubicBezTo>
                    <a:pt x="357" y="1"/>
                    <a:pt x="199" y="378"/>
                    <a:pt x="100" y="695"/>
                  </a:cubicBezTo>
                  <a:cubicBezTo>
                    <a:pt x="60" y="814"/>
                    <a:pt x="20" y="933"/>
                    <a:pt x="1" y="1052"/>
                  </a:cubicBezTo>
                  <a:cubicBezTo>
                    <a:pt x="1" y="1290"/>
                    <a:pt x="179" y="1409"/>
                    <a:pt x="357" y="1409"/>
                  </a:cubicBezTo>
                  <a:cubicBezTo>
                    <a:pt x="536" y="1409"/>
                    <a:pt x="714" y="1290"/>
                    <a:pt x="714" y="1052"/>
                  </a:cubicBezTo>
                  <a:cubicBezTo>
                    <a:pt x="695" y="933"/>
                    <a:pt x="675" y="814"/>
                    <a:pt x="61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2243058" y="3562278"/>
              <a:ext cx="32443" cy="66006"/>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448100" y="3818687"/>
              <a:ext cx="33330" cy="64605"/>
            </a:xfrm>
            <a:custGeom>
              <a:avLst/>
              <a:gdLst/>
              <a:ahLst/>
              <a:cxnLst/>
              <a:rect l="l" t="t" r="r" b="b"/>
              <a:pathLst>
                <a:path w="714" h="1384" extrusionOk="0">
                  <a:moveTo>
                    <a:pt x="357" y="1"/>
                  </a:moveTo>
                  <a:cubicBezTo>
                    <a:pt x="198" y="338"/>
                    <a:pt x="79" y="695"/>
                    <a:pt x="0" y="1072"/>
                  </a:cubicBezTo>
                  <a:cubicBezTo>
                    <a:pt x="20" y="1280"/>
                    <a:pt x="188"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575814" y="3947382"/>
              <a:ext cx="33376" cy="64372"/>
            </a:xfrm>
            <a:custGeom>
              <a:avLst/>
              <a:gdLst/>
              <a:ahLst/>
              <a:cxnLst/>
              <a:rect l="l" t="t" r="r" b="b"/>
              <a:pathLst>
                <a:path w="715" h="1379" extrusionOk="0">
                  <a:moveTo>
                    <a:pt x="358" y="0"/>
                  </a:moveTo>
                  <a:cubicBezTo>
                    <a:pt x="358" y="0"/>
                    <a:pt x="199" y="377"/>
                    <a:pt x="100" y="694"/>
                  </a:cubicBezTo>
                  <a:cubicBezTo>
                    <a:pt x="60" y="813"/>
                    <a:pt x="21" y="932"/>
                    <a:pt x="1" y="1051"/>
                  </a:cubicBezTo>
                  <a:cubicBezTo>
                    <a:pt x="21" y="1269"/>
                    <a:pt x="189" y="1378"/>
                    <a:pt x="358" y="1378"/>
                  </a:cubicBezTo>
                  <a:cubicBezTo>
                    <a:pt x="526" y="1378"/>
                    <a:pt x="695" y="1269"/>
                    <a:pt x="715" y="1051"/>
                  </a:cubicBezTo>
                  <a:cubicBezTo>
                    <a:pt x="695" y="932"/>
                    <a:pt x="675" y="813"/>
                    <a:pt x="635" y="69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704509" y="3818687"/>
              <a:ext cx="33376" cy="64605"/>
            </a:xfrm>
            <a:custGeom>
              <a:avLst/>
              <a:gdLst/>
              <a:ahLst/>
              <a:cxnLst/>
              <a:rect l="l" t="t" r="r" b="b"/>
              <a:pathLst>
                <a:path w="715" h="1384" extrusionOk="0">
                  <a:moveTo>
                    <a:pt x="357" y="1"/>
                  </a:moveTo>
                  <a:cubicBezTo>
                    <a:pt x="199" y="338"/>
                    <a:pt x="80" y="695"/>
                    <a:pt x="0" y="1072"/>
                  </a:cubicBezTo>
                  <a:cubicBezTo>
                    <a:pt x="20" y="1280"/>
                    <a:pt x="189"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832270" y="3947382"/>
              <a:ext cx="33330" cy="64372"/>
            </a:xfrm>
            <a:custGeom>
              <a:avLst/>
              <a:gdLst/>
              <a:ahLst/>
              <a:cxnLst/>
              <a:rect l="l" t="t" r="r" b="b"/>
              <a:pathLst>
                <a:path w="714" h="1379" extrusionOk="0">
                  <a:moveTo>
                    <a:pt x="357" y="0"/>
                  </a:moveTo>
                  <a:cubicBezTo>
                    <a:pt x="357" y="0"/>
                    <a:pt x="198" y="377"/>
                    <a:pt x="99" y="694"/>
                  </a:cubicBezTo>
                  <a:cubicBezTo>
                    <a:pt x="60" y="813"/>
                    <a:pt x="20" y="932"/>
                    <a:pt x="0" y="1051"/>
                  </a:cubicBezTo>
                  <a:cubicBezTo>
                    <a:pt x="20" y="1269"/>
                    <a:pt x="188" y="1378"/>
                    <a:pt x="357" y="1378"/>
                  </a:cubicBezTo>
                  <a:cubicBezTo>
                    <a:pt x="526" y="1378"/>
                    <a:pt x="694" y="1269"/>
                    <a:pt x="714" y="1051"/>
                  </a:cubicBezTo>
                  <a:cubicBezTo>
                    <a:pt x="694" y="932"/>
                    <a:pt x="674" y="813"/>
                    <a:pt x="63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960918" y="3818687"/>
              <a:ext cx="33376" cy="64605"/>
            </a:xfrm>
            <a:custGeom>
              <a:avLst/>
              <a:gdLst/>
              <a:ahLst/>
              <a:cxnLst/>
              <a:rect l="l" t="t" r="r" b="b"/>
              <a:pathLst>
                <a:path w="715" h="1384" extrusionOk="0">
                  <a:moveTo>
                    <a:pt x="358" y="1"/>
                  </a:moveTo>
                  <a:cubicBezTo>
                    <a:pt x="199" y="338"/>
                    <a:pt x="80" y="695"/>
                    <a:pt x="1" y="1072"/>
                  </a:cubicBezTo>
                  <a:cubicBezTo>
                    <a:pt x="20" y="1280"/>
                    <a:pt x="189" y="1384"/>
                    <a:pt x="358" y="1384"/>
                  </a:cubicBezTo>
                  <a:cubicBezTo>
                    <a:pt x="526" y="1384"/>
                    <a:pt x="695" y="1280"/>
                    <a:pt x="715" y="1072"/>
                  </a:cubicBezTo>
                  <a:cubicBezTo>
                    <a:pt x="615" y="695"/>
                    <a:pt x="496"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1088680" y="3947382"/>
              <a:ext cx="33376" cy="65772"/>
            </a:xfrm>
            <a:custGeom>
              <a:avLst/>
              <a:gdLst/>
              <a:ahLst/>
              <a:cxnLst/>
              <a:rect l="l" t="t" r="r" b="b"/>
              <a:pathLst>
                <a:path w="715" h="1409" extrusionOk="0">
                  <a:moveTo>
                    <a:pt x="357" y="0"/>
                  </a:moveTo>
                  <a:cubicBezTo>
                    <a:pt x="357" y="0"/>
                    <a:pt x="199" y="377"/>
                    <a:pt x="100" y="694"/>
                  </a:cubicBezTo>
                  <a:cubicBezTo>
                    <a:pt x="60" y="813"/>
                    <a:pt x="20" y="932"/>
                    <a:pt x="0" y="1051"/>
                  </a:cubicBezTo>
                  <a:cubicBezTo>
                    <a:pt x="0" y="1289"/>
                    <a:pt x="179" y="1408"/>
                    <a:pt x="357" y="1408"/>
                  </a:cubicBezTo>
                  <a:cubicBezTo>
                    <a:pt x="536" y="1408"/>
                    <a:pt x="714" y="1289"/>
                    <a:pt x="714" y="1051"/>
                  </a:cubicBezTo>
                  <a:cubicBezTo>
                    <a:pt x="694" y="932"/>
                    <a:pt x="675"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1217328" y="3818687"/>
              <a:ext cx="32489" cy="66006"/>
            </a:xfrm>
            <a:custGeom>
              <a:avLst/>
              <a:gdLst/>
              <a:ahLst/>
              <a:cxnLst/>
              <a:rect l="l" t="t" r="r" b="b"/>
              <a:pathLst>
                <a:path w="696" h="1414" extrusionOk="0">
                  <a:moveTo>
                    <a:pt x="358" y="1"/>
                  </a:moveTo>
                  <a:cubicBezTo>
                    <a:pt x="199" y="338"/>
                    <a:pt x="80" y="695"/>
                    <a:pt x="1" y="1072"/>
                  </a:cubicBezTo>
                  <a:cubicBezTo>
                    <a:pt x="1" y="1300"/>
                    <a:pt x="174" y="1414"/>
                    <a:pt x="348" y="1414"/>
                  </a:cubicBezTo>
                  <a:cubicBezTo>
                    <a:pt x="521" y="1414"/>
                    <a:pt x="695" y="1300"/>
                    <a:pt x="695" y="1072"/>
                  </a:cubicBezTo>
                  <a:cubicBezTo>
                    <a:pt x="616" y="695"/>
                    <a:pt x="497"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1345089" y="3947382"/>
              <a:ext cx="33376" cy="65772"/>
            </a:xfrm>
            <a:custGeom>
              <a:avLst/>
              <a:gdLst/>
              <a:ahLst/>
              <a:cxnLst/>
              <a:rect l="l" t="t" r="r" b="b"/>
              <a:pathLst>
                <a:path w="715" h="1409" extrusionOk="0">
                  <a:moveTo>
                    <a:pt x="358" y="0"/>
                  </a:moveTo>
                  <a:cubicBezTo>
                    <a:pt x="358" y="0"/>
                    <a:pt x="199" y="377"/>
                    <a:pt x="100" y="694"/>
                  </a:cubicBezTo>
                  <a:cubicBezTo>
                    <a:pt x="60" y="813"/>
                    <a:pt x="20" y="932"/>
                    <a:pt x="1" y="1051"/>
                  </a:cubicBezTo>
                  <a:cubicBezTo>
                    <a:pt x="1" y="1289"/>
                    <a:pt x="179" y="1408"/>
                    <a:pt x="358" y="1408"/>
                  </a:cubicBezTo>
                  <a:cubicBezTo>
                    <a:pt x="536" y="1408"/>
                    <a:pt x="715" y="1289"/>
                    <a:pt x="715" y="1051"/>
                  </a:cubicBezTo>
                  <a:cubicBezTo>
                    <a:pt x="695" y="932"/>
                    <a:pt x="675" y="813"/>
                    <a:pt x="615" y="69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1473784" y="3818687"/>
              <a:ext cx="32443" cy="66006"/>
            </a:xfrm>
            <a:custGeom>
              <a:avLst/>
              <a:gdLst/>
              <a:ahLst/>
              <a:cxnLst/>
              <a:rect l="l" t="t" r="r" b="b"/>
              <a:pathLst>
                <a:path w="695" h="1414" extrusionOk="0">
                  <a:moveTo>
                    <a:pt x="357" y="1"/>
                  </a:moveTo>
                  <a:cubicBezTo>
                    <a:pt x="199" y="338"/>
                    <a:pt x="80"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1601498" y="3947382"/>
              <a:ext cx="33376" cy="65772"/>
            </a:xfrm>
            <a:custGeom>
              <a:avLst/>
              <a:gdLst/>
              <a:ahLst/>
              <a:cxnLst/>
              <a:rect l="l" t="t" r="r" b="b"/>
              <a:pathLst>
                <a:path w="715" h="1409" extrusionOk="0">
                  <a:moveTo>
                    <a:pt x="358" y="0"/>
                  </a:moveTo>
                  <a:cubicBezTo>
                    <a:pt x="358" y="0"/>
                    <a:pt x="199" y="377"/>
                    <a:pt x="100" y="694"/>
                  </a:cubicBezTo>
                  <a:cubicBezTo>
                    <a:pt x="60" y="813"/>
                    <a:pt x="21" y="932"/>
                    <a:pt x="1" y="1051"/>
                  </a:cubicBezTo>
                  <a:cubicBezTo>
                    <a:pt x="1" y="1289"/>
                    <a:pt x="179" y="1408"/>
                    <a:pt x="358" y="1408"/>
                  </a:cubicBezTo>
                  <a:cubicBezTo>
                    <a:pt x="536" y="1408"/>
                    <a:pt x="715" y="1289"/>
                    <a:pt x="715" y="1051"/>
                  </a:cubicBezTo>
                  <a:cubicBezTo>
                    <a:pt x="695" y="932"/>
                    <a:pt x="675" y="813"/>
                    <a:pt x="616" y="694"/>
                  </a:cubicBezTo>
                  <a:cubicBezTo>
                    <a:pt x="517"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1730193" y="3818687"/>
              <a:ext cx="32443" cy="66006"/>
            </a:xfrm>
            <a:custGeom>
              <a:avLst/>
              <a:gdLst/>
              <a:ahLst/>
              <a:cxnLst/>
              <a:rect l="l" t="t" r="r" b="b"/>
              <a:pathLst>
                <a:path w="695" h="1414" extrusionOk="0">
                  <a:moveTo>
                    <a:pt x="357" y="1"/>
                  </a:moveTo>
                  <a:cubicBezTo>
                    <a:pt x="199" y="338"/>
                    <a:pt x="80" y="695"/>
                    <a:pt x="0" y="1072"/>
                  </a:cubicBezTo>
                  <a:cubicBezTo>
                    <a:pt x="0" y="1300"/>
                    <a:pt x="174" y="1414"/>
                    <a:pt x="348" y="1414"/>
                  </a:cubicBezTo>
                  <a:cubicBezTo>
                    <a:pt x="521" y="1414"/>
                    <a:pt x="695" y="1300"/>
                    <a:pt x="695"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1857954" y="3947382"/>
              <a:ext cx="33376" cy="65772"/>
            </a:xfrm>
            <a:custGeom>
              <a:avLst/>
              <a:gdLst/>
              <a:ahLst/>
              <a:cxnLst/>
              <a:rect l="l" t="t" r="r" b="b"/>
              <a:pathLst>
                <a:path w="715" h="1409" extrusionOk="0">
                  <a:moveTo>
                    <a:pt x="357" y="0"/>
                  </a:moveTo>
                  <a:cubicBezTo>
                    <a:pt x="357" y="0"/>
                    <a:pt x="199" y="377"/>
                    <a:pt x="99" y="694"/>
                  </a:cubicBezTo>
                  <a:cubicBezTo>
                    <a:pt x="60" y="813"/>
                    <a:pt x="20" y="932"/>
                    <a:pt x="0" y="1051"/>
                  </a:cubicBezTo>
                  <a:cubicBezTo>
                    <a:pt x="0" y="1289"/>
                    <a:pt x="179" y="1408"/>
                    <a:pt x="357" y="1408"/>
                  </a:cubicBezTo>
                  <a:cubicBezTo>
                    <a:pt x="536" y="1408"/>
                    <a:pt x="714" y="1289"/>
                    <a:pt x="714" y="1051"/>
                  </a:cubicBezTo>
                  <a:cubicBezTo>
                    <a:pt x="694" y="932"/>
                    <a:pt x="674"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1986135" y="3818687"/>
              <a:ext cx="32909" cy="66006"/>
            </a:xfrm>
            <a:custGeom>
              <a:avLst/>
              <a:gdLst/>
              <a:ahLst/>
              <a:cxnLst/>
              <a:rect l="l" t="t" r="r" b="b"/>
              <a:pathLst>
                <a:path w="705" h="1414" extrusionOk="0">
                  <a:moveTo>
                    <a:pt x="348" y="1"/>
                  </a:moveTo>
                  <a:cubicBezTo>
                    <a:pt x="209" y="338"/>
                    <a:pt x="90" y="695"/>
                    <a:pt x="11" y="1072"/>
                  </a:cubicBezTo>
                  <a:cubicBezTo>
                    <a:pt x="1" y="1300"/>
                    <a:pt x="174" y="1414"/>
                    <a:pt x="350" y="1414"/>
                  </a:cubicBezTo>
                  <a:cubicBezTo>
                    <a:pt x="526" y="1414"/>
                    <a:pt x="705" y="1300"/>
                    <a:pt x="705" y="1072"/>
                  </a:cubicBezTo>
                  <a:cubicBezTo>
                    <a:pt x="626" y="695"/>
                    <a:pt x="507" y="338"/>
                    <a:pt x="34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2114363" y="3947382"/>
              <a:ext cx="33376" cy="65772"/>
            </a:xfrm>
            <a:custGeom>
              <a:avLst/>
              <a:gdLst/>
              <a:ahLst/>
              <a:cxnLst/>
              <a:rect l="l" t="t" r="r" b="b"/>
              <a:pathLst>
                <a:path w="715" h="1409" extrusionOk="0">
                  <a:moveTo>
                    <a:pt x="357" y="0"/>
                  </a:moveTo>
                  <a:cubicBezTo>
                    <a:pt x="357" y="0"/>
                    <a:pt x="199" y="377"/>
                    <a:pt x="100" y="694"/>
                  </a:cubicBezTo>
                  <a:cubicBezTo>
                    <a:pt x="60" y="813"/>
                    <a:pt x="20" y="932"/>
                    <a:pt x="1" y="1051"/>
                  </a:cubicBezTo>
                  <a:cubicBezTo>
                    <a:pt x="1" y="1289"/>
                    <a:pt x="179" y="1408"/>
                    <a:pt x="357" y="1408"/>
                  </a:cubicBezTo>
                  <a:cubicBezTo>
                    <a:pt x="536" y="1408"/>
                    <a:pt x="714" y="1289"/>
                    <a:pt x="714" y="1051"/>
                  </a:cubicBezTo>
                  <a:cubicBezTo>
                    <a:pt x="695" y="932"/>
                    <a:pt x="675"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2243058" y="3818687"/>
              <a:ext cx="32443" cy="66006"/>
            </a:xfrm>
            <a:custGeom>
              <a:avLst/>
              <a:gdLst/>
              <a:ahLst/>
              <a:cxnLst/>
              <a:rect l="l" t="t" r="r" b="b"/>
              <a:pathLst>
                <a:path w="695" h="1414" extrusionOk="0">
                  <a:moveTo>
                    <a:pt x="357" y="1"/>
                  </a:moveTo>
                  <a:cubicBezTo>
                    <a:pt x="198" y="338"/>
                    <a:pt x="79"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448100" y="4075096"/>
              <a:ext cx="33330" cy="64652"/>
            </a:xfrm>
            <a:custGeom>
              <a:avLst/>
              <a:gdLst/>
              <a:ahLst/>
              <a:cxnLst/>
              <a:rect l="l" t="t" r="r" b="b"/>
              <a:pathLst>
                <a:path w="714" h="1385" extrusionOk="0">
                  <a:moveTo>
                    <a:pt x="357" y="1"/>
                  </a:moveTo>
                  <a:cubicBezTo>
                    <a:pt x="198" y="338"/>
                    <a:pt x="79" y="695"/>
                    <a:pt x="0" y="1072"/>
                  </a:cubicBezTo>
                  <a:cubicBezTo>
                    <a:pt x="20" y="1280"/>
                    <a:pt x="188"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575814" y="4203791"/>
              <a:ext cx="33376" cy="64372"/>
            </a:xfrm>
            <a:custGeom>
              <a:avLst/>
              <a:gdLst/>
              <a:ahLst/>
              <a:cxnLst/>
              <a:rect l="l" t="t" r="r" b="b"/>
              <a:pathLst>
                <a:path w="715" h="1379" extrusionOk="0">
                  <a:moveTo>
                    <a:pt x="358" y="0"/>
                  </a:moveTo>
                  <a:cubicBezTo>
                    <a:pt x="358" y="0"/>
                    <a:pt x="199" y="397"/>
                    <a:pt x="100" y="714"/>
                  </a:cubicBezTo>
                  <a:cubicBezTo>
                    <a:pt x="60" y="814"/>
                    <a:pt x="21" y="933"/>
                    <a:pt x="1" y="1052"/>
                  </a:cubicBezTo>
                  <a:cubicBezTo>
                    <a:pt x="21" y="1270"/>
                    <a:pt x="189" y="1379"/>
                    <a:pt x="358" y="1379"/>
                  </a:cubicBezTo>
                  <a:cubicBezTo>
                    <a:pt x="526" y="1379"/>
                    <a:pt x="695" y="1270"/>
                    <a:pt x="715" y="1052"/>
                  </a:cubicBezTo>
                  <a:cubicBezTo>
                    <a:pt x="695" y="933"/>
                    <a:pt x="675" y="814"/>
                    <a:pt x="635" y="71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704509" y="4075096"/>
              <a:ext cx="33376" cy="64652"/>
            </a:xfrm>
            <a:custGeom>
              <a:avLst/>
              <a:gdLst/>
              <a:ahLst/>
              <a:cxnLst/>
              <a:rect l="l" t="t" r="r" b="b"/>
              <a:pathLst>
                <a:path w="715" h="1385" extrusionOk="0">
                  <a:moveTo>
                    <a:pt x="357" y="1"/>
                  </a:moveTo>
                  <a:cubicBezTo>
                    <a:pt x="199" y="338"/>
                    <a:pt x="80" y="695"/>
                    <a:pt x="0" y="1072"/>
                  </a:cubicBezTo>
                  <a:cubicBezTo>
                    <a:pt x="20" y="1280"/>
                    <a:pt x="189"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832270" y="4203791"/>
              <a:ext cx="33330" cy="64372"/>
            </a:xfrm>
            <a:custGeom>
              <a:avLst/>
              <a:gdLst/>
              <a:ahLst/>
              <a:cxnLst/>
              <a:rect l="l" t="t" r="r" b="b"/>
              <a:pathLst>
                <a:path w="714" h="1379" extrusionOk="0">
                  <a:moveTo>
                    <a:pt x="357" y="0"/>
                  </a:moveTo>
                  <a:cubicBezTo>
                    <a:pt x="357" y="0"/>
                    <a:pt x="198" y="397"/>
                    <a:pt x="99" y="714"/>
                  </a:cubicBezTo>
                  <a:cubicBezTo>
                    <a:pt x="60" y="814"/>
                    <a:pt x="20" y="933"/>
                    <a:pt x="0" y="1052"/>
                  </a:cubicBezTo>
                  <a:cubicBezTo>
                    <a:pt x="20" y="1270"/>
                    <a:pt x="188" y="1379"/>
                    <a:pt x="357" y="1379"/>
                  </a:cubicBezTo>
                  <a:cubicBezTo>
                    <a:pt x="526" y="1379"/>
                    <a:pt x="694" y="1270"/>
                    <a:pt x="714" y="1052"/>
                  </a:cubicBezTo>
                  <a:cubicBezTo>
                    <a:pt x="694" y="933"/>
                    <a:pt x="674" y="814"/>
                    <a:pt x="635" y="71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960918" y="4075096"/>
              <a:ext cx="33376" cy="64652"/>
            </a:xfrm>
            <a:custGeom>
              <a:avLst/>
              <a:gdLst/>
              <a:ahLst/>
              <a:cxnLst/>
              <a:rect l="l" t="t" r="r" b="b"/>
              <a:pathLst>
                <a:path w="715" h="1385" extrusionOk="0">
                  <a:moveTo>
                    <a:pt x="358" y="1"/>
                  </a:moveTo>
                  <a:cubicBezTo>
                    <a:pt x="199" y="338"/>
                    <a:pt x="80" y="695"/>
                    <a:pt x="1" y="1072"/>
                  </a:cubicBezTo>
                  <a:cubicBezTo>
                    <a:pt x="20" y="1280"/>
                    <a:pt x="189" y="1384"/>
                    <a:pt x="358" y="1384"/>
                  </a:cubicBezTo>
                  <a:cubicBezTo>
                    <a:pt x="526" y="1384"/>
                    <a:pt x="695" y="1280"/>
                    <a:pt x="715" y="1072"/>
                  </a:cubicBezTo>
                  <a:cubicBezTo>
                    <a:pt x="615" y="695"/>
                    <a:pt x="496"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1088680" y="4203791"/>
              <a:ext cx="33376" cy="65772"/>
            </a:xfrm>
            <a:custGeom>
              <a:avLst/>
              <a:gdLst/>
              <a:ahLst/>
              <a:cxnLst/>
              <a:rect l="l" t="t" r="r" b="b"/>
              <a:pathLst>
                <a:path w="715" h="1409" extrusionOk="0">
                  <a:moveTo>
                    <a:pt x="357" y="0"/>
                  </a:moveTo>
                  <a:cubicBezTo>
                    <a:pt x="357" y="0"/>
                    <a:pt x="199" y="397"/>
                    <a:pt x="100" y="714"/>
                  </a:cubicBezTo>
                  <a:cubicBezTo>
                    <a:pt x="60" y="814"/>
                    <a:pt x="20" y="933"/>
                    <a:pt x="0" y="1052"/>
                  </a:cubicBezTo>
                  <a:cubicBezTo>
                    <a:pt x="0" y="1290"/>
                    <a:pt x="179" y="1409"/>
                    <a:pt x="357" y="1409"/>
                  </a:cubicBezTo>
                  <a:cubicBezTo>
                    <a:pt x="536" y="1409"/>
                    <a:pt x="714" y="1290"/>
                    <a:pt x="714" y="1052"/>
                  </a:cubicBezTo>
                  <a:cubicBezTo>
                    <a:pt x="694" y="933"/>
                    <a:pt x="675" y="814"/>
                    <a:pt x="615" y="71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1217328" y="4075096"/>
              <a:ext cx="32489" cy="66006"/>
            </a:xfrm>
            <a:custGeom>
              <a:avLst/>
              <a:gdLst/>
              <a:ahLst/>
              <a:cxnLst/>
              <a:rect l="l" t="t" r="r" b="b"/>
              <a:pathLst>
                <a:path w="696" h="1414" extrusionOk="0">
                  <a:moveTo>
                    <a:pt x="358" y="1"/>
                  </a:moveTo>
                  <a:cubicBezTo>
                    <a:pt x="199" y="338"/>
                    <a:pt x="80" y="695"/>
                    <a:pt x="1" y="1072"/>
                  </a:cubicBezTo>
                  <a:cubicBezTo>
                    <a:pt x="1" y="1300"/>
                    <a:pt x="174" y="1414"/>
                    <a:pt x="348" y="1414"/>
                  </a:cubicBezTo>
                  <a:cubicBezTo>
                    <a:pt x="521" y="1414"/>
                    <a:pt x="695" y="1300"/>
                    <a:pt x="695" y="1072"/>
                  </a:cubicBezTo>
                  <a:cubicBezTo>
                    <a:pt x="616" y="695"/>
                    <a:pt x="497"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1345089" y="4203791"/>
              <a:ext cx="33376" cy="65772"/>
            </a:xfrm>
            <a:custGeom>
              <a:avLst/>
              <a:gdLst/>
              <a:ahLst/>
              <a:cxnLst/>
              <a:rect l="l" t="t" r="r" b="b"/>
              <a:pathLst>
                <a:path w="715" h="1409" extrusionOk="0">
                  <a:moveTo>
                    <a:pt x="358" y="0"/>
                  </a:moveTo>
                  <a:cubicBezTo>
                    <a:pt x="358" y="0"/>
                    <a:pt x="199" y="397"/>
                    <a:pt x="100" y="714"/>
                  </a:cubicBezTo>
                  <a:cubicBezTo>
                    <a:pt x="60" y="814"/>
                    <a:pt x="20" y="933"/>
                    <a:pt x="1" y="1052"/>
                  </a:cubicBezTo>
                  <a:cubicBezTo>
                    <a:pt x="1" y="1290"/>
                    <a:pt x="179" y="1409"/>
                    <a:pt x="358" y="1409"/>
                  </a:cubicBezTo>
                  <a:cubicBezTo>
                    <a:pt x="536" y="1409"/>
                    <a:pt x="715" y="1290"/>
                    <a:pt x="715" y="1052"/>
                  </a:cubicBezTo>
                  <a:cubicBezTo>
                    <a:pt x="695" y="933"/>
                    <a:pt x="675" y="814"/>
                    <a:pt x="615" y="71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1473784" y="4075096"/>
              <a:ext cx="32443" cy="66006"/>
            </a:xfrm>
            <a:custGeom>
              <a:avLst/>
              <a:gdLst/>
              <a:ahLst/>
              <a:cxnLst/>
              <a:rect l="l" t="t" r="r" b="b"/>
              <a:pathLst>
                <a:path w="695" h="1414" extrusionOk="0">
                  <a:moveTo>
                    <a:pt x="357" y="1"/>
                  </a:moveTo>
                  <a:cubicBezTo>
                    <a:pt x="199" y="338"/>
                    <a:pt x="80"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1601498" y="4203791"/>
              <a:ext cx="33376" cy="65772"/>
            </a:xfrm>
            <a:custGeom>
              <a:avLst/>
              <a:gdLst/>
              <a:ahLst/>
              <a:cxnLst/>
              <a:rect l="l" t="t" r="r" b="b"/>
              <a:pathLst>
                <a:path w="715" h="1409" extrusionOk="0">
                  <a:moveTo>
                    <a:pt x="358" y="0"/>
                  </a:moveTo>
                  <a:cubicBezTo>
                    <a:pt x="358" y="0"/>
                    <a:pt x="199" y="397"/>
                    <a:pt x="100" y="714"/>
                  </a:cubicBezTo>
                  <a:cubicBezTo>
                    <a:pt x="60" y="814"/>
                    <a:pt x="21" y="933"/>
                    <a:pt x="1" y="1052"/>
                  </a:cubicBezTo>
                  <a:cubicBezTo>
                    <a:pt x="1" y="1290"/>
                    <a:pt x="179" y="1409"/>
                    <a:pt x="358" y="1409"/>
                  </a:cubicBezTo>
                  <a:cubicBezTo>
                    <a:pt x="536" y="1409"/>
                    <a:pt x="715" y="1290"/>
                    <a:pt x="715" y="1052"/>
                  </a:cubicBezTo>
                  <a:cubicBezTo>
                    <a:pt x="695" y="933"/>
                    <a:pt x="675" y="814"/>
                    <a:pt x="616" y="714"/>
                  </a:cubicBezTo>
                  <a:cubicBezTo>
                    <a:pt x="517"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1730193" y="4075096"/>
              <a:ext cx="32443" cy="66006"/>
            </a:xfrm>
            <a:custGeom>
              <a:avLst/>
              <a:gdLst/>
              <a:ahLst/>
              <a:cxnLst/>
              <a:rect l="l" t="t" r="r" b="b"/>
              <a:pathLst>
                <a:path w="695" h="1414" extrusionOk="0">
                  <a:moveTo>
                    <a:pt x="357" y="1"/>
                  </a:moveTo>
                  <a:cubicBezTo>
                    <a:pt x="199" y="338"/>
                    <a:pt x="80" y="695"/>
                    <a:pt x="0" y="1072"/>
                  </a:cubicBezTo>
                  <a:cubicBezTo>
                    <a:pt x="0" y="1300"/>
                    <a:pt x="174" y="1414"/>
                    <a:pt x="348" y="1414"/>
                  </a:cubicBezTo>
                  <a:cubicBezTo>
                    <a:pt x="521" y="1414"/>
                    <a:pt x="695" y="1300"/>
                    <a:pt x="695"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1857954" y="4203791"/>
              <a:ext cx="33376" cy="65772"/>
            </a:xfrm>
            <a:custGeom>
              <a:avLst/>
              <a:gdLst/>
              <a:ahLst/>
              <a:cxnLst/>
              <a:rect l="l" t="t" r="r" b="b"/>
              <a:pathLst>
                <a:path w="715" h="1409" extrusionOk="0">
                  <a:moveTo>
                    <a:pt x="357" y="0"/>
                  </a:moveTo>
                  <a:cubicBezTo>
                    <a:pt x="357" y="0"/>
                    <a:pt x="199" y="397"/>
                    <a:pt x="99" y="714"/>
                  </a:cubicBezTo>
                  <a:cubicBezTo>
                    <a:pt x="60" y="814"/>
                    <a:pt x="20" y="933"/>
                    <a:pt x="0" y="1052"/>
                  </a:cubicBezTo>
                  <a:cubicBezTo>
                    <a:pt x="0" y="1290"/>
                    <a:pt x="179" y="1409"/>
                    <a:pt x="357" y="1409"/>
                  </a:cubicBezTo>
                  <a:cubicBezTo>
                    <a:pt x="536" y="1409"/>
                    <a:pt x="714" y="1290"/>
                    <a:pt x="714" y="1052"/>
                  </a:cubicBezTo>
                  <a:cubicBezTo>
                    <a:pt x="694" y="933"/>
                    <a:pt x="674" y="814"/>
                    <a:pt x="615" y="71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1986135" y="4075096"/>
              <a:ext cx="32909" cy="66006"/>
            </a:xfrm>
            <a:custGeom>
              <a:avLst/>
              <a:gdLst/>
              <a:ahLst/>
              <a:cxnLst/>
              <a:rect l="l" t="t" r="r" b="b"/>
              <a:pathLst>
                <a:path w="705" h="1414" extrusionOk="0">
                  <a:moveTo>
                    <a:pt x="348" y="1"/>
                  </a:moveTo>
                  <a:cubicBezTo>
                    <a:pt x="209" y="338"/>
                    <a:pt x="90" y="695"/>
                    <a:pt x="11" y="1072"/>
                  </a:cubicBezTo>
                  <a:cubicBezTo>
                    <a:pt x="1" y="1300"/>
                    <a:pt x="174" y="1414"/>
                    <a:pt x="350" y="1414"/>
                  </a:cubicBezTo>
                  <a:cubicBezTo>
                    <a:pt x="526" y="1414"/>
                    <a:pt x="705" y="1300"/>
                    <a:pt x="705" y="1072"/>
                  </a:cubicBezTo>
                  <a:cubicBezTo>
                    <a:pt x="626" y="695"/>
                    <a:pt x="507" y="338"/>
                    <a:pt x="34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2114363" y="4203791"/>
              <a:ext cx="33376" cy="65772"/>
            </a:xfrm>
            <a:custGeom>
              <a:avLst/>
              <a:gdLst/>
              <a:ahLst/>
              <a:cxnLst/>
              <a:rect l="l" t="t" r="r" b="b"/>
              <a:pathLst>
                <a:path w="715" h="1409" extrusionOk="0">
                  <a:moveTo>
                    <a:pt x="357" y="0"/>
                  </a:moveTo>
                  <a:cubicBezTo>
                    <a:pt x="357" y="0"/>
                    <a:pt x="199" y="397"/>
                    <a:pt x="100" y="714"/>
                  </a:cubicBezTo>
                  <a:cubicBezTo>
                    <a:pt x="60" y="814"/>
                    <a:pt x="20" y="933"/>
                    <a:pt x="1" y="1052"/>
                  </a:cubicBezTo>
                  <a:cubicBezTo>
                    <a:pt x="1" y="1290"/>
                    <a:pt x="179" y="1409"/>
                    <a:pt x="357" y="1409"/>
                  </a:cubicBezTo>
                  <a:cubicBezTo>
                    <a:pt x="536" y="1409"/>
                    <a:pt x="714" y="1290"/>
                    <a:pt x="714" y="1052"/>
                  </a:cubicBezTo>
                  <a:cubicBezTo>
                    <a:pt x="695" y="933"/>
                    <a:pt x="675" y="814"/>
                    <a:pt x="615" y="71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2243058" y="4075096"/>
              <a:ext cx="32443" cy="66006"/>
            </a:xfrm>
            <a:custGeom>
              <a:avLst/>
              <a:gdLst/>
              <a:ahLst/>
              <a:cxnLst/>
              <a:rect l="l" t="t" r="r" b="b"/>
              <a:pathLst>
                <a:path w="695" h="1414" extrusionOk="0">
                  <a:moveTo>
                    <a:pt x="357" y="1"/>
                  </a:moveTo>
                  <a:cubicBezTo>
                    <a:pt x="198" y="338"/>
                    <a:pt x="79"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448100" y="4331552"/>
              <a:ext cx="33330" cy="64605"/>
            </a:xfrm>
            <a:custGeom>
              <a:avLst/>
              <a:gdLst/>
              <a:ahLst/>
              <a:cxnLst/>
              <a:rect l="l" t="t" r="r" b="b"/>
              <a:pathLst>
                <a:path w="714" h="1384" extrusionOk="0">
                  <a:moveTo>
                    <a:pt x="357" y="0"/>
                  </a:moveTo>
                  <a:cubicBezTo>
                    <a:pt x="198" y="337"/>
                    <a:pt x="79" y="694"/>
                    <a:pt x="0" y="1071"/>
                  </a:cubicBezTo>
                  <a:cubicBezTo>
                    <a:pt x="20" y="1279"/>
                    <a:pt x="188" y="1383"/>
                    <a:pt x="357" y="1383"/>
                  </a:cubicBezTo>
                  <a:cubicBezTo>
                    <a:pt x="526" y="1383"/>
                    <a:pt x="694" y="1279"/>
                    <a:pt x="71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575814" y="4460200"/>
              <a:ext cx="33376" cy="64418"/>
            </a:xfrm>
            <a:custGeom>
              <a:avLst/>
              <a:gdLst/>
              <a:ahLst/>
              <a:cxnLst/>
              <a:rect l="l" t="t" r="r" b="b"/>
              <a:pathLst>
                <a:path w="715" h="1380" extrusionOk="0">
                  <a:moveTo>
                    <a:pt x="358" y="1"/>
                  </a:moveTo>
                  <a:cubicBezTo>
                    <a:pt x="358" y="1"/>
                    <a:pt x="199" y="378"/>
                    <a:pt x="100" y="695"/>
                  </a:cubicBezTo>
                  <a:cubicBezTo>
                    <a:pt x="60" y="814"/>
                    <a:pt x="21" y="933"/>
                    <a:pt x="1" y="1052"/>
                  </a:cubicBezTo>
                  <a:cubicBezTo>
                    <a:pt x="21" y="1270"/>
                    <a:pt x="189" y="1379"/>
                    <a:pt x="358" y="1379"/>
                  </a:cubicBezTo>
                  <a:cubicBezTo>
                    <a:pt x="526" y="1379"/>
                    <a:pt x="695" y="1270"/>
                    <a:pt x="715" y="1052"/>
                  </a:cubicBezTo>
                  <a:cubicBezTo>
                    <a:pt x="695" y="933"/>
                    <a:pt x="675" y="814"/>
                    <a:pt x="635" y="695"/>
                  </a:cubicBezTo>
                  <a:cubicBezTo>
                    <a:pt x="516"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704509" y="4331552"/>
              <a:ext cx="33376" cy="64605"/>
            </a:xfrm>
            <a:custGeom>
              <a:avLst/>
              <a:gdLst/>
              <a:ahLst/>
              <a:cxnLst/>
              <a:rect l="l" t="t" r="r" b="b"/>
              <a:pathLst>
                <a:path w="715" h="1384" extrusionOk="0">
                  <a:moveTo>
                    <a:pt x="357" y="0"/>
                  </a:moveTo>
                  <a:cubicBezTo>
                    <a:pt x="199" y="337"/>
                    <a:pt x="80" y="694"/>
                    <a:pt x="0" y="1071"/>
                  </a:cubicBezTo>
                  <a:cubicBezTo>
                    <a:pt x="20" y="1279"/>
                    <a:pt x="189" y="1383"/>
                    <a:pt x="357" y="1383"/>
                  </a:cubicBezTo>
                  <a:cubicBezTo>
                    <a:pt x="526" y="1383"/>
                    <a:pt x="694" y="1279"/>
                    <a:pt x="71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832270" y="4460200"/>
              <a:ext cx="33330" cy="64418"/>
            </a:xfrm>
            <a:custGeom>
              <a:avLst/>
              <a:gdLst/>
              <a:ahLst/>
              <a:cxnLst/>
              <a:rect l="l" t="t" r="r" b="b"/>
              <a:pathLst>
                <a:path w="714" h="1380" extrusionOk="0">
                  <a:moveTo>
                    <a:pt x="357" y="1"/>
                  </a:moveTo>
                  <a:cubicBezTo>
                    <a:pt x="357" y="1"/>
                    <a:pt x="198" y="378"/>
                    <a:pt x="99" y="695"/>
                  </a:cubicBezTo>
                  <a:cubicBezTo>
                    <a:pt x="60" y="814"/>
                    <a:pt x="20" y="933"/>
                    <a:pt x="0" y="1052"/>
                  </a:cubicBezTo>
                  <a:cubicBezTo>
                    <a:pt x="20" y="1270"/>
                    <a:pt x="188" y="1379"/>
                    <a:pt x="357" y="1379"/>
                  </a:cubicBezTo>
                  <a:cubicBezTo>
                    <a:pt x="526" y="1379"/>
                    <a:pt x="694" y="1270"/>
                    <a:pt x="714" y="1052"/>
                  </a:cubicBezTo>
                  <a:cubicBezTo>
                    <a:pt x="694" y="933"/>
                    <a:pt x="674" y="814"/>
                    <a:pt x="63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960918" y="4331552"/>
              <a:ext cx="33376" cy="64605"/>
            </a:xfrm>
            <a:custGeom>
              <a:avLst/>
              <a:gdLst/>
              <a:ahLst/>
              <a:cxnLst/>
              <a:rect l="l" t="t" r="r" b="b"/>
              <a:pathLst>
                <a:path w="715" h="1384" extrusionOk="0">
                  <a:moveTo>
                    <a:pt x="358" y="0"/>
                  </a:moveTo>
                  <a:cubicBezTo>
                    <a:pt x="199" y="337"/>
                    <a:pt x="80" y="694"/>
                    <a:pt x="1" y="1071"/>
                  </a:cubicBezTo>
                  <a:cubicBezTo>
                    <a:pt x="20" y="1279"/>
                    <a:pt x="189" y="1383"/>
                    <a:pt x="358" y="1383"/>
                  </a:cubicBezTo>
                  <a:cubicBezTo>
                    <a:pt x="526" y="1383"/>
                    <a:pt x="695" y="1279"/>
                    <a:pt x="715" y="1071"/>
                  </a:cubicBezTo>
                  <a:cubicBezTo>
                    <a:pt x="615" y="694"/>
                    <a:pt x="496" y="337"/>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1088680" y="4460200"/>
              <a:ext cx="33376" cy="65772"/>
            </a:xfrm>
            <a:custGeom>
              <a:avLst/>
              <a:gdLst/>
              <a:ahLst/>
              <a:cxnLst/>
              <a:rect l="l" t="t" r="r" b="b"/>
              <a:pathLst>
                <a:path w="715" h="1409" extrusionOk="0">
                  <a:moveTo>
                    <a:pt x="357" y="1"/>
                  </a:moveTo>
                  <a:cubicBezTo>
                    <a:pt x="357" y="1"/>
                    <a:pt x="199" y="378"/>
                    <a:pt x="100" y="695"/>
                  </a:cubicBezTo>
                  <a:cubicBezTo>
                    <a:pt x="60" y="814"/>
                    <a:pt x="20" y="933"/>
                    <a:pt x="0" y="1052"/>
                  </a:cubicBezTo>
                  <a:cubicBezTo>
                    <a:pt x="0" y="1290"/>
                    <a:pt x="179" y="1409"/>
                    <a:pt x="357" y="1409"/>
                  </a:cubicBezTo>
                  <a:cubicBezTo>
                    <a:pt x="536" y="1409"/>
                    <a:pt x="714" y="1290"/>
                    <a:pt x="714" y="1052"/>
                  </a:cubicBezTo>
                  <a:cubicBezTo>
                    <a:pt x="694" y="933"/>
                    <a:pt x="675" y="814"/>
                    <a:pt x="635" y="71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1217328" y="4331552"/>
              <a:ext cx="32489" cy="66006"/>
            </a:xfrm>
            <a:custGeom>
              <a:avLst/>
              <a:gdLst/>
              <a:ahLst/>
              <a:cxnLst/>
              <a:rect l="l" t="t" r="r" b="b"/>
              <a:pathLst>
                <a:path w="696" h="1414" extrusionOk="0">
                  <a:moveTo>
                    <a:pt x="358" y="0"/>
                  </a:moveTo>
                  <a:cubicBezTo>
                    <a:pt x="199" y="337"/>
                    <a:pt x="80" y="694"/>
                    <a:pt x="1" y="1071"/>
                  </a:cubicBezTo>
                  <a:cubicBezTo>
                    <a:pt x="1" y="1299"/>
                    <a:pt x="174" y="1413"/>
                    <a:pt x="348" y="1413"/>
                  </a:cubicBezTo>
                  <a:cubicBezTo>
                    <a:pt x="521" y="1413"/>
                    <a:pt x="695" y="1299"/>
                    <a:pt x="695" y="1071"/>
                  </a:cubicBezTo>
                  <a:cubicBezTo>
                    <a:pt x="616" y="694"/>
                    <a:pt x="497" y="337"/>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1345089" y="4460200"/>
              <a:ext cx="33376" cy="65772"/>
            </a:xfrm>
            <a:custGeom>
              <a:avLst/>
              <a:gdLst/>
              <a:ahLst/>
              <a:cxnLst/>
              <a:rect l="l" t="t" r="r" b="b"/>
              <a:pathLst>
                <a:path w="715" h="1409" extrusionOk="0">
                  <a:moveTo>
                    <a:pt x="358" y="1"/>
                  </a:moveTo>
                  <a:cubicBezTo>
                    <a:pt x="358" y="1"/>
                    <a:pt x="199" y="378"/>
                    <a:pt x="100" y="695"/>
                  </a:cubicBezTo>
                  <a:cubicBezTo>
                    <a:pt x="60" y="814"/>
                    <a:pt x="20" y="933"/>
                    <a:pt x="1" y="1052"/>
                  </a:cubicBezTo>
                  <a:cubicBezTo>
                    <a:pt x="1" y="1290"/>
                    <a:pt x="179" y="1409"/>
                    <a:pt x="358" y="1409"/>
                  </a:cubicBezTo>
                  <a:cubicBezTo>
                    <a:pt x="536" y="1409"/>
                    <a:pt x="715" y="1290"/>
                    <a:pt x="715" y="1052"/>
                  </a:cubicBezTo>
                  <a:cubicBezTo>
                    <a:pt x="695" y="933"/>
                    <a:pt x="675" y="814"/>
                    <a:pt x="615" y="695"/>
                  </a:cubicBezTo>
                  <a:cubicBezTo>
                    <a:pt x="516"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1473784" y="4331552"/>
              <a:ext cx="32443" cy="66006"/>
            </a:xfrm>
            <a:custGeom>
              <a:avLst/>
              <a:gdLst/>
              <a:ahLst/>
              <a:cxnLst/>
              <a:rect l="l" t="t" r="r" b="b"/>
              <a:pathLst>
                <a:path w="695" h="1414" extrusionOk="0">
                  <a:moveTo>
                    <a:pt x="357" y="0"/>
                  </a:moveTo>
                  <a:cubicBezTo>
                    <a:pt x="199" y="337"/>
                    <a:pt x="80" y="694"/>
                    <a:pt x="0" y="1071"/>
                  </a:cubicBezTo>
                  <a:cubicBezTo>
                    <a:pt x="0" y="1299"/>
                    <a:pt x="174" y="1413"/>
                    <a:pt x="347" y="1413"/>
                  </a:cubicBezTo>
                  <a:cubicBezTo>
                    <a:pt x="521" y="1413"/>
                    <a:pt x="694" y="1299"/>
                    <a:pt x="69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1601498" y="4460200"/>
              <a:ext cx="33376" cy="65772"/>
            </a:xfrm>
            <a:custGeom>
              <a:avLst/>
              <a:gdLst/>
              <a:ahLst/>
              <a:cxnLst/>
              <a:rect l="l" t="t" r="r" b="b"/>
              <a:pathLst>
                <a:path w="715" h="1409" extrusionOk="0">
                  <a:moveTo>
                    <a:pt x="358" y="1"/>
                  </a:moveTo>
                  <a:cubicBezTo>
                    <a:pt x="358" y="1"/>
                    <a:pt x="199" y="378"/>
                    <a:pt x="100" y="695"/>
                  </a:cubicBezTo>
                  <a:cubicBezTo>
                    <a:pt x="60" y="814"/>
                    <a:pt x="21" y="933"/>
                    <a:pt x="1" y="1052"/>
                  </a:cubicBezTo>
                  <a:cubicBezTo>
                    <a:pt x="1" y="1290"/>
                    <a:pt x="179" y="1409"/>
                    <a:pt x="358" y="1409"/>
                  </a:cubicBezTo>
                  <a:cubicBezTo>
                    <a:pt x="536" y="1409"/>
                    <a:pt x="715" y="1290"/>
                    <a:pt x="715" y="1052"/>
                  </a:cubicBezTo>
                  <a:cubicBezTo>
                    <a:pt x="695" y="933"/>
                    <a:pt x="675" y="814"/>
                    <a:pt x="616" y="695"/>
                  </a:cubicBezTo>
                  <a:cubicBezTo>
                    <a:pt x="517"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1730193" y="4331552"/>
              <a:ext cx="32443" cy="66006"/>
            </a:xfrm>
            <a:custGeom>
              <a:avLst/>
              <a:gdLst/>
              <a:ahLst/>
              <a:cxnLst/>
              <a:rect l="l" t="t" r="r" b="b"/>
              <a:pathLst>
                <a:path w="695" h="1414" extrusionOk="0">
                  <a:moveTo>
                    <a:pt x="357" y="0"/>
                  </a:moveTo>
                  <a:cubicBezTo>
                    <a:pt x="199" y="337"/>
                    <a:pt x="80" y="694"/>
                    <a:pt x="0" y="1071"/>
                  </a:cubicBezTo>
                  <a:cubicBezTo>
                    <a:pt x="0" y="1299"/>
                    <a:pt x="174" y="1413"/>
                    <a:pt x="348" y="1413"/>
                  </a:cubicBezTo>
                  <a:cubicBezTo>
                    <a:pt x="521" y="1413"/>
                    <a:pt x="695" y="1299"/>
                    <a:pt x="695"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1857954" y="4460200"/>
              <a:ext cx="33376" cy="65772"/>
            </a:xfrm>
            <a:custGeom>
              <a:avLst/>
              <a:gdLst/>
              <a:ahLst/>
              <a:cxnLst/>
              <a:rect l="l" t="t" r="r" b="b"/>
              <a:pathLst>
                <a:path w="715" h="1409" extrusionOk="0">
                  <a:moveTo>
                    <a:pt x="357" y="1"/>
                  </a:moveTo>
                  <a:cubicBezTo>
                    <a:pt x="357" y="1"/>
                    <a:pt x="199" y="378"/>
                    <a:pt x="99" y="695"/>
                  </a:cubicBezTo>
                  <a:cubicBezTo>
                    <a:pt x="60" y="814"/>
                    <a:pt x="20" y="933"/>
                    <a:pt x="0" y="1052"/>
                  </a:cubicBezTo>
                  <a:cubicBezTo>
                    <a:pt x="0" y="1290"/>
                    <a:pt x="179" y="1409"/>
                    <a:pt x="357" y="1409"/>
                  </a:cubicBezTo>
                  <a:cubicBezTo>
                    <a:pt x="536" y="1409"/>
                    <a:pt x="714" y="1290"/>
                    <a:pt x="714" y="1052"/>
                  </a:cubicBezTo>
                  <a:cubicBezTo>
                    <a:pt x="694" y="933"/>
                    <a:pt x="674" y="814"/>
                    <a:pt x="61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1986602" y="4331552"/>
              <a:ext cx="32443" cy="66006"/>
            </a:xfrm>
            <a:custGeom>
              <a:avLst/>
              <a:gdLst/>
              <a:ahLst/>
              <a:cxnLst/>
              <a:rect l="l" t="t" r="r" b="b"/>
              <a:pathLst>
                <a:path w="695" h="1414" extrusionOk="0">
                  <a:moveTo>
                    <a:pt x="338" y="0"/>
                  </a:moveTo>
                  <a:cubicBezTo>
                    <a:pt x="199" y="337"/>
                    <a:pt x="80" y="694"/>
                    <a:pt x="1" y="1071"/>
                  </a:cubicBezTo>
                  <a:cubicBezTo>
                    <a:pt x="1" y="1299"/>
                    <a:pt x="174" y="1413"/>
                    <a:pt x="348" y="1413"/>
                  </a:cubicBezTo>
                  <a:cubicBezTo>
                    <a:pt x="521" y="1413"/>
                    <a:pt x="695" y="1299"/>
                    <a:pt x="695" y="1071"/>
                  </a:cubicBezTo>
                  <a:cubicBezTo>
                    <a:pt x="616" y="694"/>
                    <a:pt x="497" y="337"/>
                    <a:pt x="33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2114363" y="4460200"/>
              <a:ext cx="33376" cy="65772"/>
            </a:xfrm>
            <a:custGeom>
              <a:avLst/>
              <a:gdLst/>
              <a:ahLst/>
              <a:cxnLst/>
              <a:rect l="l" t="t" r="r" b="b"/>
              <a:pathLst>
                <a:path w="715" h="1409" extrusionOk="0">
                  <a:moveTo>
                    <a:pt x="357" y="1"/>
                  </a:moveTo>
                  <a:cubicBezTo>
                    <a:pt x="357" y="1"/>
                    <a:pt x="199" y="378"/>
                    <a:pt x="100" y="695"/>
                  </a:cubicBezTo>
                  <a:cubicBezTo>
                    <a:pt x="60" y="814"/>
                    <a:pt x="20" y="933"/>
                    <a:pt x="1" y="1052"/>
                  </a:cubicBezTo>
                  <a:cubicBezTo>
                    <a:pt x="1" y="1290"/>
                    <a:pt x="179" y="1409"/>
                    <a:pt x="357" y="1409"/>
                  </a:cubicBezTo>
                  <a:cubicBezTo>
                    <a:pt x="536" y="1409"/>
                    <a:pt x="714" y="1290"/>
                    <a:pt x="714" y="1052"/>
                  </a:cubicBezTo>
                  <a:cubicBezTo>
                    <a:pt x="695" y="933"/>
                    <a:pt x="675" y="814"/>
                    <a:pt x="61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2243058" y="4331552"/>
              <a:ext cx="32443" cy="66006"/>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448100" y="4587961"/>
              <a:ext cx="33330" cy="64605"/>
            </a:xfrm>
            <a:custGeom>
              <a:avLst/>
              <a:gdLst/>
              <a:ahLst/>
              <a:cxnLst/>
              <a:rect l="l" t="t" r="r" b="b"/>
              <a:pathLst>
                <a:path w="714" h="1384" extrusionOk="0">
                  <a:moveTo>
                    <a:pt x="357" y="0"/>
                  </a:moveTo>
                  <a:cubicBezTo>
                    <a:pt x="198" y="338"/>
                    <a:pt x="79" y="695"/>
                    <a:pt x="0" y="1071"/>
                  </a:cubicBezTo>
                  <a:cubicBezTo>
                    <a:pt x="20" y="1280"/>
                    <a:pt x="188" y="1384"/>
                    <a:pt x="357" y="1384"/>
                  </a:cubicBezTo>
                  <a:cubicBezTo>
                    <a:pt x="526" y="1384"/>
                    <a:pt x="694" y="1280"/>
                    <a:pt x="714" y="1071"/>
                  </a:cubicBezTo>
                  <a:cubicBezTo>
                    <a:pt x="615" y="695"/>
                    <a:pt x="496" y="338"/>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575814" y="4716656"/>
              <a:ext cx="33376" cy="64372"/>
            </a:xfrm>
            <a:custGeom>
              <a:avLst/>
              <a:gdLst/>
              <a:ahLst/>
              <a:cxnLst/>
              <a:rect l="l" t="t" r="r" b="b"/>
              <a:pathLst>
                <a:path w="715" h="1379" extrusionOk="0">
                  <a:moveTo>
                    <a:pt x="358" y="0"/>
                  </a:moveTo>
                  <a:cubicBezTo>
                    <a:pt x="358" y="0"/>
                    <a:pt x="199" y="377"/>
                    <a:pt x="100" y="694"/>
                  </a:cubicBezTo>
                  <a:cubicBezTo>
                    <a:pt x="60" y="813"/>
                    <a:pt x="21" y="932"/>
                    <a:pt x="1" y="1051"/>
                  </a:cubicBezTo>
                  <a:cubicBezTo>
                    <a:pt x="21" y="1269"/>
                    <a:pt x="189" y="1378"/>
                    <a:pt x="358" y="1378"/>
                  </a:cubicBezTo>
                  <a:cubicBezTo>
                    <a:pt x="526" y="1378"/>
                    <a:pt x="695" y="1269"/>
                    <a:pt x="715" y="1051"/>
                  </a:cubicBezTo>
                  <a:cubicBezTo>
                    <a:pt x="695" y="932"/>
                    <a:pt x="675" y="813"/>
                    <a:pt x="635" y="69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704509" y="4587961"/>
              <a:ext cx="33376" cy="64605"/>
            </a:xfrm>
            <a:custGeom>
              <a:avLst/>
              <a:gdLst/>
              <a:ahLst/>
              <a:cxnLst/>
              <a:rect l="l" t="t" r="r" b="b"/>
              <a:pathLst>
                <a:path w="715" h="1384" extrusionOk="0">
                  <a:moveTo>
                    <a:pt x="357" y="0"/>
                  </a:moveTo>
                  <a:cubicBezTo>
                    <a:pt x="199" y="338"/>
                    <a:pt x="80" y="695"/>
                    <a:pt x="0" y="1071"/>
                  </a:cubicBezTo>
                  <a:cubicBezTo>
                    <a:pt x="20" y="1280"/>
                    <a:pt x="189" y="1384"/>
                    <a:pt x="357" y="1384"/>
                  </a:cubicBezTo>
                  <a:cubicBezTo>
                    <a:pt x="526" y="1384"/>
                    <a:pt x="694" y="1280"/>
                    <a:pt x="714" y="1071"/>
                  </a:cubicBezTo>
                  <a:cubicBezTo>
                    <a:pt x="615" y="695"/>
                    <a:pt x="496" y="338"/>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832270" y="4716656"/>
              <a:ext cx="33330" cy="64372"/>
            </a:xfrm>
            <a:custGeom>
              <a:avLst/>
              <a:gdLst/>
              <a:ahLst/>
              <a:cxnLst/>
              <a:rect l="l" t="t" r="r" b="b"/>
              <a:pathLst>
                <a:path w="714" h="1379" extrusionOk="0">
                  <a:moveTo>
                    <a:pt x="357" y="0"/>
                  </a:moveTo>
                  <a:cubicBezTo>
                    <a:pt x="357" y="0"/>
                    <a:pt x="198" y="377"/>
                    <a:pt x="99" y="694"/>
                  </a:cubicBezTo>
                  <a:cubicBezTo>
                    <a:pt x="60" y="813"/>
                    <a:pt x="20" y="932"/>
                    <a:pt x="0" y="1051"/>
                  </a:cubicBezTo>
                  <a:cubicBezTo>
                    <a:pt x="20" y="1269"/>
                    <a:pt x="188" y="1378"/>
                    <a:pt x="357" y="1378"/>
                  </a:cubicBezTo>
                  <a:cubicBezTo>
                    <a:pt x="526" y="1378"/>
                    <a:pt x="694" y="1269"/>
                    <a:pt x="714" y="1051"/>
                  </a:cubicBezTo>
                  <a:cubicBezTo>
                    <a:pt x="694" y="932"/>
                    <a:pt x="674" y="813"/>
                    <a:pt x="63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960918" y="4587961"/>
              <a:ext cx="33376" cy="64605"/>
            </a:xfrm>
            <a:custGeom>
              <a:avLst/>
              <a:gdLst/>
              <a:ahLst/>
              <a:cxnLst/>
              <a:rect l="l" t="t" r="r" b="b"/>
              <a:pathLst>
                <a:path w="715" h="1384" extrusionOk="0">
                  <a:moveTo>
                    <a:pt x="358" y="0"/>
                  </a:moveTo>
                  <a:cubicBezTo>
                    <a:pt x="199" y="338"/>
                    <a:pt x="80" y="695"/>
                    <a:pt x="1" y="1071"/>
                  </a:cubicBezTo>
                  <a:cubicBezTo>
                    <a:pt x="20" y="1280"/>
                    <a:pt x="189" y="1384"/>
                    <a:pt x="358" y="1384"/>
                  </a:cubicBezTo>
                  <a:cubicBezTo>
                    <a:pt x="526" y="1384"/>
                    <a:pt x="695" y="1280"/>
                    <a:pt x="715" y="1071"/>
                  </a:cubicBezTo>
                  <a:cubicBezTo>
                    <a:pt x="615" y="695"/>
                    <a:pt x="496" y="338"/>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1088680" y="4716656"/>
              <a:ext cx="33376" cy="65772"/>
            </a:xfrm>
            <a:custGeom>
              <a:avLst/>
              <a:gdLst/>
              <a:ahLst/>
              <a:cxnLst/>
              <a:rect l="l" t="t" r="r" b="b"/>
              <a:pathLst>
                <a:path w="715" h="1409" extrusionOk="0">
                  <a:moveTo>
                    <a:pt x="357" y="0"/>
                  </a:moveTo>
                  <a:cubicBezTo>
                    <a:pt x="357" y="0"/>
                    <a:pt x="199" y="377"/>
                    <a:pt x="100" y="694"/>
                  </a:cubicBezTo>
                  <a:cubicBezTo>
                    <a:pt x="60" y="813"/>
                    <a:pt x="20" y="932"/>
                    <a:pt x="0" y="1051"/>
                  </a:cubicBezTo>
                  <a:cubicBezTo>
                    <a:pt x="0" y="1289"/>
                    <a:pt x="179" y="1408"/>
                    <a:pt x="357" y="1408"/>
                  </a:cubicBezTo>
                  <a:cubicBezTo>
                    <a:pt x="536" y="1408"/>
                    <a:pt x="714" y="1289"/>
                    <a:pt x="714" y="1051"/>
                  </a:cubicBezTo>
                  <a:cubicBezTo>
                    <a:pt x="694" y="932"/>
                    <a:pt x="675"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1217328" y="4587961"/>
              <a:ext cx="32489" cy="66006"/>
            </a:xfrm>
            <a:custGeom>
              <a:avLst/>
              <a:gdLst/>
              <a:ahLst/>
              <a:cxnLst/>
              <a:rect l="l" t="t" r="r" b="b"/>
              <a:pathLst>
                <a:path w="696" h="1414" extrusionOk="0">
                  <a:moveTo>
                    <a:pt x="358" y="0"/>
                  </a:moveTo>
                  <a:cubicBezTo>
                    <a:pt x="199" y="338"/>
                    <a:pt x="80" y="695"/>
                    <a:pt x="1" y="1071"/>
                  </a:cubicBezTo>
                  <a:cubicBezTo>
                    <a:pt x="1" y="1299"/>
                    <a:pt x="174" y="1413"/>
                    <a:pt x="348" y="1413"/>
                  </a:cubicBezTo>
                  <a:cubicBezTo>
                    <a:pt x="521" y="1413"/>
                    <a:pt x="695" y="1299"/>
                    <a:pt x="695" y="1071"/>
                  </a:cubicBezTo>
                  <a:cubicBezTo>
                    <a:pt x="616" y="695"/>
                    <a:pt x="497" y="338"/>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1345089" y="4716656"/>
              <a:ext cx="33376" cy="65772"/>
            </a:xfrm>
            <a:custGeom>
              <a:avLst/>
              <a:gdLst/>
              <a:ahLst/>
              <a:cxnLst/>
              <a:rect l="l" t="t" r="r" b="b"/>
              <a:pathLst>
                <a:path w="715" h="1409" extrusionOk="0">
                  <a:moveTo>
                    <a:pt x="358" y="0"/>
                  </a:moveTo>
                  <a:cubicBezTo>
                    <a:pt x="358" y="0"/>
                    <a:pt x="199" y="377"/>
                    <a:pt x="100" y="694"/>
                  </a:cubicBezTo>
                  <a:cubicBezTo>
                    <a:pt x="60" y="813"/>
                    <a:pt x="20" y="932"/>
                    <a:pt x="1" y="1051"/>
                  </a:cubicBezTo>
                  <a:cubicBezTo>
                    <a:pt x="1" y="1289"/>
                    <a:pt x="179" y="1408"/>
                    <a:pt x="358" y="1408"/>
                  </a:cubicBezTo>
                  <a:cubicBezTo>
                    <a:pt x="536" y="1408"/>
                    <a:pt x="715" y="1289"/>
                    <a:pt x="715" y="1051"/>
                  </a:cubicBezTo>
                  <a:cubicBezTo>
                    <a:pt x="695" y="932"/>
                    <a:pt x="675" y="813"/>
                    <a:pt x="615" y="69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1473784" y="4587961"/>
              <a:ext cx="32443" cy="66006"/>
            </a:xfrm>
            <a:custGeom>
              <a:avLst/>
              <a:gdLst/>
              <a:ahLst/>
              <a:cxnLst/>
              <a:rect l="l" t="t" r="r" b="b"/>
              <a:pathLst>
                <a:path w="695" h="1414" extrusionOk="0">
                  <a:moveTo>
                    <a:pt x="357" y="0"/>
                  </a:moveTo>
                  <a:cubicBezTo>
                    <a:pt x="199" y="338"/>
                    <a:pt x="80" y="695"/>
                    <a:pt x="0" y="1071"/>
                  </a:cubicBezTo>
                  <a:cubicBezTo>
                    <a:pt x="0" y="1299"/>
                    <a:pt x="174" y="1413"/>
                    <a:pt x="347" y="1413"/>
                  </a:cubicBezTo>
                  <a:cubicBezTo>
                    <a:pt x="521" y="1413"/>
                    <a:pt x="694" y="1299"/>
                    <a:pt x="694" y="1071"/>
                  </a:cubicBezTo>
                  <a:cubicBezTo>
                    <a:pt x="615" y="695"/>
                    <a:pt x="496" y="338"/>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1601498" y="4716656"/>
              <a:ext cx="33376" cy="65772"/>
            </a:xfrm>
            <a:custGeom>
              <a:avLst/>
              <a:gdLst/>
              <a:ahLst/>
              <a:cxnLst/>
              <a:rect l="l" t="t" r="r" b="b"/>
              <a:pathLst>
                <a:path w="715" h="1409" extrusionOk="0">
                  <a:moveTo>
                    <a:pt x="358" y="0"/>
                  </a:moveTo>
                  <a:cubicBezTo>
                    <a:pt x="358" y="0"/>
                    <a:pt x="199" y="377"/>
                    <a:pt x="100" y="694"/>
                  </a:cubicBezTo>
                  <a:cubicBezTo>
                    <a:pt x="60" y="813"/>
                    <a:pt x="21" y="932"/>
                    <a:pt x="1" y="1051"/>
                  </a:cubicBezTo>
                  <a:cubicBezTo>
                    <a:pt x="1" y="1289"/>
                    <a:pt x="179" y="1408"/>
                    <a:pt x="358" y="1408"/>
                  </a:cubicBezTo>
                  <a:cubicBezTo>
                    <a:pt x="536" y="1408"/>
                    <a:pt x="715" y="1289"/>
                    <a:pt x="715" y="1051"/>
                  </a:cubicBezTo>
                  <a:cubicBezTo>
                    <a:pt x="695" y="932"/>
                    <a:pt x="675" y="813"/>
                    <a:pt x="616" y="694"/>
                  </a:cubicBezTo>
                  <a:cubicBezTo>
                    <a:pt x="517"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1730193" y="4587961"/>
              <a:ext cx="32443" cy="66006"/>
            </a:xfrm>
            <a:custGeom>
              <a:avLst/>
              <a:gdLst/>
              <a:ahLst/>
              <a:cxnLst/>
              <a:rect l="l" t="t" r="r" b="b"/>
              <a:pathLst>
                <a:path w="695" h="1414" extrusionOk="0">
                  <a:moveTo>
                    <a:pt x="357" y="0"/>
                  </a:moveTo>
                  <a:cubicBezTo>
                    <a:pt x="199" y="338"/>
                    <a:pt x="80" y="695"/>
                    <a:pt x="0" y="1071"/>
                  </a:cubicBezTo>
                  <a:cubicBezTo>
                    <a:pt x="0" y="1299"/>
                    <a:pt x="174" y="1413"/>
                    <a:pt x="348" y="1413"/>
                  </a:cubicBezTo>
                  <a:cubicBezTo>
                    <a:pt x="521" y="1413"/>
                    <a:pt x="695" y="1299"/>
                    <a:pt x="695" y="1071"/>
                  </a:cubicBezTo>
                  <a:cubicBezTo>
                    <a:pt x="615" y="695"/>
                    <a:pt x="496" y="338"/>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1857954" y="4716656"/>
              <a:ext cx="33376" cy="65772"/>
            </a:xfrm>
            <a:custGeom>
              <a:avLst/>
              <a:gdLst/>
              <a:ahLst/>
              <a:cxnLst/>
              <a:rect l="l" t="t" r="r" b="b"/>
              <a:pathLst>
                <a:path w="715" h="1409" extrusionOk="0">
                  <a:moveTo>
                    <a:pt x="357" y="0"/>
                  </a:moveTo>
                  <a:cubicBezTo>
                    <a:pt x="357" y="0"/>
                    <a:pt x="199" y="377"/>
                    <a:pt x="99" y="694"/>
                  </a:cubicBezTo>
                  <a:cubicBezTo>
                    <a:pt x="60" y="813"/>
                    <a:pt x="20" y="932"/>
                    <a:pt x="0" y="1051"/>
                  </a:cubicBezTo>
                  <a:cubicBezTo>
                    <a:pt x="0" y="1289"/>
                    <a:pt x="179" y="1408"/>
                    <a:pt x="357" y="1408"/>
                  </a:cubicBezTo>
                  <a:cubicBezTo>
                    <a:pt x="536" y="1408"/>
                    <a:pt x="714" y="1289"/>
                    <a:pt x="714" y="1051"/>
                  </a:cubicBezTo>
                  <a:cubicBezTo>
                    <a:pt x="694" y="932"/>
                    <a:pt x="674"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1986135" y="4587961"/>
              <a:ext cx="32909" cy="66006"/>
            </a:xfrm>
            <a:custGeom>
              <a:avLst/>
              <a:gdLst/>
              <a:ahLst/>
              <a:cxnLst/>
              <a:rect l="l" t="t" r="r" b="b"/>
              <a:pathLst>
                <a:path w="705" h="1414" extrusionOk="0">
                  <a:moveTo>
                    <a:pt x="348" y="0"/>
                  </a:moveTo>
                  <a:cubicBezTo>
                    <a:pt x="209" y="338"/>
                    <a:pt x="90" y="695"/>
                    <a:pt x="11" y="1071"/>
                  </a:cubicBezTo>
                  <a:cubicBezTo>
                    <a:pt x="1" y="1299"/>
                    <a:pt x="174" y="1413"/>
                    <a:pt x="350" y="1413"/>
                  </a:cubicBezTo>
                  <a:cubicBezTo>
                    <a:pt x="526" y="1413"/>
                    <a:pt x="705" y="1299"/>
                    <a:pt x="705" y="1071"/>
                  </a:cubicBezTo>
                  <a:cubicBezTo>
                    <a:pt x="626" y="695"/>
                    <a:pt x="507" y="338"/>
                    <a:pt x="34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2114363" y="4716656"/>
              <a:ext cx="33376" cy="65772"/>
            </a:xfrm>
            <a:custGeom>
              <a:avLst/>
              <a:gdLst/>
              <a:ahLst/>
              <a:cxnLst/>
              <a:rect l="l" t="t" r="r" b="b"/>
              <a:pathLst>
                <a:path w="715" h="1409" extrusionOk="0">
                  <a:moveTo>
                    <a:pt x="357" y="0"/>
                  </a:moveTo>
                  <a:cubicBezTo>
                    <a:pt x="357" y="0"/>
                    <a:pt x="199" y="377"/>
                    <a:pt x="100" y="694"/>
                  </a:cubicBezTo>
                  <a:cubicBezTo>
                    <a:pt x="60" y="813"/>
                    <a:pt x="20" y="932"/>
                    <a:pt x="1" y="1051"/>
                  </a:cubicBezTo>
                  <a:cubicBezTo>
                    <a:pt x="1" y="1289"/>
                    <a:pt x="179" y="1408"/>
                    <a:pt x="357" y="1408"/>
                  </a:cubicBezTo>
                  <a:cubicBezTo>
                    <a:pt x="536" y="1408"/>
                    <a:pt x="714" y="1289"/>
                    <a:pt x="714" y="1051"/>
                  </a:cubicBezTo>
                  <a:cubicBezTo>
                    <a:pt x="695" y="932"/>
                    <a:pt x="675"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2243058" y="4587961"/>
              <a:ext cx="32443" cy="66006"/>
            </a:xfrm>
            <a:custGeom>
              <a:avLst/>
              <a:gdLst/>
              <a:ahLst/>
              <a:cxnLst/>
              <a:rect l="l" t="t" r="r" b="b"/>
              <a:pathLst>
                <a:path w="695" h="1414" extrusionOk="0">
                  <a:moveTo>
                    <a:pt x="357" y="0"/>
                  </a:moveTo>
                  <a:cubicBezTo>
                    <a:pt x="198" y="338"/>
                    <a:pt x="79" y="695"/>
                    <a:pt x="0" y="1071"/>
                  </a:cubicBezTo>
                  <a:cubicBezTo>
                    <a:pt x="0" y="1299"/>
                    <a:pt x="174" y="1413"/>
                    <a:pt x="347" y="1413"/>
                  </a:cubicBezTo>
                  <a:cubicBezTo>
                    <a:pt x="521" y="1413"/>
                    <a:pt x="694" y="1299"/>
                    <a:pt x="694" y="1071"/>
                  </a:cubicBezTo>
                  <a:cubicBezTo>
                    <a:pt x="615" y="695"/>
                    <a:pt x="496" y="338"/>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
            <p:cNvSpPr/>
            <p:nvPr/>
          </p:nvSpPr>
          <p:spPr>
            <a:xfrm>
              <a:off x="448100" y="4844371"/>
              <a:ext cx="33330" cy="64652"/>
            </a:xfrm>
            <a:custGeom>
              <a:avLst/>
              <a:gdLst/>
              <a:ahLst/>
              <a:cxnLst/>
              <a:rect l="l" t="t" r="r" b="b"/>
              <a:pathLst>
                <a:path w="714" h="1385" extrusionOk="0">
                  <a:moveTo>
                    <a:pt x="357" y="1"/>
                  </a:moveTo>
                  <a:cubicBezTo>
                    <a:pt x="198" y="338"/>
                    <a:pt x="79" y="695"/>
                    <a:pt x="0" y="1072"/>
                  </a:cubicBezTo>
                  <a:cubicBezTo>
                    <a:pt x="20" y="1280"/>
                    <a:pt x="188"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
            <p:cNvSpPr/>
            <p:nvPr/>
          </p:nvSpPr>
          <p:spPr>
            <a:xfrm>
              <a:off x="704509" y="4844371"/>
              <a:ext cx="33376" cy="64652"/>
            </a:xfrm>
            <a:custGeom>
              <a:avLst/>
              <a:gdLst/>
              <a:ahLst/>
              <a:cxnLst/>
              <a:rect l="l" t="t" r="r" b="b"/>
              <a:pathLst>
                <a:path w="715" h="1385" extrusionOk="0">
                  <a:moveTo>
                    <a:pt x="357" y="1"/>
                  </a:moveTo>
                  <a:cubicBezTo>
                    <a:pt x="199" y="338"/>
                    <a:pt x="80" y="695"/>
                    <a:pt x="0" y="1072"/>
                  </a:cubicBezTo>
                  <a:cubicBezTo>
                    <a:pt x="20" y="1280"/>
                    <a:pt x="189"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
            <p:cNvSpPr/>
            <p:nvPr/>
          </p:nvSpPr>
          <p:spPr>
            <a:xfrm>
              <a:off x="960918" y="4844371"/>
              <a:ext cx="33376" cy="64652"/>
            </a:xfrm>
            <a:custGeom>
              <a:avLst/>
              <a:gdLst/>
              <a:ahLst/>
              <a:cxnLst/>
              <a:rect l="l" t="t" r="r" b="b"/>
              <a:pathLst>
                <a:path w="715" h="1385" extrusionOk="0">
                  <a:moveTo>
                    <a:pt x="358" y="1"/>
                  </a:moveTo>
                  <a:cubicBezTo>
                    <a:pt x="199" y="338"/>
                    <a:pt x="80" y="695"/>
                    <a:pt x="1" y="1072"/>
                  </a:cubicBezTo>
                  <a:cubicBezTo>
                    <a:pt x="20" y="1280"/>
                    <a:pt x="189" y="1384"/>
                    <a:pt x="358" y="1384"/>
                  </a:cubicBezTo>
                  <a:cubicBezTo>
                    <a:pt x="526" y="1384"/>
                    <a:pt x="695" y="1280"/>
                    <a:pt x="715" y="1072"/>
                  </a:cubicBezTo>
                  <a:cubicBezTo>
                    <a:pt x="615" y="695"/>
                    <a:pt x="496"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
            <p:cNvSpPr/>
            <p:nvPr/>
          </p:nvSpPr>
          <p:spPr>
            <a:xfrm>
              <a:off x="1217328" y="4844371"/>
              <a:ext cx="32489" cy="66006"/>
            </a:xfrm>
            <a:custGeom>
              <a:avLst/>
              <a:gdLst/>
              <a:ahLst/>
              <a:cxnLst/>
              <a:rect l="l" t="t" r="r" b="b"/>
              <a:pathLst>
                <a:path w="696" h="1414" extrusionOk="0">
                  <a:moveTo>
                    <a:pt x="358" y="1"/>
                  </a:moveTo>
                  <a:cubicBezTo>
                    <a:pt x="199" y="338"/>
                    <a:pt x="80" y="695"/>
                    <a:pt x="1" y="1072"/>
                  </a:cubicBezTo>
                  <a:cubicBezTo>
                    <a:pt x="1" y="1300"/>
                    <a:pt x="174" y="1414"/>
                    <a:pt x="348" y="1414"/>
                  </a:cubicBezTo>
                  <a:cubicBezTo>
                    <a:pt x="521" y="1414"/>
                    <a:pt x="695" y="1300"/>
                    <a:pt x="695" y="1072"/>
                  </a:cubicBezTo>
                  <a:cubicBezTo>
                    <a:pt x="616" y="695"/>
                    <a:pt x="497"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
            <p:cNvSpPr/>
            <p:nvPr/>
          </p:nvSpPr>
          <p:spPr>
            <a:xfrm>
              <a:off x="1473784" y="4844371"/>
              <a:ext cx="32443" cy="66006"/>
            </a:xfrm>
            <a:custGeom>
              <a:avLst/>
              <a:gdLst/>
              <a:ahLst/>
              <a:cxnLst/>
              <a:rect l="l" t="t" r="r" b="b"/>
              <a:pathLst>
                <a:path w="695" h="1414" extrusionOk="0">
                  <a:moveTo>
                    <a:pt x="357" y="1"/>
                  </a:moveTo>
                  <a:cubicBezTo>
                    <a:pt x="199" y="338"/>
                    <a:pt x="80"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a:off x="1730193" y="4844371"/>
              <a:ext cx="32443" cy="66006"/>
            </a:xfrm>
            <a:custGeom>
              <a:avLst/>
              <a:gdLst/>
              <a:ahLst/>
              <a:cxnLst/>
              <a:rect l="l" t="t" r="r" b="b"/>
              <a:pathLst>
                <a:path w="695" h="1414" extrusionOk="0">
                  <a:moveTo>
                    <a:pt x="357" y="1"/>
                  </a:moveTo>
                  <a:cubicBezTo>
                    <a:pt x="199" y="338"/>
                    <a:pt x="80" y="695"/>
                    <a:pt x="0" y="1072"/>
                  </a:cubicBezTo>
                  <a:cubicBezTo>
                    <a:pt x="0" y="1300"/>
                    <a:pt x="174" y="1414"/>
                    <a:pt x="348" y="1414"/>
                  </a:cubicBezTo>
                  <a:cubicBezTo>
                    <a:pt x="521" y="1414"/>
                    <a:pt x="695" y="1300"/>
                    <a:pt x="695"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a:off x="1986135" y="4844371"/>
              <a:ext cx="32909" cy="66006"/>
            </a:xfrm>
            <a:custGeom>
              <a:avLst/>
              <a:gdLst/>
              <a:ahLst/>
              <a:cxnLst/>
              <a:rect l="l" t="t" r="r" b="b"/>
              <a:pathLst>
                <a:path w="705" h="1414" extrusionOk="0">
                  <a:moveTo>
                    <a:pt x="348" y="1"/>
                  </a:moveTo>
                  <a:cubicBezTo>
                    <a:pt x="209" y="338"/>
                    <a:pt x="90" y="695"/>
                    <a:pt x="11" y="1072"/>
                  </a:cubicBezTo>
                  <a:cubicBezTo>
                    <a:pt x="1" y="1300"/>
                    <a:pt x="174" y="1414"/>
                    <a:pt x="350" y="1414"/>
                  </a:cubicBezTo>
                  <a:cubicBezTo>
                    <a:pt x="526" y="1414"/>
                    <a:pt x="705" y="1300"/>
                    <a:pt x="705" y="1072"/>
                  </a:cubicBezTo>
                  <a:cubicBezTo>
                    <a:pt x="626" y="695"/>
                    <a:pt x="507" y="338"/>
                    <a:pt x="34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a:off x="2243058" y="4844371"/>
              <a:ext cx="32443" cy="66006"/>
            </a:xfrm>
            <a:custGeom>
              <a:avLst/>
              <a:gdLst/>
              <a:ahLst/>
              <a:cxnLst/>
              <a:rect l="l" t="t" r="r" b="b"/>
              <a:pathLst>
                <a:path w="695" h="1414" extrusionOk="0">
                  <a:moveTo>
                    <a:pt x="357" y="1"/>
                  </a:moveTo>
                  <a:cubicBezTo>
                    <a:pt x="198" y="338"/>
                    <a:pt x="79"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8" name="Google Shape;228;p3"/>
          <p:cNvSpPr/>
          <p:nvPr/>
        </p:nvSpPr>
        <p:spPr>
          <a:xfrm flipH="1">
            <a:off x="447065" y="3615074"/>
            <a:ext cx="1437210" cy="390636"/>
          </a:xfrm>
          <a:custGeom>
            <a:avLst/>
            <a:gdLst/>
            <a:ahLst/>
            <a:cxnLst/>
            <a:rect l="l" t="t" r="r" b="b"/>
            <a:pathLst>
              <a:path w="26615" h="7234" extrusionOk="0">
                <a:moveTo>
                  <a:pt x="15754" y="1"/>
                </a:moveTo>
                <a:cubicBezTo>
                  <a:pt x="13673" y="1"/>
                  <a:pt x="11571" y="888"/>
                  <a:pt x="10095" y="2771"/>
                </a:cubicBezTo>
                <a:cubicBezTo>
                  <a:pt x="9599" y="2593"/>
                  <a:pt x="9083" y="2514"/>
                  <a:pt x="8568" y="2514"/>
                </a:cubicBezTo>
                <a:cubicBezTo>
                  <a:pt x="6783" y="2514"/>
                  <a:pt x="5177" y="3505"/>
                  <a:pt x="4363" y="5092"/>
                </a:cubicBezTo>
                <a:cubicBezTo>
                  <a:pt x="3851" y="4693"/>
                  <a:pt x="3274" y="4514"/>
                  <a:pt x="2710" y="4514"/>
                </a:cubicBezTo>
                <a:cubicBezTo>
                  <a:pt x="1311" y="4514"/>
                  <a:pt x="1" y="5621"/>
                  <a:pt x="1" y="7233"/>
                </a:cubicBezTo>
                <a:lnTo>
                  <a:pt x="26614" y="7233"/>
                </a:lnTo>
                <a:cubicBezTo>
                  <a:pt x="26614" y="5726"/>
                  <a:pt x="25405" y="4516"/>
                  <a:pt x="23917" y="4516"/>
                </a:cubicBezTo>
                <a:cubicBezTo>
                  <a:pt x="23461" y="4516"/>
                  <a:pt x="23005" y="4635"/>
                  <a:pt x="22588" y="4854"/>
                </a:cubicBezTo>
                <a:cubicBezTo>
                  <a:pt x="21504" y="1716"/>
                  <a:pt x="18649" y="1"/>
                  <a:pt x="157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9" name="Google Shape;229;p3"/>
          <p:cNvGrpSpPr/>
          <p:nvPr/>
        </p:nvGrpSpPr>
        <p:grpSpPr>
          <a:xfrm>
            <a:off x="1302325" y="3774458"/>
            <a:ext cx="87907" cy="1149633"/>
            <a:chOff x="1066850" y="1129183"/>
            <a:chExt cx="78650" cy="1028570"/>
          </a:xfrm>
        </p:grpSpPr>
        <p:sp>
          <p:nvSpPr>
            <p:cNvPr id="230" name="Google Shape;230;p3"/>
            <p:cNvSpPr/>
            <p:nvPr/>
          </p:nvSpPr>
          <p:spPr>
            <a:xfrm>
              <a:off x="1066850" y="1997745"/>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1" name="Google Shape;231;p3"/>
            <p:cNvCxnSpPr/>
            <p:nvPr/>
          </p:nvCxnSpPr>
          <p:spPr>
            <a:xfrm rot="10800000">
              <a:off x="1106175" y="1129183"/>
              <a:ext cx="0" cy="938700"/>
            </a:xfrm>
            <a:prstGeom prst="straightConnector1">
              <a:avLst/>
            </a:prstGeom>
            <a:noFill/>
            <a:ln w="19050" cap="flat" cmpd="sng">
              <a:solidFill>
                <a:schemeClr val="dk1"/>
              </a:solidFill>
              <a:prstDash val="solid"/>
              <a:round/>
              <a:headEnd type="none" w="med" len="med"/>
              <a:tailEnd type="none" w="med" len="med"/>
            </a:ln>
          </p:spPr>
        </p:cxnSp>
      </p:grpSp>
      <p:cxnSp>
        <p:nvCxnSpPr>
          <p:cNvPr id="232" name="Google Shape;232;p3"/>
          <p:cNvCxnSpPr/>
          <p:nvPr/>
        </p:nvCxnSpPr>
        <p:spPr>
          <a:xfrm rot="10800000">
            <a:off x="925326" y="3912049"/>
            <a:ext cx="0" cy="127020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3"/>
        <p:cNvGrpSpPr/>
        <p:nvPr/>
      </p:nvGrpSpPr>
      <p:grpSpPr>
        <a:xfrm>
          <a:off x="0" y="0"/>
          <a:ext cx="0" cy="0"/>
          <a:chOff x="0" y="0"/>
          <a:chExt cx="0" cy="0"/>
        </a:xfrm>
      </p:grpSpPr>
      <p:sp>
        <p:nvSpPr>
          <p:cNvPr id="234" name="Google Shape;234;p4"/>
          <p:cNvSpPr txBox="1">
            <a:spLocks noGrp="1"/>
          </p:cNvSpPr>
          <p:nvPr>
            <p:ph type="title"/>
          </p:nvPr>
        </p:nvSpPr>
        <p:spPr>
          <a:xfrm>
            <a:off x="716300" y="533450"/>
            <a:ext cx="7751700" cy="4842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3000"/>
            </a:lvl1pPr>
            <a:lvl2pPr lvl="1">
              <a:spcBef>
                <a:spcPts val="0"/>
              </a:spcBef>
              <a:spcAft>
                <a:spcPts val="0"/>
              </a:spcAft>
              <a:buSzPts val="3500"/>
              <a:buNone/>
              <a:defRPr sz="3500"/>
            </a:lvl2pPr>
            <a:lvl3pPr lvl="2">
              <a:spcBef>
                <a:spcPts val="0"/>
              </a:spcBef>
              <a:spcAft>
                <a:spcPts val="0"/>
              </a:spcAft>
              <a:buSzPts val="3500"/>
              <a:buNone/>
              <a:defRPr sz="3500"/>
            </a:lvl3pPr>
            <a:lvl4pPr lvl="3">
              <a:spcBef>
                <a:spcPts val="0"/>
              </a:spcBef>
              <a:spcAft>
                <a:spcPts val="0"/>
              </a:spcAft>
              <a:buSzPts val="3500"/>
              <a:buNone/>
              <a:defRPr sz="3500"/>
            </a:lvl4pPr>
            <a:lvl5pPr lvl="4">
              <a:spcBef>
                <a:spcPts val="0"/>
              </a:spcBef>
              <a:spcAft>
                <a:spcPts val="0"/>
              </a:spcAft>
              <a:buSzPts val="3500"/>
              <a:buNone/>
              <a:defRPr sz="3500"/>
            </a:lvl5pPr>
            <a:lvl6pPr lvl="5">
              <a:spcBef>
                <a:spcPts val="0"/>
              </a:spcBef>
              <a:spcAft>
                <a:spcPts val="0"/>
              </a:spcAft>
              <a:buSzPts val="3500"/>
              <a:buNone/>
              <a:defRPr sz="3500"/>
            </a:lvl6pPr>
            <a:lvl7pPr lvl="6">
              <a:spcBef>
                <a:spcPts val="0"/>
              </a:spcBef>
              <a:spcAft>
                <a:spcPts val="0"/>
              </a:spcAft>
              <a:buSzPts val="3500"/>
              <a:buNone/>
              <a:defRPr sz="3500"/>
            </a:lvl7pPr>
            <a:lvl8pPr lvl="7">
              <a:spcBef>
                <a:spcPts val="0"/>
              </a:spcBef>
              <a:spcAft>
                <a:spcPts val="0"/>
              </a:spcAft>
              <a:buSzPts val="3500"/>
              <a:buNone/>
              <a:defRPr sz="3500"/>
            </a:lvl8pPr>
            <a:lvl9pPr lvl="8">
              <a:spcBef>
                <a:spcPts val="0"/>
              </a:spcBef>
              <a:spcAft>
                <a:spcPts val="0"/>
              </a:spcAft>
              <a:buSzPts val="3500"/>
              <a:buNone/>
              <a:defRPr sz="3500"/>
            </a:lvl9pPr>
          </a:lstStyle>
          <a:p>
            <a:endParaRPr/>
          </a:p>
        </p:txBody>
      </p:sp>
      <p:sp>
        <p:nvSpPr>
          <p:cNvPr id="235" name="Google Shape;235;p4"/>
          <p:cNvSpPr txBox="1">
            <a:spLocks noGrp="1"/>
          </p:cNvSpPr>
          <p:nvPr>
            <p:ph type="body" idx="1"/>
          </p:nvPr>
        </p:nvSpPr>
        <p:spPr>
          <a:xfrm>
            <a:off x="716425" y="1152475"/>
            <a:ext cx="7751700" cy="34575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Clr>
                <a:schemeClr val="accent3"/>
              </a:buClr>
              <a:buSzPts val="1400"/>
              <a:buAutoNum type="arabicPeriod"/>
              <a:defRPr sz="1200"/>
            </a:lvl1pPr>
            <a:lvl2pPr marL="914400" lvl="1" indent="-317500" rtl="0">
              <a:spcBef>
                <a:spcPts val="0"/>
              </a:spcBef>
              <a:spcAft>
                <a:spcPts val="0"/>
              </a:spcAft>
              <a:buSzPts val="1400"/>
              <a:buAutoNum type="alphaLcPeriod"/>
              <a:defRPr/>
            </a:lvl2pPr>
            <a:lvl3pPr marL="1371600" lvl="2" indent="-317500" rtl="0">
              <a:spcBef>
                <a:spcPts val="0"/>
              </a:spcBef>
              <a:spcAft>
                <a:spcPts val="0"/>
              </a:spcAft>
              <a:buSzPts val="1400"/>
              <a:buAutoNum type="romanLcPeriod"/>
              <a:defRPr/>
            </a:lvl3pPr>
            <a:lvl4pPr marL="1828800" lvl="3" indent="-317500" rtl="0">
              <a:spcBef>
                <a:spcPts val="0"/>
              </a:spcBef>
              <a:spcAft>
                <a:spcPts val="0"/>
              </a:spcAft>
              <a:buSzPts val="1400"/>
              <a:buAutoNum type="arabicPeriod"/>
              <a:defRPr/>
            </a:lvl4pPr>
            <a:lvl5pPr marL="2286000" lvl="4" indent="-317500" rtl="0">
              <a:spcBef>
                <a:spcPts val="0"/>
              </a:spcBef>
              <a:spcAft>
                <a:spcPts val="0"/>
              </a:spcAft>
              <a:buSzPts val="1400"/>
              <a:buAutoNum type="alphaLcPeriod"/>
              <a:defRPr/>
            </a:lvl5pPr>
            <a:lvl6pPr marL="2743200" lvl="5" indent="-317500" rtl="0">
              <a:spcBef>
                <a:spcPts val="0"/>
              </a:spcBef>
              <a:spcAft>
                <a:spcPts val="0"/>
              </a:spcAft>
              <a:buSzPts val="1400"/>
              <a:buAutoNum type="romanLcPeriod"/>
              <a:defRPr/>
            </a:lvl6pPr>
            <a:lvl7pPr marL="3200400" lvl="6" indent="-317500" rtl="0">
              <a:spcBef>
                <a:spcPts val="0"/>
              </a:spcBef>
              <a:spcAft>
                <a:spcPts val="0"/>
              </a:spcAft>
              <a:buSzPts val="1400"/>
              <a:buAutoNum type="arabicPeriod"/>
              <a:defRPr/>
            </a:lvl7pPr>
            <a:lvl8pPr marL="3657600" lvl="7" indent="-317500" rtl="0">
              <a:spcBef>
                <a:spcPts val="0"/>
              </a:spcBef>
              <a:spcAft>
                <a:spcPts val="0"/>
              </a:spcAft>
              <a:buSzPts val="1400"/>
              <a:buAutoNum type="alphaLcPeriod"/>
              <a:defRPr/>
            </a:lvl8pPr>
            <a:lvl9pPr marL="4114800" lvl="8" indent="-317500" rtl="0">
              <a:spcBef>
                <a:spcPts val="0"/>
              </a:spcBef>
              <a:spcAft>
                <a:spcPts val="0"/>
              </a:spcAft>
              <a:buSzPts val="1400"/>
              <a:buAutoNum type="romanLcPeriod"/>
              <a:defRPr/>
            </a:lvl9pPr>
          </a:lstStyle>
          <a:p>
            <a:endParaRPr/>
          </a:p>
        </p:txBody>
      </p:sp>
      <p:grpSp>
        <p:nvGrpSpPr>
          <p:cNvPr id="236" name="Google Shape;236;p4"/>
          <p:cNvGrpSpPr/>
          <p:nvPr/>
        </p:nvGrpSpPr>
        <p:grpSpPr>
          <a:xfrm>
            <a:off x="5073120" y="4703702"/>
            <a:ext cx="2275479" cy="1678652"/>
            <a:chOff x="448100" y="3562278"/>
            <a:chExt cx="1827401" cy="1348098"/>
          </a:xfrm>
        </p:grpSpPr>
        <p:sp>
          <p:nvSpPr>
            <p:cNvPr id="237" name="Google Shape;237;p4"/>
            <p:cNvSpPr/>
            <p:nvPr/>
          </p:nvSpPr>
          <p:spPr>
            <a:xfrm>
              <a:off x="448100" y="3562278"/>
              <a:ext cx="33330" cy="64605"/>
            </a:xfrm>
            <a:custGeom>
              <a:avLst/>
              <a:gdLst/>
              <a:ahLst/>
              <a:cxnLst/>
              <a:rect l="l" t="t" r="r" b="b"/>
              <a:pathLst>
                <a:path w="714" h="1384" extrusionOk="0">
                  <a:moveTo>
                    <a:pt x="357" y="0"/>
                  </a:moveTo>
                  <a:cubicBezTo>
                    <a:pt x="198" y="337"/>
                    <a:pt x="79" y="694"/>
                    <a:pt x="0" y="1071"/>
                  </a:cubicBezTo>
                  <a:cubicBezTo>
                    <a:pt x="20" y="1279"/>
                    <a:pt x="188" y="1384"/>
                    <a:pt x="357" y="1384"/>
                  </a:cubicBezTo>
                  <a:cubicBezTo>
                    <a:pt x="526" y="1384"/>
                    <a:pt x="694" y="1279"/>
                    <a:pt x="71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a:off x="575814" y="3690926"/>
              <a:ext cx="33376" cy="64418"/>
            </a:xfrm>
            <a:custGeom>
              <a:avLst/>
              <a:gdLst/>
              <a:ahLst/>
              <a:cxnLst/>
              <a:rect l="l" t="t" r="r" b="b"/>
              <a:pathLst>
                <a:path w="715" h="1380" extrusionOk="0">
                  <a:moveTo>
                    <a:pt x="358" y="1"/>
                  </a:moveTo>
                  <a:cubicBezTo>
                    <a:pt x="358" y="1"/>
                    <a:pt x="199" y="378"/>
                    <a:pt x="100" y="695"/>
                  </a:cubicBezTo>
                  <a:cubicBezTo>
                    <a:pt x="60" y="814"/>
                    <a:pt x="21" y="933"/>
                    <a:pt x="1" y="1052"/>
                  </a:cubicBezTo>
                  <a:cubicBezTo>
                    <a:pt x="21" y="1270"/>
                    <a:pt x="189" y="1379"/>
                    <a:pt x="358" y="1379"/>
                  </a:cubicBezTo>
                  <a:cubicBezTo>
                    <a:pt x="526" y="1379"/>
                    <a:pt x="695" y="1270"/>
                    <a:pt x="715" y="1052"/>
                  </a:cubicBezTo>
                  <a:cubicBezTo>
                    <a:pt x="695" y="933"/>
                    <a:pt x="675" y="814"/>
                    <a:pt x="635" y="695"/>
                  </a:cubicBezTo>
                  <a:cubicBezTo>
                    <a:pt x="516"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a:off x="704509" y="3562278"/>
              <a:ext cx="33376" cy="64605"/>
            </a:xfrm>
            <a:custGeom>
              <a:avLst/>
              <a:gdLst/>
              <a:ahLst/>
              <a:cxnLst/>
              <a:rect l="l" t="t" r="r" b="b"/>
              <a:pathLst>
                <a:path w="715" h="1384" extrusionOk="0">
                  <a:moveTo>
                    <a:pt x="357" y="0"/>
                  </a:moveTo>
                  <a:cubicBezTo>
                    <a:pt x="199" y="337"/>
                    <a:pt x="80" y="694"/>
                    <a:pt x="0" y="1071"/>
                  </a:cubicBezTo>
                  <a:cubicBezTo>
                    <a:pt x="20" y="1279"/>
                    <a:pt x="189" y="1384"/>
                    <a:pt x="357" y="1384"/>
                  </a:cubicBezTo>
                  <a:cubicBezTo>
                    <a:pt x="526" y="1384"/>
                    <a:pt x="694" y="1279"/>
                    <a:pt x="71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a:off x="832270" y="3690926"/>
              <a:ext cx="33330" cy="64418"/>
            </a:xfrm>
            <a:custGeom>
              <a:avLst/>
              <a:gdLst/>
              <a:ahLst/>
              <a:cxnLst/>
              <a:rect l="l" t="t" r="r" b="b"/>
              <a:pathLst>
                <a:path w="714" h="1380" extrusionOk="0">
                  <a:moveTo>
                    <a:pt x="357" y="1"/>
                  </a:moveTo>
                  <a:cubicBezTo>
                    <a:pt x="357" y="1"/>
                    <a:pt x="198" y="378"/>
                    <a:pt x="99" y="695"/>
                  </a:cubicBezTo>
                  <a:cubicBezTo>
                    <a:pt x="60" y="814"/>
                    <a:pt x="20" y="933"/>
                    <a:pt x="0" y="1052"/>
                  </a:cubicBezTo>
                  <a:cubicBezTo>
                    <a:pt x="20" y="1270"/>
                    <a:pt x="188" y="1379"/>
                    <a:pt x="357" y="1379"/>
                  </a:cubicBezTo>
                  <a:cubicBezTo>
                    <a:pt x="526" y="1379"/>
                    <a:pt x="694" y="1270"/>
                    <a:pt x="714" y="1052"/>
                  </a:cubicBezTo>
                  <a:cubicBezTo>
                    <a:pt x="694" y="933"/>
                    <a:pt x="674" y="814"/>
                    <a:pt x="63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a:off x="960918" y="3562278"/>
              <a:ext cx="33376" cy="64605"/>
            </a:xfrm>
            <a:custGeom>
              <a:avLst/>
              <a:gdLst/>
              <a:ahLst/>
              <a:cxnLst/>
              <a:rect l="l" t="t" r="r" b="b"/>
              <a:pathLst>
                <a:path w="715" h="1384" extrusionOk="0">
                  <a:moveTo>
                    <a:pt x="358" y="0"/>
                  </a:moveTo>
                  <a:cubicBezTo>
                    <a:pt x="199" y="337"/>
                    <a:pt x="80" y="694"/>
                    <a:pt x="1" y="1071"/>
                  </a:cubicBezTo>
                  <a:cubicBezTo>
                    <a:pt x="20" y="1279"/>
                    <a:pt x="189" y="1384"/>
                    <a:pt x="358" y="1384"/>
                  </a:cubicBezTo>
                  <a:cubicBezTo>
                    <a:pt x="526" y="1384"/>
                    <a:pt x="695" y="1279"/>
                    <a:pt x="715" y="1071"/>
                  </a:cubicBezTo>
                  <a:cubicBezTo>
                    <a:pt x="615" y="694"/>
                    <a:pt x="496" y="337"/>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a:off x="1088680" y="3690926"/>
              <a:ext cx="33376" cy="65772"/>
            </a:xfrm>
            <a:custGeom>
              <a:avLst/>
              <a:gdLst/>
              <a:ahLst/>
              <a:cxnLst/>
              <a:rect l="l" t="t" r="r" b="b"/>
              <a:pathLst>
                <a:path w="715" h="1409" extrusionOk="0">
                  <a:moveTo>
                    <a:pt x="357" y="1"/>
                  </a:moveTo>
                  <a:cubicBezTo>
                    <a:pt x="357" y="1"/>
                    <a:pt x="199" y="378"/>
                    <a:pt x="100" y="695"/>
                  </a:cubicBezTo>
                  <a:cubicBezTo>
                    <a:pt x="60" y="814"/>
                    <a:pt x="20" y="933"/>
                    <a:pt x="0" y="1052"/>
                  </a:cubicBezTo>
                  <a:cubicBezTo>
                    <a:pt x="0" y="1290"/>
                    <a:pt x="179" y="1409"/>
                    <a:pt x="357" y="1409"/>
                  </a:cubicBezTo>
                  <a:cubicBezTo>
                    <a:pt x="536" y="1409"/>
                    <a:pt x="714" y="1290"/>
                    <a:pt x="714" y="1052"/>
                  </a:cubicBezTo>
                  <a:cubicBezTo>
                    <a:pt x="694" y="933"/>
                    <a:pt x="675" y="814"/>
                    <a:pt x="61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
            <p:cNvSpPr/>
            <p:nvPr/>
          </p:nvSpPr>
          <p:spPr>
            <a:xfrm>
              <a:off x="1217328" y="3562278"/>
              <a:ext cx="32489" cy="66006"/>
            </a:xfrm>
            <a:custGeom>
              <a:avLst/>
              <a:gdLst/>
              <a:ahLst/>
              <a:cxnLst/>
              <a:rect l="l" t="t" r="r" b="b"/>
              <a:pathLst>
                <a:path w="696" h="1414" extrusionOk="0">
                  <a:moveTo>
                    <a:pt x="358" y="0"/>
                  </a:moveTo>
                  <a:cubicBezTo>
                    <a:pt x="199" y="337"/>
                    <a:pt x="80" y="694"/>
                    <a:pt x="1" y="1071"/>
                  </a:cubicBezTo>
                  <a:cubicBezTo>
                    <a:pt x="1" y="1299"/>
                    <a:pt x="174" y="1413"/>
                    <a:pt x="348" y="1413"/>
                  </a:cubicBezTo>
                  <a:cubicBezTo>
                    <a:pt x="521" y="1413"/>
                    <a:pt x="695" y="1299"/>
                    <a:pt x="695" y="1071"/>
                  </a:cubicBezTo>
                  <a:cubicBezTo>
                    <a:pt x="616" y="694"/>
                    <a:pt x="497" y="337"/>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
            <p:cNvSpPr/>
            <p:nvPr/>
          </p:nvSpPr>
          <p:spPr>
            <a:xfrm>
              <a:off x="1345089" y="3690926"/>
              <a:ext cx="33376" cy="65772"/>
            </a:xfrm>
            <a:custGeom>
              <a:avLst/>
              <a:gdLst/>
              <a:ahLst/>
              <a:cxnLst/>
              <a:rect l="l" t="t" r="r" b="b"/>
              <a:pathLst>
                <a:path w="715" h="1409" extrusionOk="0">
                  <a:moveTo>
                    <a:pt x="358" y="1"/>
                  </a:moveTo>
                  <a:cubicBezTo>
                    <a:pt x="358" y="1"/>
                    <a:pt x="199" y="378"/>
                    <a:pt x="100" y="695"/>
                  </a:cubicBezTo>
                  <a:cubicBezTo>
                    <a:pt x="60" y="814"/>
                    <a:pt x="20" y="933"/>
                    <a:pt x="1" y="1052"/>
                  </a:cubicBezTo>
                  <a:cubicBezTo>
                    <a:pt x="1" y="1290"/>
                    <a:pt x="179" y="1409"/>
                    <a:pt x="358" y="1409"/>
                  </a:cubicBezTo>
                  <a:cubicBezTo>
                    <a:pt x="536" y="1409"/>
                    <a:pt x="715" y="1290"/>
                    <a:pt x="715" y="1052"/>
                  </a:cubicBezTo>
                  <a:cubicBezTo>
                    <a:pt x="695" y="933"/>
                    <a:pt x="675" y="814"/>
                    <a:pt x="615" y="695"/>
                  </a:cubicBezTo>
                  <a:cubicBezTo>
                    <a:pt x="516"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a:off x="1473784" y="3562278"/>
              <a:ext cx="32443" cy="66006"/>
            </a:xfrm>
            <a:custGeom>
              <a:avLst/>
              <a:gdLst/>
              <a:ahLst/>
              <a:cxnLst/>
              <a:rect l="l" t="t" r="r" b="b"/>
              <a:pathLst>
                <a:path w="695" h="1414" extrusionOk="0">
                  <a:moveTo>
                    <a:pt x="357" y="0"/>
                  </a:moveTo>
                  <a:cubicBezTo>
                    <a:pt x="199" y="337"/>
                    <a:pt x="80" y="694"/>
                    <a:pt x="0" y="1071"/>
                  </a:cubicBezTo>
                  <a:cubicBezTo>
                    <a:pt x="0" y="1299"/>
                    <a:pt x="174" y="1413"/>
                    <a:pt x="347" y="1413"/>
                  </a:cubicBezTo>
                  <a:cubicBezTo>
                    <a:pt x="521" y="1413"/>
                    <a:pt x="694" y="1299"/>
                    <a:pt x="69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a:off x="1601498" y="3690926"/>
              <a:ext cx="33376" cy="65772"/>
            </a:xfrm>
            <a:custGeom>
              <a:avLst/>
              <a:gdLst/>
              <a:ahLst/>
              <a:cxnLst/>
              <a:rect l="l" t="t" r="r" b="b"/>
              <a:pathLst>
                <a:path w="715" h="1409" extrusionOk="0">
                  <a:moveTo>
                    <a:pt x="358" y="1"/>
                  </a:moveTo>
                  <a:cubicBezTo>
                    <a:pt x="358" y="1"/>
                    <a:pt x="199" y="378"/>
                    <a:pt x="100" y="695"/>
                  </a:cubicBezTo>
                  <a:cubicBezTo>
                    <a:pt x="60" y="814"/>
                    <a:pt x="21" y="933"/>
                    <a:pt x="1" y="1052"/>
                  </a:cubicBezTo>
                  <a:cubicBezTo>
                    <a:pt x="1" y="1290"/>
                    <a:pt x="179" y="1409"/>
                    <a:pt x="358" y="1409"/>
                  </a:cubicBezTo>
                  <a:cubicBezTo>
                    <a:pt x="536" y="1409"/>
                    <a:pt x="715" y="1290"/>
                    <a:pt x="715" y="1052"/>
                  </a:cubicBezTo>
                  <a:cubicBezTo>
                    <a:pt x="695" y="933"/>
                    <a:pt x="675" y="814"/>
                    <a:pt x="616" y="695"/>
                  </a:cubicBezTo>
                  <a:cubicBezTo>
                    <a:pt x="517"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a:off x="1730193" y="3562278"/>
              <a:ext cx="32443" cy="66006"/>
            </a:xfrm>
            <a:custGeom>
              <a:avLst/>
              <a:gdLst/>
              <a:ahLst/>
              <a:cxnLst/>
              <a:rect l="l" t="t" r="r" b="b"/>
              <a:pathLst>
                <a:path w="695" h="1414" extrusionOk="0">
                  <a:moveTo>
                    <a:pt x="357" y="0"/>
                  </a:moveTo>
                  <a:cubicBezTo>
                    <a:pt x="199" y="337"/>
                    <a:pt x="80" y="694"/>
                    <a:pt x="0" y="1071"/>
                  </a:cubicBezTo>
                  <a:cubicBezTo>
                    <a:pt x="0" y="1299"/>
                    <a:pt x="174" y="1413"/>
                    <a:pt x="348" y="1413"/>
                  </a:cubicBezTo>
                  <a:cubicBezTo>
                    <a:pt x="521" y="1413"/>
                    <a:pt x="695" y="1299"/>
                    <a:pt x="695"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a:off x="1857954" y="3690926"/>
              <a:ext cx="33376" cy="65772"/>
            </a:xfrm>
            <a:custGeom>
              <a:avLst/>
              <a:gdLst/>
              <a:ahLst/>
              <a:cxnLst/>
              <a:rect l="l" t="t" r="r" b="b"/>
              <a:pathLst>
                <a:path w="715" h="1409" extrusionOk="0">
                  <a:moveTo>
                    <a:pt x="357" y="1"/>
                  </a:moveTo>
                  <a:cubicBezTo>
                    <a:pt x="357" y="1"/>
                    <a:pt x="199" y="378"/>
                    <a:pt x="99" y="695"/>
                  </a:cubicBezTo>
                  <a:cubicBezTo>
                    <a:pt x="60" y="814"/>
                    <a:pt x="20" y="933"/>
                    <a:pt x="0" y="1052"/>
                  </a:cubicBezTo>
                  <a:cubicBezTo>
                    <a:pt x="0" y="1290"/>
                    <a:pt x="179" y="1409"/>
                    <a:pt x="357" y="1409"/>
                  </a:cubicBezTo>
                  <a:cubicBezTo>
                    <a:pt x="536" y="1409"/>
                    <a:pt x="714" y="1290"/>
                    <a:pt x="714" y="1052"/>
                  </a:cubicBezTo>
                  <a:cubicBezTo>
                    <a:pt x="694" y="933"/>
                    <a:pt x="674" y="814"/>
                    <a:pt x="61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a:off x="1986135" y="3562278"/>
              <a:ext cx="32909" cy="66006"/>
            </a:xfrm>
            <a:custGeom>
              <a:avLst/>
              <a:gdLst/>
              <a:ahLst/>
              <a:cxnLst/>
              <a:rect l="l" t="t" r="r" b="b"/>
              <a:pathLst>
                <a:path w="705" h="1414" extrusionOk="0">
                  <a:moveTo>
                    <a:pt x="348" y="0"/>
                  </a:moveTo>
                  <a:cubicBezTo>
                    <a:pt x="209" y="337"/>
                    <a:pt x="90" y="694"/>
                    <a:pt x="11" y="1071"/>
                  </a:cubicBezTo>
                  <a:cubicBezTo>
                    <a:pt x="1" y="1299"/>
                    <a:pt x="174" y="1413"/>
                    <a:pt x="350" y="1413"/>
                  </a:cubicBezTo>
                  <a:cubicBezTo>
                    <a:pt x="526" y="1413"/>
                    <a:pt x="705" y="1299"/>
                    <a:pt x="705" y="1071"/>
                  </a:cubicBezTo>
                  <a:cubicBezTo>
                    <a:pt x="626" y="694"/>
                    <a:pt x="507" y="337"/>
                    <a:pt x="34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a:off x="2114363" y="3690926"/>
              <a:ext cx="33376" cy="65772"/>
            </a:xfrm>
            <a:custGeom>
              <a:avLst/>
              <a:gdLst/>
              <a:ahLst/>
              <a:cxnLst/>
              <a:rect l="l" t="t" r="r" b="b"/>
              <a:pathLst>
                <a:path w="715" h="1409" extrusionOk="0">
                  <a:moveTo>
                    <a:pt x="357" y="1"/>
                  </a:moveTo>
                  <a:cubicBezTo>
                    <a:pt x="357" y="1"/>
                    <a:pt x="199" y="378"/>
                    <a:pt x="100" y="695"/>
                  </a:cubicBezTo>
                  <a:cubicBezTo>
                    <a:pt x="60" y="814"/>
                    <a:pt x="20" y="933"/>
                    <a:pt x="1" y="1052"/>
                  </a:cubicBezTo>
                  <a:cubicBezTo>
                    <a:pt x="1" y="1290"/>
                    <a:pt x="179" y="1409"/>
                    <a:pt x="357" y="1409"/>
                  </a:cubicBezTo>
                  <a:cubicBezTo>
                    <a:pt x="536" y="1409"/>
                    <a:pt x="714" y="1290"/>
                    <a:pt x="714" y="1052"/>
                  </a:cubicBezTo>
                  <a:cubicBezTo>
                    <a:pt x="695" y="933"/>
                    <a:pt x="675" y="814"/>
                    <a:pt x="61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a:off x="2243058" y="3562278"/>
              <a:ext cx="32443" cy="66006"/>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
            <p:cNvSpPr/>
            <p:nvPr/>
          </p:nvSpPr>
          <p:spPr>
            <a:xfrm>
              <a:off x="448100" y="3818687"/>
              <a:ext cx="33330" cy="64605"/>
            </a:xfrm>
            <a:custGeom>
              <a:avLst/>
              <a:gdLst/>
              <a:ahLst/>
              <a:cxnLst/>
              <a:rect l="l" t="t" r="r" b="b"/>
              <a:pathLst>
                <a:path w="714" h="1384" extrusionOk="0">
                  <a:moveTo>
                    <a:pt x="357" y="1"/>
                  </a:moveTo>
                  <a:cubicBezTo>
                    <a:pt x="198" y="338"/>
                    <a:pt x="79" y="695"/>
                    <a:pt x="0" y="1072"/>
                  </a:cubicBezTo>
                  <a:cubicBezTo>
                    <a:pt x="20" y="1280"/>
                    <a:pt x="188"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
            <p:cNvSpPr/>
            <p:nvPr/>
          </p:nvSpPr>
          <p:spPr>
            <a:xfrm>
              <a:off x="575814" y="3947382"/>
              <a:ext cx="33376" cy="64372"/>
            </a:xfrm>
            <a:custGeom>
              <a:avLst/>
              <a:gdLst/>
              <a:ahLst/>
              <a:cxnLst/>
              <a:rect l="l" t="t" r="r" b="b"/>
              <a:pathLst>
                <a:path w="715" h="1379" extrusionOk="0">
                  <a:moveTo>
                    <a:pt x="358" y="0"/>
                  </a:moveTo>
                  <a:cubicBezTo>
                    <a:pt x="358" y="0"/>
                    <a:pt x="199" y="377"/>
                    <a:pt x="100" y="694"/>
                  </a:cubicBezTo>
                  <a:cubicBezTo>
                    <a:pt x="60" y="813"/>
                    <a:pt x="21" y="932"/>
                    <a:pt x="1" y="1051"/>
                  </a:cubicBezTo>
                  <a:cubicBezTo>
                    <a:pt x="21" y="1269"/>
                    <a:pt x="189" y="1378"/>
                    <a:pt x="358" y="1378"/>
                  </a:cubicBezTo>
                  <a:cubicBezTo>
                    <a:pt x="526" y="1378"/>
                    <a:pt x="695" y="1269"/>
                    <a:pt x="715" y="1051"/>
                  </a:cubicBezTo>
                  <a:cubicBezTo>
                    <a:pt x="695" y="932"/>
                    <a:pt x="675" y="813"/>
                    <a:pt x="635" y="69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4"/>
            <p:cNvSpPr/>
            <p:nvPr/>
          </p:nvSpPr>
          <p:spPr>
            <a:xfrm>
              <a:off x="704509" y="3818687"/>
              <a:ext cx="33376" cy="64605"/>
            </a:xfrm>
            <a:custGeom>
              <a:avLst/>
              <a:gdLst/>
              <a:ahLst/>
              <a:cxnLst/>
              <a:rect l="l" t="t" r="r" b="b"/>
              <a:pathLst>
                <a:path w="715" h="1384" extrusionOk="0">
                  <a:moveTo>
                    <a:pt x="357" y="1"/>
                  </a:moveTo>
                  <a:cubicBezTo>
                    <a:pt x="199" y="338"/>
                    <a:pt x="80" y="695"/>
                    <a:pt x="0" y="1072"/>
                  </a:cubicBezTo>
                  <a:cubicBezTo>
                    <a:pt x="20" y="1280"/>
                    <a:pt x="189"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
            <p:cNvSpPr/>
            <p:nvPr/>
          </p:nvSpPr>
          <p:spPr>
            <a:xfrm>
              <a:off x="832270" y="3947382"/>
              <a:ext cx="33330" cy="64372"/>
            </a:xfrm>
            <a:custGeom>
              <a:avLst/>
              <a:gdLst/>
              <a:ahLst/>
              <a:cxnLst/>
              <a:rect l="l" t="t" r="r" b="b"/>
              <a:pathLst>
                <a:path w="714" h="1379" extrusionOk="0">
                  <a:moveTo>
                    <a:pt x="357" y="0"/>
                  </a:moveTo>
                  <a:cubicBezTo>
                    <a:pt x="357" y="0"/>
                    <a:pt x="198" y="377"/>
                    <a:pt x="99" y="694"/>
                  </a:cubicBezTo>
                  <a:cubicBezTo>
                    <a:pt x="60" y="813"/>
                    <a:pt x="20" y="932"/>
                    <a:pt x="0" y="1051"/>
                  </a:cubicBezTo>
                  <a:cubicBezTo>
                    <a:pt x="20" y="1269"/>
                    <a:pt x="188" y="1378"/>
                    <a:pt x="357" y="1378"/>
                  </a:cubicBezTo>
                  <a:cubicBezTo>
                    <a:pt x="526" y="1378"/>
                    <a:pt x="694" y="1269"/>
                    <a:pt x="714" y="1051"/>
                  </a:cubicBezTo>
                  <a:cubicBezTo>
                    <a:pt x="694" y="932"/>
                    <a:pt x="674" y="813"/>
                    <a:pt x="63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
            <p:cNvSpPr/>
            <p:nvPr/>
          </p:nvSpPr>
          <p:spPr>
            <a:xfrm>
              <a:off x="960918" y="3818687"/>
              <a:ext cx="33376" cy="64605"/>
            </a:xfrm>
            <a:custGeom>
              <a:avLst/>
              <a:gdLst/>
              <a:ahLst/>
              <a:cxnLst/>
              <a:rect l="l" t="t" r="r" b="b"/>
              <a:pathLst>
                <a:path w="715" h="1384" extrusionOk="0">
                  <a:moveTo>
                    <a:pt x="358" y="1"/>
                  </a:moveTo>
                  <a:cubicBezTo>
                    <a:pt x="199" y="338"/>
                    <a:pt x="80" y="695"/>
                    <a:pt x="1" y="1072"/>
                  </a:cubicBezTo>
                  <a:cubicBezTo>
                    <a:pt x="20" y="1280"/>
                    <a:pt x="189" y="1384"/>
                    <a:pt x="358" y="1384"/>
                  </a:cubicBezTo>
                  <a:cubicBezTo>
                    <a:pt x="526" y="1384"/>
                    <a:pt x="695" y="1280"/>
                    <a:pt x="715" y="1072"/>
                  </a:cubicBezTo>
                  <a:cubicBezTo>
                    <a:pt x="615" y="695"/>
                    <a:pt x="496"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
            <p:cNvSpPr/>
            <p:nvPr/>
          </p:nvSpPr>
          <p:spPr>
            <a:xfrm>
              <a:off x="1088680" y="3947382"/>
              <a:ext cx="33376" cy="65772"/>
            </a:xfrm>
            <a:custGeom>
              <a:avLst/>
              <a:gdLst/>
              <a:ahLst/>
              <a:cxnLst/>
              <a:rect l="l" t="t" r="r" b="b"/>
              <a:pathLst>
                <a:path w="715" h="1409" extrusionOk="0">
                  <a:moveTo>
                    <a:pt x="357" y="0"/>
                  </a:moveTo>
                  <a:cubicBezTo>
                    <a:pt x="357" y="0"/>
                    <a:pt x="199" y="377"/>
                    <a:pt x="100" y="694"/>
                  </a:cubicBezTo>
                  <a:cubicBezTo>
                    <a:pt x="60" y="813"/>
                    <a:pt x="20" y="932"/>
                    <a:pt x="0" y="1051"/>
                  </a:cubicBezTo>
                  <a:cubicBezTo>
                    <a:pt x="0" y="1289"/>
                    <a:pt x="179" y="1408"/>
                    <a:pt x="357" y="1408"/>
                  </a:cubicBezTo>
                  <a:cubicBezTo>
                    <a:pt x="536" y="1408"/>
                    <a:pt x="714" y="1289"/>
                    <a:pt x="714" y="1051"/>
                  </a:cubicBezTo>
                  <a:cubicBezTo>
                    <a:pt x="694" y="932"/>
                    <a:pt x="675"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
            <p:cNvSpPr/>
            <p:nvPr/>
          </p:nvSpPr>
          <p:spPr>
            <a:xfrm>
              <a:off x="1217328" y="3818687"/>
              <a:ext cx="32489" cy="66006"/>
            </a:xfrm>
            <a:custGeom>
              <a:avLst/>
              <a:gdLst/>
              <a:ahLst/>
              <a:cxnLst/>
              <a:rect l="l" t="t" r="r" b="b"/>
              <a:pathLst>
                <a:path w="696" h="1414" extrusionOk="0">
                  <a:moveTo>
                    <a:pt x="358" y="1"/>
                  </a:moveTo>
                  <a:cubicBezTo>
                    <a:pt x="199" y="338"/>
                    <a:pt x="80" y="695"/>
                    <a:pt x="1" y="1072"/>
                  </a:cubicBezTo>
                  <a:cubicBezTo>
                    <a:pt x="1" y="1300"/>
                    <a:pt x="174" y="1414"/>
                    <a:pt x="348" y="1414"/>
                  </a:cubicBezTo>
                  <a:cubicBezTo>
                    <a:pt x="521" y="1414"/>
                    <a:pt x="695" y="1300"/>
                    <a:pt x="695" y="1072"/>
                  </a:cubicBezTo>
                  <a:cubicBezTo>
                    <a:pt x="616" y="695"/>
                    <a:pt x="497"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
            <p:cNvSpPr/>
            <p:nvPr/>
          </p:nvSpPr>
          <p:spPr>
            <a:xfrm>
              <a:off x="1345089" y="3947382"/>
              <a:ext cx="33376" cy="65772"/>
            </a:xfrm>
            <a:custGeom>
              <a:avLst/>
              <a:gdLst/>
              <a:ahLst/>
              <a:cxnLst/>
              <a:rect l="l" t="t" r="r" b="b"/>
              <a:pathLst>
                <a:path w="715" h="1409" extrusionOk="0">
                  <a:moveTo>
                    <a:pt x="358" y="0"/>
                  </a:moveTo>
                  <a:cubicBezTo>
                    <a:pt x="358" y="0"/>
                    <a:pt x="199" y="377"/>
                    <a:pt x="100" y="694"/>
                  </a:cubicBezTo>
                  <a:cubicBezTo>
                    <a:pt x="60" y="813"/>
                    <a:pt x="20" y="932"/>
                    <a:pt x="1" y="1051"/>
                  </a:cubicBezTo>
                  <a:cubicBezTo>
                    <a:pt x="1" y="1289"/>
                    <a:pt x="179" y="1408"/>
                    <a:pt x="358" y="1408"/>
                  </a:cubicBezTo>
                  <a:cubicBezTo>
                    <a:pt x="536" y="1408"/>
                    <a:pt x="715" y="1289"/>
                    <a:pt x="715" y="1051"/>
                  </a:cubicBezTo>
                  <a:cubicBezTo>
                    <a:pt x="695" y="932"/>
                    <a:pt x="675" y="813"/>
                    <a:pt x="615" y="69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
            <p:cNvSpPr/>
            <p:nvPr/>
          </p:nvSpPr>
          <p:spPr>
            <a:xfrm>
              <a:off x="1473784" y="3818687"/>
              <a:ext cx="32443" cy="66006"/>
            </a:xfrm>
            <a:custGeom>
              <a:avLst/>
              <a:gdLst/>
              <a:ahLst/>
              <a:cxnLst/>
              <a:rect l="l" t="t" r="r" b="b"/>
              <a:pathLst>
                <a:path w="695" h="1414" extrusionOk="0">
                  <a:moveTo>
                    <a:pt x="357" y="1"/>
                  </a:moveTo>
                  <a:cubicBezTo>
                    <a:pt x="199" y="338"/>
                    <a:pt x="80"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
            <p:cNvSpPr/>
            <p:nvPr/>
          </p:nvSpPr>
          <p:spPr>
            <a:xfrm>
              <a:off x="1601498" y="3947382"/>
              <a:ext cx="33376" cy="65772"/>
            </a:xfrm>
            <a:custGeom>
              <a:avLst/>
              <a:gdLst/>
              <a:ahLst/>
              <a:cxnLst/>
              <a:rect l="l" t="t" r="r" b="b"/>
              <a:pathLst>
                <a:path w="715" h="1409" extrusionOk="0">
                  <a:moveTo>
                    <a:pt x="358" y="0"/>
                  </a:moveTo>
                  <a:cubicBezTo>
                    <a:pt x="358" y="0"/>
                    <a:pt x="199" y="377"/>
                    <a:pt x="100" y="694"/>
                  </a:cubicBezTo>
                  <a:cubicBezTo>
                    <a:pt x="60" y="813"/>
                    <a:pt x="21" y="932"/>
                    <a:pt x="1" y="1051"/>
                  </a:cubicBezTo>
                  <a:cubicBezTo>
                    <a:pt x="1" y="1289"/>
                    <a:pt x="179" y="1408"/>
                    <a:pt x="358" y="1408"/>
                  </a:cubicBezTo>
                  <a:cubicBezTo>
                    <a:pt x="536" y="1408"/>
                    <a:pt x="715" y="1289"/>
                    <a:pt x="715" y="1051"/>
                  </a:cubicBezTo>
                  <a:cubicBezTo>
                    <a:pt x="695" y="932"/>
                    <a:pt x="675" y="813"/>
                    <a:pt x="616" y="694"/>
                  </a:cubicBezTo>
                  <a:cubicBezTo>
                    <a:pt x="517"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
            <p:cNvSpPr/>
            <p:nvPr/>
          </p:nvSpPr>
          <p:spPr>
            <a:xfrm>
              <a:off x="1730193" y="3818687"/>
              <a:ext cx="32443" cy="66006"/>
            </a:xfrm>
            <a:custGeom>
              <a:avLst/>
              <a:gdLst/>
              <a:ahLst/>
              <a:cxnLst/>
              <a:rect l="l" t="t" r="r" b="b"/>
              <a:pathLst>
                <a:path w="695" h="1414" extrusionOk="0">
                  <a:moveTo>
                    <a:pt x="357" y="1"/>
                  </a:moveTo>
                  <a:cubicBezTo>
                    <a:pt x="199" y="338"/>
                    <a:pt x="80" y="695"/>
                    <a:pt x="0" y="1072"/>
                  </a:cubicBezTo>
                  <a:cubicBezTo>
                    <a:pt x="0" y="1300"/>
                    <a:pt x="174" y="1414"/>
                    <a:pt x="348" y="1414"/>
                  </a:cubicBezTo>
                  <a:cubicBezTo>
                    <a:pt x="521" y="1414"/>
                    <a:pt x="695" y="1300"/>
                    <a:pt x="695"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
            <p:cNvSpPr/>
            <p:nvPr/>
          </p:nvSpPr>
          <p:spPr>
            <a:xfrm>
              <a:off x="1857954" y="3947382"/>
              <a:ext cx="33376" cy="65772"/>
            </a:xfrm>
            <a:custGeom>
              <a:avLst/>
              <a:gdLst/>
              <a:ahLst/>
              <a:cxnLst/>
              <a:rect l="l" t="t" r="r" b="b"/>
              <a:pathLst>
                <a:path w="715" h="1409" extrusionOk="0">
                  <a:moveTo>
                    <a:pt x="357" y="0"/>
                  </a:moveTo>
                  <a:cubicBezTo>
                    <a:pt x="357" y="0"/>
                    <a:pt x="199" y="377"/>
                    <a:pt x="99" y="694"/>
                  </a:cubicBezTo>
                  <a:cubicBezTo>
                    <a:pt x="60" y="813"/>
                    <a:pt x="20" y="932"/>
                    <a:pt x="0" y="1051"/>
                  </a:cubicBezTo>
                  <a:cubicBezTo>
                    <a:pt x="0" y="1289"/>
                    <a:pt x="179" y="1408"/>
                    <a:pt x="357" y="1408"/>
                  </a:cubicBezTo>
                  <a:cubicBezTo>
                    <a:pt x="536" y="1408"/>
                    <a:pt x="714" y="1289"/>
                    <a:pt x="714" y="1051"/>
                  </a:cubicBezTo>
                  <a:cubicBezTo>
                    <a:pt x="694" y="932"/>
                    <a:pt x="674"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
            <p:cNvSpPr/>
            <p:nvPr/>
          </p:nvSpPr>
          <p:spPr>
            <a:xfrm>
              <a:off x="1986135" y="3818687"/>
              <a:ext cx="32909" cy="66006"/>
            </a:xfrm>
            <a:custGeom>
              <a:avLst/>
              <a:gdLst/>
              <a:ahLst/>
              <a:cxnLst/>
              <a:rect l="l" t="t" r="r" b="b"/>
              <a:pathLst>
                <a:path w="705" h="1414" extrusionOk="0">
                  <a:moveTo>
                    <a:pt x="348" y="1"/>
                  </a:moveTo>
                  <a:cubicBezTo>
                    <a:pt x="209" y="338"/>
                    <a:pt x="90" y="695"/>
                    <a:pt x="11" y="1072"/>
                  </a:cubicBezTo>
                  <a:cubicBezTo>
                    <a:pt x="1" y="1300"/>
                    <a:pt x="174" y="1414"/>
                    <a:pt x="350" y="1414"/>
                  </a:cubicBezTo>
                  <a:cubicBezTo>
                    <a:pt x="526" y="1414"/>
                    <a:pt x="705" y="1300"/>
                    <a:pt x="705" y="1072"/>
                  </a:cubicBezTo>
                  <a:cubicBezTo>
                    <a:pt x="626" y="695"/>
                    <a:pt x="507" y="338"/>
                    <a:pt x="34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
            <p:cNvSpPr/>
            <p:nvPr/>
          </p:nvSpPr>
          <p:spPr>
            <a:xfrm>
              <a:off x="2114363" y="3947382"/>
              <a:ext cx="33376" cy="65772"/>
            </a:xfrm>
            <a:custGeom>
              <a:avLst/>
              <a:gdLst/>
              <a:ahLst/>
              <a:cxnLst/>
              <a:rect l="l" t="t" r="r" b="b"/>
              <a:pathLst>
                <a:path w="715" h="1409" extrusionOk="0">
                  <a:moveTo>
                    <a:pt x="357" y="0"/>
                  </a:moveTo>
                  <a:cubicBezTo>
                    <a:pt x="357" y="0"/>
                    <a:pt x="199" y="377"/>
                    <a:pt x="100" y="694"/>
                  </a:cubicBezTo>
                  <a:cubicBezTo>
                    <a:pt x="60" y="813"/>
                    <a:pt x="20" y="932"/>
                    <a:pt x="1" y="1051"/>
                  </a:cubicBezTo>
                  <a:cubicBezTo>
                    <a:pt x="1" y="1289"/>
                    <a:pt x="179" y="1408"/>
                    <a:pt x="357" y="1408"/>
                  </a:cubicBezTo>
                  <a:cubicBezTo>
                    <a:pt x="536" y="1408"/>
                    <a:pt x="714" y="1289"/>
                    <a:pt x="714" y="1051"/>
                  </a:cubicBezTo>
                  <a:cubicBezTo>
                    <a:pt x="695" y="932"/>
                    <a:pt x="675"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
            <p:cNvSpPr/>
            <p:nvPr/>
          </p:nvSpPr>
          <p:spPr>
            <a:xfrm>
              <a:off x="2243058" y="3818687"/>
              <a:ext cx="32443" cy="66006"/>
            </a:xfrm>
            <a:custGeom>
              <a:avLst/>
              <a:gdLst/>
              <a:ahLst/>
              <a:cxnLst/>
              <a:rect l="l" t="t" r="r" b="b"/>
              <a:pathLst>
                <a:path w="695" h="1414" extrusionOk="0">
                  <a:moveTo>
                    <a:pt x="357" y="1"/>
                  </a:moveTo>
                  <a:cubicBezTo>
                    <a:pt x="198" y="338"/>
                    <a:pt x="79"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
            <p:cNvSpPr/>
            <p:nvPr/>
          </p:nvSpPr>
          <p:spPr>
            <a:xfrm>
              <a:off x="448100" y="4075096"/>
              <a:ext cx="33330" cy="64652"/>
            </a:xfrm>
            <a:custGeom>
              <a:avLst/>
              <a:gdLst/>
              <a:ahLst/>
              <a:cxnLst/>
              <a:rect l="l" t="t" r="r" b="b"/>
              <a:pathLst>
                <a:path w="714" h="1385" extrusionOk="0">
                  <a:moveTo>
                    <a:pt x="357" y="1"/>
                  </a:moveTo>
                  <a:cubicBezTo>
                    <a:pt x="198" y="338"/>
                    <a:pt x="79" y="695"/>
                    <a:pt x="0" y="1072"/>
                  </a:cubicBezTo>
                  <a:cubicBezTo>
                    <a:pt x="20" y="1280"/>
                    <a:pt x="188"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
            <p:cNvSpPr/>
            <p:nvPr/>
          </p:nvSpPr>
          <p:spPr>
            <a:xfrm>
              <a:off x="575814" y="4203791"/>
              <a:ext cx="33376" cy="64372"/>
            </a:xfrm>
            <a:custGeom>
              <a:avLst/>
              <a:gdLst/>
              <a:ahLst/>
              <a:cxnLst/>
              <a:rect l="l" t="t" r="r" b="b"/>
              <a:pathLst>
                <a:path w="715" h="1379" extrusionOk="0">
                  <a:moveTo>
                    <a:pt x="358" y="0"/>
                  </a:moveTo>
                  <a:cubicBezTo>
                    <a:pt x="358" y="0"/>
                    <a:pt x="199" y="397"/>
                    <a:pt x="100" y="714"/>
                  </a:cubicBezTo>
                  <a:cubicBezTo>
                    <a:pt x="60" y="814"/>
                    <a:pt x="21" y="933"/>
                    <a:pt x="1" y="1052"/>
                  </a:cubicBezTo>
                  <a:cubicBezTo>
                    <a:pt x="21" y="1270"/>
                    <a:pt x="189" y="1379"/>
                    <a:pt x="358" y="1379"/>
                  </a:cubicBezTo>
                  <a:cubicBezTo>
                    <a:pt x="526" y="1379"/>
                    <a:pt x="695" y="1270"/>
                    <a:pt x="715" y="1052"/>
                  </a:cubicBezTo>
                  <a:cubicBezTo>
                    <a:pt x="695" y="933"/>
                    <a:pt x="675" y="814"/>
                    <a:pt x="635" y="71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
            <p:cNvSpPr/>
            <p:nvPr/>
          </p:nvSpPr>
          <p:spPr>
            <a:xfrm>
              <a:off x="704509" y="4075096"/>
              <a:ext cx="33376" cy="64652"/>
            </a:xfrm>
            <a:custGeom>
              <a:avLst/>
              <a:gdLst/>
              <a:ahLst/>
              <a:cxnLst/>
              <a:rect l="l" t="t" r="r" b="b"/>
              <a:pathLst>
                <a:path w="715" h="1385" extrusionOk="0">
                  <a:moveTo>
                    <a:pt x="357" y="1"/>
                  </a:moveTo>
                  <a:cubicBezTo>
                    <a:pt x="199" y="338"/>
                    <a:pt x="80" y="695"/>
                    <a:pt x="0" y="1072"/>
                  </a:cubicBezTo>
                  <a:cubicBezTo>
                    <a:pt x="20" y="1280"/>
                    <a:pt x="189"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
            <p:cNvSpPr/>
            <p:nvPr/>
          </p:nvSpPr>
          <p:spPr>
            <a:xfrm>
              <a:off x="832270" y="4203791"/>
              <a:ext cx="33330" cy="64372"/>
            </a:xfrm>
            <a:custGeom>
              <a:avLst/>
              <a:gdLst/>
              <a:ahLst/>
              <a:cxnLst/>
              <a:rect l="l" t="t" r="r" b="b"/>
              <a:pathLst>
                <a:path w="714" h="1379" extrusionOk="0">
                  <a:moveTo>
                    <a:pt x="357" y="0"/>
                  </a:moveTo>
                  <a:cubicBezTo>
                    <a:pt x="357" y="0"/>
                    <a:pt x="198" y="397"/>
                    <a:pt x="99" y="714"/>
                  </a:cubicBezTo>
                  <a:cubicBezTo>
                    <a:pt x="60" y="814"/>
                    <a:pt x="20" y="933"/>
                    <a:pt x="0" y="1052"/>
                  </a:cubicBezTo>
                  <a:cubicBezTo>
                    <a:pt x="20" y="1270"/>
                    <a:pt x="188" y="1379"/>
                    <a:pt x="357" y="1379"/>
                  </a:cubicBezTo>
                  <a:cubicBezTo>
                    <a:pt x="526" y="1379"/>
                    <a:pt x="694" y="1270"/>
                    <a:pt x="714" y="1052"/>
                  </a:cubicBezTo>
                  <a:cubicBezTo>
                    <a:pt x="694" y="933"/>
                    <a:pt x="674" y="814"/>
                    <a:pt x="635" y="71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
            <p:cNvSpPr/>
            <p:nvPr/>
          </p:nvSpPr>
          <p:spPr>
            <a:xfrm>
              <a:off x="960918" y="4075096"/>
              <a:ext cx="33376" cy="64652"/>
            </a:xfrm>
            <a:custGeom>
              <a:avLst/>
              <a:gdLst/>
              <a:ahLst/>
              <a:cxnLst/>
              <a:rect l="l" t="t" r="r" b="b"/>
              <a:pathLst>
                <a:path w="715" h="1385" extrusionOk="0">
                  <a:moveTo>
                    <a:pt x="358" y="1"/>
                  </a:moveTo>
                  <a:cubicBezTo>
                    <a:pt x="199" y="338"/>
                    <a:pt x="80" y="695"/>
                    <a:pt x="1" y="1072"/>
                  </a:cubicBezTo>
                  <a:cubicBezTo>
                    <a:pt x="20" y="1280"/>
                    <a:pt x="189" y="1384"/>
                    <a:pt x="358" y="1384"/>
                  </a:cubicBezTo>
                  <a:cubicBezTo>
                    <a:pt x="526" y="1384"/>
                    <a:pt x="695" y="1280"/>
                    <a:pt x="715" y="1072"/>
                  </a:cubicBezTo>
                  <a:cubicBezTo>
                    <a:pt x="615" y="695"/>
                    <a:pt x="496"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4"/>
            <p:cNvSpPr/>
            <p:nvPr/>
          </p:nvSpPr>
          <p:spPr>
            <a:xfrm>
              <a:off x="1088680" y="4203791"/>
              <a:ext cx="33376" cy="65772"/>
            </a:xfrm>
            <a:custGeom>
              <a:avLst/>
              <a:gdLst/>
              <a:ahLst/>
              <a:cxnLst/>
              <a:rect l="l" t="t" r="r" b="b"/>
              <a:pathLst>
                <a:path w="715" h="1409" extrusionOk="0">
                  <a:moveTo>
                    <a:pt x="357" y="0"/>
                  </a:moveTo>
                  <a:cubicBezTo>
                    <a:pt x="357" y="0"/>
                    <a:pt x="199" y="397"/>
                    <a:pt x="100" y="714"/>
                  </a:cubicBezTo>
                  <a:cubicBezTo>
                    <a:pt x="60" y="814"/>
                    <a:pt x="20" y="933"/>
                    <a:pt x="0" y="1052"/>
                  </a:cubicBezTo>
                  <a:cubicBezTo>
                    <a:pt x="0" y="1290"/>
                    <a:pt x="179" y="1409"/>
                    <a:pt x="357" y="1409"/>
                  </a:cubicBezTo>
                  <a:cubicBezTo>
                    <a:pt x="536" y="1409"/>
                    <a:pt x="714" y="1290"/>
                    <a:pt x="714" y="1052"/>
                  </a:cubicBezTo>
                  <a:cubicBezTo>
                    <a:pt x="694" y="933"/>
                    <a:pt x="675" y="814"/>
                    <a:pt x="615" y="71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
            <p:cNvSpPr/>
            <p:nvPr/>
          </p:nvSpPr>
          <p:spPr>
            <a:xfrm>
              <a:off x="1217328" y="4075096"/>
              <a:ext cx="32489" cy="66006"/>
            </a:xfrm>
            <a:custGeom>
              <a:avLst/>
              <a:gdLst/>
              <a:ahLst/>
              <a:cxnLst/>
              <a:rect l="l" t="t" r="r" b="b"/>
              <a:pathLst>
                <a:path w="696" h="1414" extrusionOk="0">
                  <a:moveTo>
                    <a:pt x="358" y="1"/>
                  </a:moveTo>
                  <a:cubicBezTo>
                    <a:pt x="199" y="338"/>
                    <a:pt x="80" y="695"/>
                    <a:pt x="1" y="1072"/>
                  </a:cubicBezTo>
                  <a:cubicBezTo>
                    <a:pt x="1" y="1300"/>
                    <a:pt x="174" y="1414"/>
                    <a:pt x="348" y="1414"/>
                  </a:cubicBezTo>
                  <a:cubicBezTo>
                    <a:pt x="521" y="1414"/>
                    <a:pt x="695" y="1300"/>
                    <a:pt x="695" y="1072"/>
                  </a:cubicBezTo>
                  <a:cubicBezTo>
                    <a:pt x="616" y="695"/>
                    <a:pt x="497"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
            <p:cNvSpPr/>
            <p:nvPr/>
          </p:nvSpPr>
          <p:spPr>
            <a:xfrm>
              <a:off x="1345089" y="4203791"/>
              <a:ext cx="33376" cy="65772"/>
            </a:xfrm>
            <a:custGeom>
              <a:avLst/>
              <a:gdLst/>
              <a:ahLst/>
              <a:cxnLst/>
              <a:rect l="l" t="t" r="r" b="b"/>
              <a:pathLst>
                <a:path w="715" h="1409" extrusionOk="0">
                  <a:moveTo>
                    <a:pt x="358" y="0"/>
                  </a:moveTo>
                  <a:cubicBezTo>
                    <a:pt x="358" y="0"/>
                    <a:pt x="199" y="397"/>
                    <a:pt x="100" y="714"/>
                  </a:cubicBezTo>
                  <a:cubicBezTo>
                    <a:pt x="60" y="814"/>
                    <a:pt x="20" y="933"/>
                    <a:pt x="1" y="1052"/>
                  </a:cubicBezTo>
                  <a:cubicBezTo>
                    <a:pt x="1" y="1290"/>
                    <a:pt x="179" y="1409"/>
                    <a:pt x="358" y="1409"/>
                  </a:cubicBezTo>
                  <a:cubicBezTo>
                    <a:pt x="536" y="1409"/>
                    <a:pt x="715" y="1290"/>
                    <a:pt x="715" y="1052"/>
                  </a:cubicBezTo>
                  <a:cubicBezTo>
                    <a:pt x="695" y="933"/>
                    <a:pt x="675" y="814"/>
                    <a:pt x="615" y="71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
            <p:cNvSpPr/>
            <p:nvPr/>
          </p:nvSpPr>
          <p:spPr>
            <a:xfrm>
              <a:off x="1473784" y="4075096"/>
              <a:ext cx="32443" cy="66006"/>
            </a:xfrm>
            <a:custGeom>
              <a:avLst/>
              <a:gdLst/>
              <a:ahLst/>
              <a:cxnLst/>
              <a:rect l="l" t="t" r="r" b="b"/>
              <a:pathLst>
                <a:path w="695" h="1414" extrusionOk="0">
                  <a:moveTo>
                    <a:pt x="357" y="1"/>
                  </a:moveTo>
                  <a:cubicBezTo>
                    <a:pt x="199" y="338"/>
                    <a:pt x="80"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
            <p:cNvSpPr/>
            <p:nvPr/>
          </p:nvSpPr>
          <p:spPr>
            <a:xfrm>
              <a:off x="1601498" y="4203791"/>
              <a:ext cx="33376" cy="65772"/>
            </a:xfrm>
            <a:custGeom>
              <a:avLst/>
              <a:gdLst/>
              <a:ahLst/>
              <a:cxnLst/>
              <a:rect l="l" t="t" r="r" b="b"/>
              <a:pathLst>
                <a:path w="715" h="1409" extrusionOk="0">
                  <a:moveTo>
                    <a:pt x="358" y="0"/>
                  </a:moveTo>
                  <a:cubicBezTo>
                    <a:pt x="358" y="0"/>
                    <a:pt x="199" y="397"/>
                    <a:pt x="100" y="714"/>
                  </a:cubicBezTo>
                  <a:cubicBezTo>
                    <a:pt x="60" y="814"/>
                    <a:pt x="21" y="933"/>
                    <a:pt x="1" y="1052"/>
                  </a:cubicBezTo>
                  <a:cubicBezTo>
                    <a:pt x="1" y="1290"/>
                    <a:pt x="179" y="1409"/>
                    <a:pt x="358" y="1409"/>
                  </a:cubicBezTo>
                  <a:cubicBezTo>
                    <a:pt x="536" y="1409"/>
                    <a:pt x="715" y="1290"/>
                    <a:pt x="715" y="1052"/>
                  </a:cubicBezTo>
                  <a:cubicBezTo>
                    <a:pt x="695" y="933"/>
                    <a:pt x="675" y="814"/>
                    <a:pt x="616" y="714"/>
                  </a:cubicBezTo>
                  <a:cubicBezTo>
                    <a:pt x="517"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
            <p:cNvSpPr/>
            <p:nvPr/>
          </p:nvSpPr>
          <p:spPr>
            <a:xfrm>
              <a:off x="1730193" y="4075096"/>
              <a:ext cx="32443" cy="66006"/>
            </a:xfrm>
            <a:custGeom>
              <a:avLst/>
              <a:gdLst/>
              <a:ahLst/>
              <a:cxnLst/>
              <a:rect l="l" t="t" r="r" b="b"/>
              <a:pathLst>
                <a:path w="695" h="1414" extrusionOk="0">
                  <a:moveTo>
                    <a:pt x="357" y="1"/>
                  </a:moveTo>
                  <a:cubicBezTo>
                    <a:pt x="199" y="338"/>
                    <a:pt x="80" y="695"/>
                    <a:pt x="0" y="1072"/>
                  </a:cubicBezTo>
                  <a:cubicBezTo>
                    <a:pt x="0" y="1300"/>
                    <a:pt x="174" y="1414"/>
                    <a:pt x="348" y="1414"/>
                  </a:cubicBezTo>
                  <a:cubicBezTo>
                    <a:pt x="521" y="1414"/>
                    <a:pt x="695" y="1300"/>
                    <a:pt x="695"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4"/>
            <p:cNvSpPr/>
            <p:nvPr/>
          </p:nvSpPr>
          <p:spPr>
            <a:xfrm>
              <a:off x="1857954" y="4203791"/>
              <a:ext cx="33376" cy="65772"/>
            </a:xfrm>
            <a:custGeom>
              <a:avLst/>
              <a:gdLst/>
              <a:ahLst/>
              <a:cxnLst/>
              <a:rect l="l" t="t" r="r" b="b"/>
              <a:pathLst>
                <a:path w="715" h="1409" extrusionOk="0">
                  <a:moveTo>
                    <a:pt x="357" y="0"/>
                  </a:moveTo>
                  <a:cubicBezTo>
                    <a:pt x="357" y="0"/>
                    <a:pt x="199" y="397"/>
                    <a:pt x="99" y="714"/>
                  </a:cubicBezTo>
                  <a:cubicBezTo>
                    <a:pt x="60" y="814"/>
                    <a:pt x="20" y="933"/>
                    <a:pt x="0" y="1052"/>
                  </a:cubicBezTo>
                  <a:cubicBezTo>
                    <a:pt x="0" y="1290"/>
                    <a:pt x="179" y="1409"/>
                    <a:pt x="357" y="1409"/>
                  </a:cubicBezTo>
                  <a:cubicBezTo>
                    <a:pt x="536" y="1409"/>
                    <a:pt x="714" y="1290"/>
                    <a:pt x="714" y="1052"/>
                  </a:cubicBezTo>
                  <a:cubicBezTo>
                    <a:pt x="694" y="933"/>
                    <a:pt x="674" y="814"/>
                    <a:pt x="615" y="71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4"/>
            <p:cNvSpPr/>
            <p:nvPr/>
          </p:nvSpPr>
          <p:spPr>
            <a:xfrm>
              <a:off x="1986135" y="4075096"/>
              <a:ext cx="32909" cy="66006"/>
            </a:xfrm>
            <a:custGeom>
              <a:avLst/>
              <a:gdLst/>
              <a:ahLst/>
              <a:cxnLst/>
              <a:rect l="l" t="t" r="r" b="b"/>
              <a:pathLst>
                <a:path w="705" h="1414" extrusionOk="0">
                  <a:moveTo>
                    <a:pt x="348" y="1"/>
                  </a:moveTo>
                  <a:cubicBezTo>
                    <a:pt x="209" y="338"/>
                    <a:pt x="90" y="695"/>
                    <a:pt x="11" y="1072"/>
                  </a:cubicBezTo>
                  <a:cubicBezTo>
                    <a:pt x="1" y="1300"/>
                    <a:pt x="174" y="1414"/>
                    <a:pt x="350" y="1414"/>
                  </a:cubicBezTo>
                  <a:cubicBezTo>
                    <a:pt x="526" y="1414"/>
                    <a:pt x="705" y="1300"/>
                    <a:pt x="705" y="1072"/>
                  </a:cubicBezTo>
                  <a:cubicBezTo>
                    <a:pt x="626" y="695"/>
                    <a:pt x="507" y="338"/>
                    <a:pt x="34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4"/>
            <p:cNvSpPr/>
            <p:nvPr/>
          </p:nvSpPr>
          <p:spPr>
            <a:xfrm>
              <a:off x="2114363" y="4203791"/>
              <a:ext cx="33376" cy="65772"/>
            </a:xfrm>
            <a:custGeom>
              <a:avLst/>
              <a:gdLst/>
              <a:ahLst/>
              <a:cxnLst/>
              <a:rect l="l" t="t" r="r" b="b"/>
              <a:pathLst>
                <a:path w="715" h="1409" extrusionOk="0">
                  <a:moveTo>
                    <a:pt x="357" y="0"/>
                  </a:moveTo>
                  <a:cubicBezTo>
                    <a:pt x="357" y="0"/>
                    <a:pt x="199" y="397"/>
                    <a:pt x="100" y="714"/>
                  </a:cubicBezTo>
                  <a:cubicBezTo>
                    <a:pt x="60" y="814"/>
                    <a:pt x="20" y="933"/>
                    <a:pt x="1" y="1052"/>
                  </a:cubicBezTo>
                  <a:cubicBezTo>
                    <a:pt x="1" y="1290"/>
                    <a:pt x="179" y="1409"/>
                    <a:pt x="357" y="1409"/>
                  </a:cubicBezTo>
                  <a:cubicBezTo>
                    <a:pt x="536" y="1409"/>
                    <a:pt x="714" y="1290"/>
                    <a:pt x="714" y="1052"/>
                  </a:cubicBezTo>
                  <a:cubicBezTo>
                    <a:pt x="695" y="933"/>
                    <a:pt x="675" y="814"/>
                    <a:pt x="615" y="71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
            <p:cNvSpPr/>
            <p:nvPr/>
          </p:nvSpPr>
          <p:spPr>
            <a:xfrm>
              <a:off x="2243058" y="4075096"/>
              <a:ext cx="32443" cy="66006"/>
            </a:xfrm>
            <a:custGeom>
              <a:avLst/>
              <a:gdLst/>
              <a:ahLst/>
              <a:cxnLst/>
              <a:rect l="l" t="t" r="r" b="b"/>
              <a:pathLst>
                <a:path w="695" h="1414" extrusionOk="0">
                  <a:moveTo>
                    <a:pt x="357" y="1"/>
                  </a:moveTo>
                  <a:cubicBezTo>
                    <a:pt x="198" y="338"/>
                    <a:pt x="79"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
            <p:cNvSpPr/>
            <p:nvPr/>
          </p:nvSpPr>
          <p:spPr>
            <a:xfrm>
              <a:off x="448100" y="4331552"/>
              <a:ext cx="33330" cy="64605"/>
            </a:xfrm>
            <a:custGeom>
              <a:avLst/>
              <a:gdLst/>
              <a:ahLst/>
              <a:cxnLst/>
              <a:rect l="l" t="t" r="r" b="b"/>
              <a:pathLst>
                <a:path w="714" h="1384" extrusionOk="0">
                  <a:moveTo>
                    <a:pt x="357" y="0"/>
                  </a:moveTo>
                  <a:cubicBezTo>
                    <a:pt x="198" y="337"/>
                    <a:pt x="79" y="694"/>
                    <a:pt x="0" y="1071"/>
                  </a:cubicBezTo>
                  <a:cubicBezTo>
                    <a:pt x="20" y="1279"/>
                    <a:pt x="188" y="1383"/>
                    <a:pt x="357" y="1383"/>
                  </a:cubicBezTo>
                  <a:cubicBezTo>
                    <a:pt x="526" y="1383"/>
                    <a:pt x="694" y="1279"/>
                    <a:pt x="71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4"/>
            <p:cNvSpPr/>
            <p:nvPr/>
          </p:nvSpPr>
          <p:spPr>
            <a:xfrm>
              <a:off x="575814" y="4460200"/>
              <a:ext cx="33376" cy="64418"/>
            </a:xfrm>
            <a:custGeom>
              <a:avLst/>
              <a:gdLst/>
              <a:ahLst/>
              <a:cxnLst/>
              <a:rect l="l" t="t" r="r" b="b"/>
              <a:pathLst>
                <a:path w="715" h="1380" extrusionOk="0">
                  <a:moveTo>
                    <a:pt x="358" y="1"/>
                  </a:moveTo>
                  <a:cubicBezTo>
                    <a:pt x="358" y="1"/>
                    <a:pt x="199" y="378"/>
                    <a:pt x="100" y="695"/>
                  </a:cubicBezTo>
                  <a:cubicBezTo>
                    <a:pt x="60" y="814"/>
                    <a:pt x="21" y="933"/>
                    <a:pt x="1" y="1052"/>
                  </a:cubicBezTo>
                  <a:cubicBezTo>
                    <a:pt x="21" y="1270"/>
                    <a:pt x="189" y="1379"/>
                    <a:pt x="358" y="1379"/>
                  </a:cubicBezTo>
                  <a:cubicBezTo>
                    <a:pt x="526" y="1379"/>
                    <a:pt x="695" y="1270"/>
                    <a:pt x="715" y="1052"/>
                  </a:cubicBezTo>
                  <a:cubicBezTo>
                    <a:pt x="695" y="933"/>
                    <a:pt x="675" y="814"/>
                    <a:pt x="635" y="695"/>
                  </a:cubicBezTo>
                  <a:cubicBezTo>
                    <a:pt x="516"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4"/>
            <p:cNvSpPr/>
            <p:nvPr/>
          </p:nvSpPr>
          <p:spPr>
            <a:xfrm>
              <a:off x="704509" y="4331552"/>
              <a:ext cx="33376" cy="64605"/>
            </a:xfrm>
            <a:custGeom>
              <a:avLst/>
              <a:gdLst/>
              <a:ahLst/>
              <a:cxnLst/>
              <a:rect l="l" t="t" r="r" b="b"/>
              <a:pathLst>
                <a:path w="715" h="1384" extrusionOk="0">
                  <a:moveTo>
                    <a:pt x="357" y="0"/>
                  </a:moveTo>
                  <a:cubicBezTo>
                    <a:pt x="199" y="337"/>
                    <a:pt x="80" y="694"/>
                    <a:pt x="0" y="1071"/>
                  </a:cubicBezTo>
                  <a:cubicBezTo>
                    <a:pt x="20" y="1279"/>
                    <a:pt x="189" y="1383"/>
                    <a:pt x="357" y="1383"/>
                  </a:cubicBezTo>
                  <a:cubicBezTo>
                    <a:pt x="526" y="1383"/>
                    <a:pt x="694" y="1279"/>
                    <a:pt x="71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4"/>
            <p:cNvSpPr/>
            <p:nvPr/>
          </p:nvSpPr>
          <p:spPr>
            <a:xfrm>
              <a:off x="832270" y="4460200"/>
              <a:ext cx="33330" cy="64418"/>
            </a:xfrm>
            <a:custGeom>
              <a:avLst/>
              <a:gdLst/>
              <a:ahLst/>
              <a:cxnLst/>
              <a:rect l="l" t="t" r="r" b="b"/>
              <a:pathLst>
                <a:path w="714" h="1380" extrusionOk="0">
                  <a:moveTo>
                    <a:pt x="357" y="1"/>
                  </a:moveTo>
                  <a:cubicBezTo>
                    <a:pt x="357" y="1"/>
                    <a:pt x="198" y="378"/>
                    <a:pt x="99" y="695"/>
                  </a:cubicBezTo>
                  <a:cubicBezTo>
                    <a:pt x="60" y="814"/>
                    <a:pt x="20" y="933"/>
                    <a:pt x="0" y="1052"/>
                  </a:cubicBezTo>
                  <a:cubicBezTo>
                    <a:pt x="20" y="1270"/>
                    <a:pt x="188" y="1379"/>
                    <a:pt x="357" y="1379"/>
                  </a:cubicBezTo>
                  <a:cubicBezTo>
                    <a:pt x="526" y="1379"/>
                    <a:pt x="694" y="1270"/>
                    <a:pt x="714" y="1052"/>
                  </a:cubicBezTo>
                  <a:cubicBezTo>
                    <a:pt x="694" y="933"/>
                    <a:pt x="674" y="814"/>
                    <a:pt x="63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
            <p:cNvSpPr/>
            <p:nvPr/>
          </p:nvSpPr>
          <p:spPr>
            <a:xfrm>
              <a:off x="960918" y="4331552"/>
              <a:ext cx="33376" cy="64605"/>
            </a:xfrm>
            <a:custGeom>
              <a:avLst/>
              <a:gdLst/>
              <a:ahLst/>
              <a:cxnLst/>
              <a:rect l="l" t="t" r="r" b="b"/>
              <a:pathLst>
                <a:path w="715" h="1384" extrusionOk="0">
                  <a:moveTo>
                    <a:pt x="358" y="0"/>
                  </a:moveTo>
                  <a:cubicBezTo>
                    <a:pt x="199" y="337"/>
                    <a:pt x="80" y="694"/>
                    <a:pt x="1" y="1071"/>
                  </a:cubicBezTo>
                  <a:cubicBezTo>
                    <a:pt x="20" y="1279"/>
                    <a:pt x="189" y="1383"/>
                    <a:pt x="358" y="1383"/>
                  </a:cubicBezTo>
                  <a:cubicBezTo>
                    <a:pt x="526" y="1383"/>
                    <a:pt x="695" y="1279"/>
                    <a:pt x="715" y="1071"/>
                  </a:cubicBezTo>
                  <a:cubicBezTo>
                    <a:pt x="615" y="694"/>
                    <a:pt x="496" y="337"/>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
            <p:cNvSpPr/>
            <p:nvPr/>
          </p:nvSpPr>
          <p:spPr>
            <a:xfrm>
              <a:off x="1088680" y="4460200"/>
              <a:ext cx="33376" cy="65772"/>
            </a:xfrm>
            <a:custGeom>
              <a:avLst/>
              <a:gdLst/>
              <a:ahLst/>
              <a:cxnLst/>
              <a:rect l="l" t="t" r="r" b="b"/>
              <a:pathLst>
                <a:path w="715" h="1409" extrusionOk="0">
                  <a:moveTo>
                    <a:pt x="357" y="1"/>
                  </a:moveTo>
                  <a:cubicBezTo>
                    <a:pt x="357" y="1"/>
                    <a:pt x="199" y="378"/>
                    <a:pt x="100" y="695"/>
                  </a:cubicBezTo>
                  <a:cubicBezTo>
                    <a:pt x="60" y="814"/>
                    <a:pt x="20" y="933"/>
                    <a:pt x="0" y="1052"/>
                  </a:cubicBezTo>
                  <a:cubicBezTo>
                    <a:pt x="0" y="1290"/>
                    <a:pt x="179" y="1409"/>
                    <a:pt x="357" y="1409"/>
                  </a:cubicBezTo>
                  <a:cubicBezTo>
                    <a:pt x="536" y="1409"/>
                    <a:pt x="714" y="1290"/>
                    <a:pt x="714" y="1052"/>
                  </a:cubicBezTo>
                  <a:cubicBezTo>
                    <a:pt x="694" y="933"/>
                    <a:pt x="675" y="814"/>
                    <a:pt x="635" y="71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
            <p:cNvSpPr/>
            <p:nvPr/>
          </p:nvSpPr>
          <p:spPr>
            <a:xfrm>
              <a:off x="1217328" y="4331552"/>
              <a:ext cx="32489" cy="66006"/>
            </a:xfrm>
            <a:custGeom>
              <a:avLst/>
              <a:gdLst/>
              <a:ahLst/>
              <a:cxnLst/>
              <a:rect l="l" t="t" r="r" b="b"/>
              <a:pathLst>
                <a:path w="696" h="1414" extrusionOk="0">
                  <a:moveTo>
                    <a:pt x="358" y="0"/>
                  </a:moveTo>
                  <a:cubicBezTo>
                    <a:pt x="199" y="337"/>
                    <a:pt x="80" y="694"/>
                    <a:pt x="1" y="1071"/>
                  </a:cubicBezTo>
                  <a:cubicBezTo>
                    <a:pt x="1" y="1299"/>
                    <a:pt x="174" y="1413"/>
                    <a:pt x="348" y="1413"/>
                  </a:cubicBezTo>
                  <a:cubicBezTo>
                    <a:pt x="521" y="1413"/>
                    <a:pt x="695" y="1299"/>
                    <a:pt x="695" y="1071"/>
                  </a:cubicBezTo>
                  <a:cubicBezTo>
                    <a:pt x="616" y="694"/>
                    <a:pt x="497" y="337"/>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
            <p:cNvSpPr/>
            <p:nvPr/>
          </p:nvSpPr>
          <p:spPr>
            <a:xfrm>
              <a:off x="1345089" y="4460200"/>
              <a:ext cx="33376" cy="65772"/>
            </a:xfrm>
            <a:custGeom>
              <a:avLst/>
              <a:gdLst/>
              <a:ahLst/>
              <a:cxnLst/>
              <a:rect l="l" t="t" r="r" b="b"/>
              <a:pathLst>
                <a:path w="715" h="1409" extrusionOk="0">
                  <a:moveTo>
                    <a:pt x="358" y="1"/>
                  </a:moveTo>
                  <a:cubicBezTo>
                    <a:pt x="358" y="1"/>
                    <a:pt x="199" y="378"/>
                    <a:pt x="100" y="695"/>
                  </a:cubicBezTo>
                  <a:cubicBezTo>
                    <a:pt x="60" y="814"/>
                    <a:pt x="20" y="933"/>
                    <a:pt x="1" y="1052"/>
                  </a:cubicBezTo>
                  <a:cubicBezTo>
                    <a:pt x="1" y="1290"/>
                    <a:pt x="179" y="1409"/>
                    <a:pt x="358" y="1409"/>
                  </a:cubicBezTo>
                  <a:cubicBezTo>
                    <a:pt x="536" y="1409"/>
                    <a:pt x="715" y="1290"/>
                    <a:pt x="715" y="1052"/>
                  </a:cubicBezTo>
                  <a:cubicBezTo>
                    <a:pt x="695" y="933"/>
                    <a:pt x="675" y="814"/>
                    <a:pt x="615" y="695"/>
                  </a:cubicBezTo>
                  <a:cubicBezTo>
                    <a:pt x="516"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
            <p:cNvSpPr/>
            <p:nvPr/>
          </p:nvSpPr>
          <p:spPr>
            <a:xfrm>
              <a:off x="1473784" y="4331552"/>
              <a:ext cx="32443" cy="66006"/>
            </a:xfrm>
            <a:custGeom>
              <a:avLst/>
              <a:gdLst/>
              <a:ahLst/>
              <a:cxnLst/>
              <a:rect l="l" t="t" r="r" b="b"/>
              <a:pathLst>
                <a:path w="695" h="1414" extrusionOk="0">
                  <a:moveTo>
                    <a:pt x="357" y="0"/>
                  </a:moveTo>
                  <a:cubicBezTo>
                    <a:pt x="199" y="337"/>
                    <a:pt x="80" y="694"/>
                    <a:pt x="0" y="1071"/>
                  </a:cubicBezTo>
                  <a:cubicBezTo>
                    <a:pt x="0" y="1299"/>
                    <a:pt x="174" y="1413"/>
                    <a:pt x="347" y="1413"/>
                  </a:cubicBezTo>
                  <a:cubicBezTo>
                    <a:pt x="521" y="1413"/>
                    <a:pt x="694" y="1299"/>
                    <a:pt x="69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
            <p:cNvSpPr/>
            <p:nvPr/>
          </p:nvSpPr>
          <p:spPr>
            <a:xfrm>
              <a:off x="1601498" y="4460200"/>
              <a:ext cx="33376" cy="65772"/>
            </a:xfrm>
            <a:custGeom>
              <a:avLst/>
              <a:gdLst/>
              <a:ahLst/>
              <a:cxnLst/>
              <a:rect l="l" t="t" r="r" b="b"/>
              <a:pathLst>
                <a:path w="715" h="1409" extrusionOk="0">
                  <a:moveTo>
                    <a:pt x="358" y="1"/>
                  </a:moveTo>
                  <a:cubicBezTo>
                    <a:pt x="358" y="1"/>
                    <a:pt x="199" y="378"/>
                    <a:pt x="100" y="695"/>
                  </a:cubicBezTo>
                  <a:cubicBezTo>
                    <a:pt x="60" y="814"/>
                    <a:pt x="21" y="933"/>
                    <a:pt x="1" y="1052"/>
                  </a:cubicBezTo>
                  <a:cubicBezTo>
                    <a:pt x="1" y="1290"/>
                    <a:pt x="179" y="1409"/>
                    <a:pt x="358" y="1409"/>
                  </a:cubicBezTo>
                  <a:cubicBezTo>
                    <a:pt x="536" y="1409"/>
                    <a:pt x="715" y="1290"/>
                    <a:pt x="715" y="1052"/>
                  </a:cubicBezTo>
                  <a:cubicBezTo>
                    <a:pt x="695" y="933"/>
                    <a:pt x="675" y="814"/>
                    <a:pt x="616" y="695"/>
                  </a:cubicBezTo>
                  <a:cubicBezTo>
                    <a:pt x="517"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
            <p:cNvSpPr/>
            <p:nvPr/>
          </p:nvSpPr>
          <p:spPr>
            <a:xfrm>
              <a:off x="1730193" y="4331552"/>
              <a:ext cx="32443" cy="66006"/>
            </a:xfrm>
            <a:custGeom>
              <a:avLst/>
              <a:gdLst/>
              <a:ahLst/>
              <a:cxnLst/>
              <a:rect l="l" t="t" r="r" b="b"/>
              <a:pathLst>
                <a:path w="695" h="1414" extrusionOk="0">
                  <a:moveTo>
                    <a:pt x="357" y="0"/>
                  </a:moveTo>
                  <a:cubicBezTo>
                    <a:pt x="199" y="337"/>
                    <a:pt x="80" y="694"/>
                    <a:pt x="0" y="1071"/>
                  </a:cubicBezTo>
                  <a:cubicBezTo>
                    <a:pt x="0" y="1299"/>
                    <a:pt x="174" y="1413"/>
                    <a:pt x="348" y="1413"/>
                  </a:cubicBezTo>
                  <a:cubicBezTo>
                    <a:pt x="521" y="1413"/>
                    <a:pt x="695" y="1299"/>
                    <a:pt x="695"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
            <p:cNvSpPr/>
            <p:nvPr/>
          </p:nvSpPr>
          <p:spPr>
            <a:xfrm>
              <a:off x="1857954" y="4460200"/>
              <a:ext cx="33376" cy="65772"/>
            </a:xfrm>
            <a:custGeom>
              <a:avLst/>
              <a:gdLst/>
              <a:ahLst/>
              <a:cxnLst/>
              <a:rect l="l" t="t" r="r" b="b"/>
              <a:pathLst>
                <a:path w="715" h="1409" extrusionOk="0">
                  <a:moveTo>
                    <a:pt x="357" y="1"/>
                  </a:moveTo>
                  <a:cubicBezTo>
                    <a:pt x="357" y="1"/>
                    <a:pt x="199" y="378"/>
                    <a:pt x="99" y="695"/>
                  </a:cubicBezTo>
                  <a:cubicBezTo>
                    <a:pt x="60" y="814"/>
                    <a:pt x="20" y="933"/>
                    <a:pt x="0" y="1052"/>
                  </a:cubicBezTo>
                  <a:cubicBezTo>
                    <a:pt x="0" y="1290"/>
                    <a:pt x="179" y="1409"/>
                    <a:pt x="357" y="1409"/>
                  </a:cubicBezTo>
                  <a:cubicBezTo>
                    <a:pt x="536" y="1409"/>
                    <a:pt x="714" y="1290"/>
                    <a:pt x="714" y="1052"/>
                  </a:cubicBezTo>
                  <a:cubicBezTo>
                    <a:pt x="694" y="933"/>
                    <a:pt x="674" y="814"/>
                    <a:pt x="61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
            <p:cNvSpPr/>
            <p:nvPr/>
          </p:nvSpPr>
          <p:spPr>
            <a:xfrm>
              <a:off x="1986602" y="4331552"/>
              <a:ext cx="32443" cy="66006"/>
            </a:xfrm>
            <a:custGeom>
              <a:avLst/>
              <a:gdLst/>
              <a:ahLst/>
              <a:cxnLst/>
              <a:rect l="l" t="t" r="r" b="b"/>
              <a:pathLst>
                <a:path w="695" h="1414" extrusionOk="0">
                  <a:moveTo>
                    <a:pt x="338" y="0"/>
                  </a:moveTo>
                  <a:cubicBezTo>
                    <a:pt x="199" y="337"/>
                    <a:pt x="80" y="694"/>
                    <a:pt x="1" y="1071"/>
                  </a:cubicBezTo>
                  <a:cubicBezTo>
                    <a:pt x="1" y="1299"/>
                    <a:pt x="174" y="1413"/>
                    <a:pt x="348" y="1413"/>
                  </a:cubicBezTo>
                  <a:cubicBezTo>
                    <a:pt x="521" y="1413"/>
                    <a:pt x="695" y="1299"/>
                    <a:pt x="695" y="1071"/>
                  </a:cubicBezTo>
                  <a:cubicBezTo>
                    <a:pt x="616" y="694"/>
                    <a:pt x="497" y="337"/>
                    <a:pt x="33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
            <p:cNvSpPr/>
            <p:nvPr/>
          </p:nvSpPr>
          <p:spPr>
            <a:xfrm>
              <a:off x="2114363" y="4460200"/>
              <a:ext cx="33376" cy="65772"/>
            </a:xfrm>
            <a:custGeom>
              <a:avLst/>
              <a:gdLst/>
              <a:ahLst/>
              <a:cxnLst/>
              <a:rect l="l" t="t" r="r" b="b"/>
              <a:pathLst>
                <a:path w="715" h="1409" extrusionOk="0">
                  <a:moveTo>
                    <a:pt x="357" y="1"/>
                  </a:moveTo>
                  <a:cubicBezTo>
                    <a:pt x="357" y="1"/>
                    <a:pt x="199" y="378"/>
                    <a:pt x="100" y="695"/>
                  </a:cubicBezTo>
                  <a:cubicBezTo>
                    <a:pt x="60" y="814"/>
                    <a:pt x="20" y="933"/>
                    <a:pt x="1" y="1052"/>
                  </a:cubicBezTo>
                  <a:cubicBezTo>
                    <a:pt x="1" y="1290"/>
                    <a:pt x="179" y="1409"/>
                    <a:pt x="357" y="1409"/>
                  </a:cubicBezTo>
                  <a:cubicBezTo>
                    <a:pt x="536" y="1409"/>
                    <a:pt x="714" y="1290"/>
                    <a:pt x="714" y="1052"/>
                  </a:cubicBezTo>
                  <a:cubicBezTo>
                    <a:pt x="695" y="933"/>
                    <a:pt x="675" y="814"/>
                    <a:pt x="61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4"/>
            <p:cNvSpPr/>
            <p:nvPr/>
          </p:nvSpPr>
          <p:spPr>
            <a:xfrm>
              <a:off x="2243058" y="4331552"/>
              <a:ext cx="32443" cy="66006"/>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
            <p:cNvSpPr/>
            <p:nvPr/>
          </p:nvSpPr>
          <p:spPr>
            <a:xfrm>
              <a:off x="448100" y="4587961"/>
              <a:ext cx="33330" cy="64605"/>
            </a:xfrm>
            <a:custGeom>
              <a:avLst/>
              <a:gdLst/>
              <a:ahLst/>
              <a:cxnLst/>
              <a:rect l="l" t="t" r="r" b="b"/>
              <a:pathLst>
                <a:path w="714" h="1384" extrusionOk="0">
                  <a:moveTo>
                    <a:pt x="357" y="0"/>
                  </a:moveTo>
                  <a:cubicBezTo>
                    <a:pt x="198" y="338"/>
                    <a:pt x="79" y="695"/>
                    <a:pt x="0" y="1071"/>
                  </a:cubicBezTo>
                  <a:cubicBezTo>
                    <a:pt x="20" y="1280"/>
                    <a:pt x="188" y="1384"/>
                    <a:pt x="357" y="1384"/>
                  </a:cubicBezTo>
                  <a:cubicBezTo>
                    <a:pt x="526" y="1384"/>
                    <a:pt x="694" y="1280"/>
                    <a:pt x="714" y="1071"/>
                  </a:cubicBezTo>
                  <a:cubicBezTo>
                    <a:pt x="615" y="695"/>
                    <a:pt x="496" y="338"/>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
            <p:cNvSpPr/>
            <p:nvPr/>
          </p:nvSpPr>
          <p:spPr>
            <a:xfrm>
              <a:off x="575814" y="4716656"/>
              <a:ext cx="33376" cy="64372"/>
            </a:xfrm>
            <a:custGeom>
              <a:avLst/>
              <a:gdLst/>
              <a:ahLst/>
              <a:cxnLst/>
              <a:rect l="l" t="t" r="r" b="b"/>
              <a:pathLst>
                <a:path w="715" h="1379" extrusionOk="0">
                  <a:moveTo>
                    <a:pt x="358" y="0"/>
                  </a:moveTo>
                  <a:cubicBezTo>
                    <a:pt x="358" y="0"/>
                    <a:pt x="199" y="377"/>
                    <a:pt x="100" y="694"/>
                  </a:cubicBezTo>
                  <a:cubicBezTo>
                    <a:pt x="60" y="813"/>
                    <a:pt x="21" y="932"/>
                    <a:pt x="1" y="1051"/>
                  </a:cubicBezTo>
                  <a:cubicBezTo>
                    <a:pt x="21" y="1269"/>
                    <a:pt x="189" y="1378"/>
                    <a:pt x="358" y="1378"/>
                  </a:cubicBezTo>
                  <a:cubicBezTo>
                    <a:pt x="526" y="1378"/>
                    <a:pt x="695" y="1269"/>
                    <a:pt x="715" y="1051"/>
                  </a:cubicBezTo>
                  <a:cubicBezTo>
                    <a:pt x="695" y="932"/>
                    <a:pt x="675" y="813"/>
                    <a:pt x="635" y="69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
            <p:cNvSpPr/>
            <p:nvPr/>
          </p:nvSpPr>
          <p:spPr>
            <a:xfrm>
              <a:off x="704509" y="4587961"/>
              <a:ext cx="33376" cy="64605"/>
            </a:xfrm>
            <a:custGeom>
              <a:avLst/>
              <a:gdLst/>
              <a:ahLst/>
              <a:cxnLst/>
              <a:rect l="l" t="t" r="r" b="b"/>
              <a:pathLst>
                <a:path w="715" h="1384" extrusionOk="0">
                  <a:moveTo>
                    <a:pt x="357" y="0"/>
                  </a:moveTo>
                  <a:cubicBezTo>
                    <a:pt x="199" y="338"/>
                    <a:pt x="80" y="695"/>
                    <a:pt x="0" y="1071"/>
                  </a:cubicBezTo>
                  <a:cubicBezTo>
                    <a:pt x="20" y="1280"/>
                    <a:pt x="189" y="1384"/>
                    <a:pt x="357" y="1384"/>
                  </a:cubicBezTo>
                  <a:cubicBezTo>
                    <a:pt x="526" y="1384"/>
                    <a:pt x="694" y="1280"/>
                    <a:pt x="714" y="1071"/>
                  </a:cubicBezTo>
                  <a:cubicBezTo>
                    <a:pt x="615" y="695"/>
                    <a:pt x="496" y="338"/>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
            <p:cNvSpPr/>
            <p:nvPr/>
          </p:nvSpPr>
          <p:spPr>
            <a:xfrm>
              <a:off x="832270" y="4716656"/>
              <a:ext cx="33330" cy="64372"/>
            </a:xfrm>
            <a:custGeom>
              <a:avLst/>
              <a:gdLst/>
              <a:ahLst/>
              <a:cxnLst/>
              <a:rect l="l" t="t" r="r" b="b"/>
              <a:pathLst>
                <a:path w="714" h="1379" extrusionOk="0">
                  <a:moveTo>
                    <a:pt x="357" y="0"/>
                  </a:moveTo>
                  <a:cubicBezTo>
                    <a:pt x="357" y="0"/>
                    <a:pt x="198" y="377"/>
                    <a:pt x="99" y="694"/>
                  </a:cubicBezTo>
                  <a:cubicBezTo>
                    <a:pt x="60" y="813"/>
                    <a:pt x="20" y="932"/>
                    <a:pt x="0" y="1051"/>
                  </a:cubicBezTo>
                  <a:cubicBezTo>
                    <a:pt x="20" y="1269"/>
                    <a:pt x="188" y="1378"/>
                    <a:pt x="357" y="1378"/>
                  </a:cubicBezTo>
                  <a:cubicBezTo>
                    <a:pt x="526" y="1378"/>
                    <a:pt x="694" y="1269"/>
                    <a:pt x="714" y="1051"/>
                  </a:cubicBezTo>
                  <a:cubicBezTo>
                    <a:pt x="694" y="932"/>
                    <a:pt x="674" y="813"/>
                    <a:pt x="63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
            <p:cNvSpPr/>
            <p:nvPr/>
          </p:nvSpPr>
          <p:spPr>
            <a:xfrm>
              <a:off x="960918" y="4587961"/>
              <a:ext cx="33376" cy="64605"/>
            </a:xfrm>
            <a:custGeom>
              <a:avLst/>
              <a:gdLst/>
              <a:ahLst/>
              <a:cxnLst/>
              <a:rect l="l" t="t" r="r" b="b"/>
              <a:pathLst>
                <a:path w="715" h="1384" extrusionOk="0">
                  <a:moveTo>
                    <a:pt x="358" y="0"/>
                  </a:moveTo>
                  <a:cubicBezTo>
                    <a:pt x="199" y="338"/>
                    <a:pt x="80" y="695"/>
                    <a:pt x="1" y="1071"/>
                  </a:cubicBezTo>
                  <a:cubicBezTo>
                    <a:pt x="20" y="1280"/>
                    <a:pt x="189" y="1384"/>
                    <a:pt x="358" y="1384"/>
                  </a:cubicBezTo>
                  <a:cubicBezTo>
                    <a:pt x="526" y="1384"/>
                    <a:pt x="695" y="1280"/>
                    <a:pt x="715" y="1071"/>
                  </a:cubicBezTo>
                  <a:cubicBezTo>
                    <a:pt x="615" y="695"/>
                    <a:pt x="496" y="338"/>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
            <p:cNvSpPr/>
            <p:nvPr/>
          </p:nvSpPr>
          <p:spPr>
            <a:xfrm>
              <a:off x="1088680" y="4716656"/>
              <a:ext cx="33376" cy="65772"/>
            </a:xfrm>
            <a:custGeom>
              <a:avLst/>
              <a:gdLst/>
              <a:ahLst/>
              <a:cxnLst/>
              <a:rect l="l" t="t" r="r" b="b"/>
              <a:pathLst>
                <a:path w="715" h="1409" extrusionOk="0">
                  <a:moveTo>
                    <a:pt x="357" y="0"/>
                  </a:moveTo>
                  <a:cubicBezTo>
                    <a:pt x="357" y="0"/>
                    <a:pt x="199" y="377"/>
                    <a:pt x="100" y="694"/>
                  </a:cubicBezTo>
                  <a:cubicBezTo>
                    <a:pt x="60" y="813"/>
                    <a:pt x="20" y="932"/>
                    <a:pt x="0" y="1051"/>
                  </a:cubicBezTo>
                  <a:cubicBezTo>
                    <a:pt x="0" y="1289"/>
                    <a:pt x="179" y="1408"/>
                    <a:pt x="357" y="1408"/>
                  </a:cubicBezTo>
                  <a:cubicBezTo>
                    <a:pt x="536" y="1408"/>
                    <a:pt x="714" y="1289"/>
                    <a:pt x="714" y="1051"/>
                  </a:cubicBezTo>
                  <a:cubicBezTo>
                    <a:pt x="694" y="932"/>
                    <a:pt x="675"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
            <p:cNvSpPr/>
            <p:nvPr/>
          </p:nvSpPr>
          <p:spPr>
            <a:xfrm>
              <a:off x="1217328" y="4587961"/>
              <a:ext cx="32489" cy="66006"/>
            </a:xfrm>
            <a:custGeom>
              <a:avLst/>
              <a:gdLst/>
              <a:ahLst/>
              <a:cxnLst/>
              <a:rect l="l" t="t" r="r" b="b"/>
              <a:pathLst>
                <a:path w="696" h="1414" extrusionOk="0">
                  <a:moveTo>
                    <a:pt x="358" y="0"/>
                  </a:moveTo>
                  <a:cubicBezTo>
                    <a:pt x="199" y="338"/>
                    <a:pt x="80" y="695"/>
                    <a:pt x="1" y="1071"/>
                  </a:cubicBezTo>
                  <a:cubicBezTo>
                    <a:pt x="1" y="1299"/>
                    <a:pt x="174" y="1413"/>
                    <a:pt x="348" y="1413"/>
                  </a:cubicBezTo>
                  <a:cubicBezTo>
                    <a:pt x="521" y="1413"/>
                    <a:pt x="695" y="1299"/>
                    <a:pt x="695" y="1071"/>
                  </a:cubicBezTo>
                  <a:cubicBezTo>
                    <a:pt x="616" y="695"/>
                    <a:pt x="497" y="338"/>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
            <p:cNvSpPr/>
            <p:nvPr/>
          </p:nvSpPr>
          <p:spPr>
            <a:xfrm>
              <a:off x="1345089" y="4716656"/>
              <a:ext cx="33376" cy="65772"/>
            </a:xfrm>
            <a:custGeom>
              <a:avLst/>
              <a:gdLst/>
              <a:ahLst/>
              <a:cxnLst/>
              <a:rect l="l" t="t" r="r" b="b"/>
              <a:pathLst>
                <a:path w="715" h="1409" extrusionOk="0">
                  <a:moveTo>
                    <a:pt x="358" y="0"/>
                  </a:moveTo>
                  <a:cubicBezTo>
                    <a:pt x="358" y="0"/>
                    <a:pt x="199" y="377"/>
                    <a:pt x="100" y="694"/>
                  </a:cubicBezTo>
                  <a:cubicBezTo>
                    <a:pt x="60" y="813"/>
                    <a:pt x="20" y="932"/>
                    <a:pt x="1" y="1051"/>
                  </a:cubicBezTo>
                  <a:cubicBezTo>
                    <a:pt x="1" y="1289"/>
                    <a:pt x="179" y="1408"/>
                    <a:pt x="358" y="1408"/>
                  </a:cubicBezTo>
                  <a:cubicBezTo>
                    <a:pt x="536" y="1408"/>
                    <a:pt x="715" y="1289"/>
                    <a:pt x="715" y="1051"/>
                  </a:cubicBezTo>
                  <a:cubicBezTo>
                    <a:pt x="695" y="932"/>
                    <a:pt x="675" y="813"/>
                    <a:pt x="615" y="69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
            <p:cNvSpPr/>
            <p:nvPr/>
          </p:nvSpPr>
          <p:spPr>
            <a:xfrm>
              <a:off x="1473784" y="4587961"/>
              <a:ext cx="32443" cy="66006"/>
            </a:xfrm>
            <a:custGeom>
              <a:avLst/>
              <a:gdLst/>
              <a:ahLst/>
              <a:cxnLst/>
              <a:rect l="l" t="t" r="r" b="b"/>
              <a:pathLst>
                <a:path w="695" h="1414" extrusionOk="0">
                  <a:moveTo>
                    <a:pt x="357" y="0"/>
                  </a:moveTo>
                  <a:cubicBezTo>
                    <a:pt x="199" y="338"/>
                    <a:pt x="80" y="695"/>
                    <a:pt x="0" y="1071"/>
                  </a:cubicBezTo>
                  <a:cubicBezTo>
                    <a:pt x="0" y="1299"/>
                    <a:pt x="174" y="1413"/>
                    <a:pt x="347" y="1413"/>
                  </a:cubicBezTo>
                  <a:cubicBezTo>
                    <a:pt x="521" y="1413"/>
                    <a:pt x="694" y="1299"/>
                    <a:pt x="694" y="1071"/>
                  </a:cubicBezTo>
                  <a:cubicBezTo>
                    <a:pt x="615" y="695"/>
                    <a:pt x="496" y="338"/>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
            <p:cNvSpPr/>
            <p:nvPr/>
          </p:nvSpPr>
          <p:spPr>
            <a:xfrm>
              <a:off x="1601498" y="4716656"/>
              <a:ext cx="33376" cy="65772"/>
            </a:xfrm>
            <a:custGeom>
              <a:avLst/>
              <a:gdLst/>
              <a:ahLst/>
              <a:cxnLst/>
              <a:rect l="l" t="t" r="r" b="b"/>
              <a:pathLst>
                <a:path w="715" h="1409" extrusionOk="0">
                  <a:moveTo>
                    <a:pt x="358" y="0"/>
                  </a:moveTo>
                  <a:cubicBezTo>
                    <a:pt x="358" y="0"/>
                    <a:pt x="199" y="377"/>
                    <a:pt x="100" y="694"/>
                  </a:cubicBezTo>
                  <a:cubicBezTo>
                    <a:pt x="60" y="813"/>
                    <a:pt x="21" y="932"/>
                    <a:pt x="1" y="1051"/>
                  </a:cubicBezTo>
                  <a:cubicBezTo>
                    <a:pt x="1" y="1289"/>
                    <a:pt x="179" y="1408"/>
                    <a:pt x="358" y="1408"/>
                  </a:cubicBezTo>
                  <a:cubicBezTo>
                    <a:pt x="536" y="1408"/>
                    <a:pt x="715" y="1289"/>
                    <a:pt x="715" y="1051"/>
                  </a:cubicBezTo>
                  <a:cubicBezTo>
                    <a:pt x="695" y="932"/>
                    <a:pt x="675" y="813"/>
                    <a:pt x="616" y="694"/>
                  </a:cubicBezTo>
                  <a:cubicBezTo>
                    <a:pt x="517"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
            <p:cNvSpPr/>
            <p:nvPr/>
          </p:nvSpPr>
          <p:spPr>
            <a:xfrm>
              <a:off x="1730193" y="4587961"/>
              <a:ext cx="32443" cy="66006"/>
            </a:xfrm>
            <a:custGeom>
              <a:avLst/>
              <a:gdLst/>
              <a:ahLst/>
              <a:cxnLst/>
              <a:rect l="l" t="t" r="r" b="b"/>
              <a:pathLst>
                <a:path w="695" h="1414" extrusionOk="0">
                  <a:moveTo>
                    <a:pt x="357" y="0"/>
                  </a:moveTo>
                  <a:cubicBezTo>
                    <a:pt x="199" y="338"/>
                    <a:pt x="80" y="695"/>
                    <a:pt x="0" y="1071"/>
                  </a:cubicBezTo>
                  <a:cubicBezTo>
                    <a:pt x="0" y="1299"/>
                    <a:pt x="174" y="1413"/>
                    <a:pt x="348" y="1413"/>
                  </a:cubicBezTo>
                  <a:cubicBezTo>
                    <a:pt x="521" y="1413"/>
                    <a:pt x="695" y="1299"/>
                    <a:pt x="695" y="1071"/>
                  </a:cubicBezTo>
                  <a:cubicBezTo>
                    <a:pt x="615" y="695"/>
                    <a:pt x="496" y="338"/>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
            <p:cNvSpPr/>
            <p:nvPr/>
          </p:nvSpPr>
          <p:spPr>
            <a:xfrm>
              <a:off x="1857954" y="4716656"/>
              <a:ext cx="33376" cy="65772"/>
            </a:xfrm>
            <a:custGeom>
              <a:avLst/>
              <a:gdLst/>
              <a:ahLst/>
              <a:cxnLst/>
              <a:rect l="l" t="t" r="r" b="b"/>
              <a:pathLst>
                <a:path w="715" h="1409" extrusionOk="0">
                  <a:moveTo>
                    <a:pt x="357" y="0"/>
                  </a:moveTo>
                  <a:cubicBezTo>
                    <a:pt x="357" y="0"/>
                    <a:pt x="199" y="377"/>
                    <a:pt x="99" y="694"/>
                  </a:cubicBezTo>
                  <a:cubicBezTo>
                    <a:pt x="60" y="813"/>
                    <a:pt x="20" y="932"/>
                    <a:pt x="0" y="1051"/>
                  </a:cubicBezTo>
                  <a:cubicBezTo>
                    <a:pt x="0" y="1289"/>
                    <a:pt x="179" y="1408"/>
                    <a:pt x="357" y="1408"/>
                  </a:cubicBezTo>
                  <a:cubicBezTo>
                    <a:pt x="536" y="1408"/>
                    <a:pt x="714" y="1289"/>
                    <a:pt x="714" y="1051"/>
                  </a:cubicBezTo>
                  <a:cubicBezTo>
                    <a:pt x="694" y="932"/>
                    <a:pt x="674"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4"/>
            <p:cNvSpPr/>
            <p:nvPr/>
          </p:nvSpPr>
          <p:spPr>
            <a:xfrm>
              <a:off x="1986135" y="4587961"/>
              <a:ext cx="32909" cy="66006"/>
            </a:xfrm>
            <a:custGeom>
              <a:avLst/>
              <a:gdLst/>
              <a:ahLst/>
              <a:cxnLst/>
              <a:rect l="l" t="t" r="r" b="b"/>
              <a:pathLst>
                <a:path w="705" h="1414" extrusionOk="0">
                  <a:moveTo>
                    <a:pt x="348" y="0"/>
                  </a:moveTo>
                  <a:cubicBezTo>
                    <a:pt x="209" y="338"/>
                    <a:pt x="90" y="695"/>
                    <a:pt x="11" y="1071"/>
                  </a:cubicBezTo>
                  <a:cubicBezTo>
                    <a:pt x="1" y="1299"/>
                    <a:pt x="174" y="1413"/>
                    <a:pt x="350" y="1413"/>
                  </a:cubicBezTo>
                  <a:cubicBezTo>
                    <a:pt x="526" y="1413"/>
                    <a:pt x="705" y="1299"/>
                    <a:pt x="705" y="1071"/>
                  </a:cubicBezTo>
                  <a:cubicBezTo>
                    <a:pt x="626" y="695"/>
                    <a:pt x="507" y="338"/>
                    <a:pt x="34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
            <p:cNvSpPr/>
            <p:nvPr/>
          </p:nvSpPr>
          <p:spPr>
            <a:xfrm>
              <a:off x="2114363" y="4716656"/>
              <a:ext cx="33376" cy="65772"/>
            </a:xfrm>
            <a:custGeom>
              <a:avLst/>
              <a:gdLst/>
              <a:ahLst/>
              <a:cxnLst/>
              <a:rect l="l" t="t" r="r" b="b"/>
              <a:pathLst>
                <a:path w="715" h="1409" extrusionOk="0">
                  <a:moveTo>
                    <a:pt x="357" y="0"/>
                  </a:moveTo>
                  <a:cubicBezTo>
                    <a:pt x="357" y="0"/>
                    <a:pt x="199" y="377"/>
                    <a:pt x="100" y="694"/>
                  </a:cubicBezTo>
                  <a:cubicBezTo>
                    <a:pt x="60" y="813"/>
                    <a:pt x="20" y="932"/>
                    <a:pt x="1" y="1051"/>
                  </a:cubicBezTo>
                  <a:cubicBezTo>
                    <a:pt x="1" y="1289"/>
                    <a:pt x="179" y="1408"/>
                    <a:pt x="357" y="1408"/>
                  </a:cubicBezTo>
                  <a:cubicBezTo>
                    <a:pt x="536" y="1408"/>
                    <a:pt x="714" y="1289"/>
                    <a:pt x="714" y="1051"/>
                  </a:cubicBezTo>
                  <a:cubicBezTo>
                    <a:pt x="695" y="932"/>
                    <a:pt x="675"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4"/>
            <p:cNvSpPr/>
            <p:nvPr/>
          </p:nvSpPr>
          <p:spPr>
            <a:xfrm>
              <a:off x="2243058" y="4587961"/>
              <a:ext cx="32443" cy="66006"/>
            </a:xfrm>
            <a:custGeom>
              <a:avLst/>
              <a:gdLst/>
              <a:ahLst/>
              <a:cxnLst/>
              <a:rect l="l" t="t" r="r" b="b"/>
              <a:pathLst>
                <a:path w="695" h="1414" extrusionOk="0">
                  <a:moveTo>
                    <a:pt x="357" y="0"/>
                  </a:moveTo>
                  <a:cubicBezTo>
                    <a:pt x="198" y="338"/>
                    <a:pt x="79" y="695"/>
                    <a:pt x="0" y="1071"/>
                  </a:cubicBezTo>
                  <a:cubicBezTo>
                    <a:pt x="0" y="1299"/>
                    <a:pt x="174" y="1413"/>
                    <a:pt x="347" y="1413"/>
                  </a:cubicBezTo>
                  <a:cubicBezTo>
                    <a:pt x="521" y="1413"/>
                    <a:pt x="694" y="1299"/>
                    <a:pt x="694" y="1071"/>
                  </a:cubicBezTo>
                  <a:cubicBezTo>
                    <a:pt x="615" y="695"/>
                    <a:pt x="496" y="338"/>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
            <p:cNvSpPr/>
            <p:nvPr/>
          </p:nvSpPr>
          <p:spPr>
            <a:xfrm>
              <a:off x="448100" y="4844371"/>
              <a:ext cx="33330" cy="64652"/>
            </a:xfrm>
            <a:custGeom>
              <a:avLst/>
              <a:gdLst/>
              <a:ahLst/>
              <a:cxnLst/>
              <a:rect l="l" t="t" r="r" b="b"/>
              <a:pathLst>
                <a:path w="714" h="1385" extrusionOk="0">
                  <a:moveTo>
                    <a:pt x="357" y="1"/>
                  </a:moveTo>
                  <a:cubicBezTo>
                    <a:pt x="198" y="338"/>
                    <a:pt x="79" y="695"/>
                    <a:pt x="0" y="1072"/>
                  </a:cubicBezTo>
                  <a:cubicBezTo>
                    <a:pt x="20" y="1280"/>
                    <a:pt x="188"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4"/>
            <p:cNvSpPr/>
            <p:nvPr/>
          </p:nvSpPr>
          <p:spPr>
            <a:xfrm>
              <a:off x="704509" y="4844371"/>
              <a:ext cx="33376" cy="64652"/>
            </a:xfrm>
            <a:custGeom>
              <a:avLst/>
              <a:gdLst/>
              <a:ahLst/>
              <a:cxnLst/>
              <a:rect l="l" t="t" r="r" b="b"/>
              <a:pathLst>
                <a:path w="715" h="1385" extrusionOk="0">
                  <a:moveTo>
                    <a:pt x="357" y="1"/>
                  </a:moveTo>
                  <a:cubicBezTo>
                    <a:pt x="199" y="338"/>
                    <a:pt x="80" y="695"/>
                    <a:pt x="0" y="1072"/>
                  </a:cubicBezTo>
                  <a:cubicBezTo>
                    <a:pt x="20" y="1280"/>
                    <a:pt x="189"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4"/>
            <p:cNvSpPr/>
            <p:nvPr/>
          </p:nvSpPr>
          <p:spPr>
            <a:xfrm>
              <a:off x="960918" y="4844371"/>
              <a:ext cx="33376" cy="64652"/>
            </a:xfrm>
            <a:custGeom>
              <a:avLst/>
              <a:gdLst/>
              <a:ahLst/>
              <a:cxnLst/>
              <a:rect l="l" t="t" r="r" b="b"/>
              <a:pathLst>
                <a:path w="715" h="1385" extrusionOk="0">
                  <a:moveTo>
                    <a:pt x="358" y="1"/>
                  </a:moveTo>
                  <a:cubicBezTo>
                    <a:pt x="199" y="338"/>
                    <a:pt x="80" y="695"/>
                    <a:pt x="1" y="1072"/>
                  </a:cubicBezTo>
                  <a:cubicBezTo>
                    <a:pt x="20" y="1280"/>
                    <a:pt x="189" y="1384"/>
                    <a:pt x="358" y="1384"/>
                  </a:cubicBezTo>
                  <a:cubicBezTo>
                    <a:pt x="526" y="1384"/>
                    <a:pt x="695" y="1280"/>
                    <a:pt x="715" y="1072"/>
                  </a:cubicBezTo>
                  <a:cubicBezTo>
                    <a:pt x="615" y="695"/>
                    <a:pt x="496"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4"/>
            <p:cNvSpPr/>
            <p:nvPr/>
          </p:nvSpPr>
          <p:spPr>
            <a:xfrm>
              <a:off x="1217328" y="4844371"/>
              <a:ext cx="32489" cy="66006"/>
            </a:xfrm>
            <a:custGeom>
              <a:avLst/>
              <a:gdLst/>
              <a:ahLst/>
              <a:cxnLst/>
              <a:rect l="l" t="t" r="r" b="b"/>
              <a:pathLst>
                <a:path w="696" h="1414" extrusionOk="0">
                  <a:moveTo>
                    <a:pt x="358" y="1"/>
                  </a:moveTo>
                  <a:cubicBezTo>
                    <a:pt x="199" y="338"/>
                    <a:pt x="80" y="695"/>
                    <a:pt x="1" y="1072"/>
                  </a:cubicBezTo>
                  <a:cubicBezTo>
                    <a:pt x="1" y="1300"/>
                    <a:pt x="174" y="1414"/>
                    <a:pt x="348" y="1414"/>
                  </a:cubicBezTo>
                  <a:cubicBezTo>
                    <a:pt x="521" y="1414"/>
                    <a:pt x="695" y="1300"/>
                    <a:pt x="695" y="1072"/>
                  </a:cubicBezTo>
                  <a:cubicBezTo>
                    <a:pt x="616" y="695"/>
                    <a:pt x="497"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
            <p:cNvSpPr/>
            <p:nvPr/>
          </p:nvSpPr>
          <p:spPr>
            <a:xfrm>
              <a:off x="1473784" y="4844371"/>
              <a:ext cx="32443" cy="66006"/>
            </a:xfrm>
            <a:custGeom>
              <a:avLst/>
              <a:gdLst/>
              <a:ahLst/>
              <a:cxnLst/>
              <a:rect l="l" t="t" r="r" b="b"/>
              <a:pathLst>
                <a:path w="695" h="1414" extrusionOk="0">
                  <a:moveTo>
                    <a:pt x="357" y="1"/>
                  </a:moveTo>
                  <a:cubicBezTo>
                    <a:pt x="199" y="338"/>
                    <a:pt x="80"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
            <p:cNvSpPr/>
            <p:nvPr/>
          </p:nvSpPr>
          <p:spPr>
            <a:xfrm>
              <a:off x="1730193" y="4844371"/>
              <a:ext cx="32443" cy="66006"/>
            </a:xfrm>
            <a:custGeom>
              <a:avLst/>
              <a:gdLst/>
              <a:ahLst/>
              <a:cxnLst/>
              <a:rect l="l" t="t" r="r" b="b"/>
              <a:pathLst>
                <a:path w="695" h="1414" extrusionOk="0">
                  <a:moveTo>
                    <a:pt x="357" y="1"/>
                  </a:moveTo>
                  <a:cubicBezTo>
                    <a:pt x="199" y="338"/>
                    <a:pt x="80" y="695"/>
                    <a:pt x="0" y="1072"/>
                  </a:cubicBezTo>
                  <a:cubicBezTo>
                    <a:pt x="0" y="1300"/>
                    <a:pt x="174" y="1414"/>
                    <a:pt x="348" y="1414"/>
                  </a:cubicBezTo>
                  <a:cubicBezTo>
                    <a:pt x="521" y="1414"/>
                    <a:pt x="695" y="1300"/>
                    <a:pt x="695"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
            <p:cNvSpPr/>
            <p:nvPr/>
          </p:nvSpPr>
          <p:spPr>
            <a:xfrm>
              <a:off x="1986135" y="4844371"/>
              <a:ext cx="32909" cy="66006"/>
            </a:xfrm>
            <a:custGeom>
              <a:avLst/>
              <a:gdLst/>
              <a:ahLst/>
              <a:cxnLst/>
              <a:rect l="l" t="t" r="r" b="b"/>
              <a:pathLst>
                <a:path w="705" h="1414" extrusionOk="0">
                  <a:moveTo>
                    <a:pt x="348" y="1"/>
                  </a:moveTo>
                  <a:cubicBezTo>
                    <a:pt x="209" y="338"/>
                    <a:pt x="90" y="695"/>
                    <a:pt x="11" y="1072"/>
                  </a:cubicBezTo>
                  <a:cubicBezTo>
                    <a:pt x="1" y="1300"/>
                    <a:pt x="174" y="1414"/>
                    <a:pt x="350" y="1414"/>
                  </a:cubicBezTo>
                  <a:cubicBezTo>
                    <a:pt x="526" y="1414"/>
                    <a:pt x="705" y="1300"/>
                    <a:pt x="705" y="1072"/>
                  </a:cubicBezTo>
                  <a:cubicBezTo>
                    <a:pt x="626" y="695"/>
                    <a:pt x="507" y="338"/>
                    <a:pt x="34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4"/>
            <p:cNvSpPr/>
            <p:nvPr/>
          </p:nvSpPr>
          <p:spPr>
            <a:xfrm>
              <a:off x="2243058" y="4844371"/>
              <a:ext cx="32443" cy="66006"/>
            </a:xfrm>
            <a:custGeom>
              <a:avLst/>
              <a:gdLst/>
              <a:ahLst/>
              <a:cxnLst/>
              <a:rect l="l" t="t" r="r" b="b"/>
              <a:pathLst>
                <a:path w="695" h="1414" extrusionOk="0">
                  <a:moveTo>
                    <a:pt x="357" y="1"/>
                  </a:moveTo>
                  <a:cubicBezTo>
                    <a:pt x="198" y="338"/>
                    <a:pt x="79"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0" name="Google Shape;320;p4"/>
          <p:cNvGrpSpPr/>
          <p:nvPr/>
        </p:nvGrpSpPr>
        <p:grpSpPr>
          <a:xfrm>
            <a:off x="8691175" y="-66112"/>
            <a:ext cx="104599" cy="1683325"/>
            <a:chOff x="7889200" y="-4700"/>
            <a:chExt cx="104599" cy="1683325"/>
          </a:xfrm>
        </p:grpSpPr>
        <p:sp>
          <p:nvSpPr>
            <p:cNvPr id="321" name="Google Shape;321;p4"/>
            <p:cNvSpPr/>
            <p:nvPr/>
          </p:nvSpPr>
          <p:spPr>
            <a:xfrm>
              <a:off x="7889200" y="1465825"/>
              <a:ext cx="104599" cy="212800"/>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2" name="Google Shape;322;p4"/>
            <p:cNvCxnSpPr/>
            <p:nvPr/>
          </p:nvCxnSpPr>
          <p:spPr>
            <a:xfrm rot="10800000">
              <a:off x="7941500" y="-4700"/>
              <a:ext cx="0" cy="1570500"/>
            </a:xfrm>
            <a:prstGeom prst="straightConnector1">
              <a:avLst/>
            </a:prstGeom>
            <a:noFill/>
            <a:ln w="19050" cap="flat" cmpd="sng">
              <a:solidFill>
                <a:schemeClr val="dk1"/>
              </a:solidFill>
              <a:prstDash val="solid"/>
              <a:round/>
              <a:headEnd type="none" w="med" len="med"/>
              <a:tailEnd type="none" w="med" len="med"/>
            </a:ln>
          </p:spPr>
        </p:cxnSp>
      </p:grpSp>
      <p:grpSp>
        <p:nvGrpSpPr>
          <p:cNvPr id="323" name="Google Shape;323;p4"/>
          <p:cNvGrpSpPr/>
          <p:nvPr/>
        </p:nvGrpSpPr>
        <p:grpSpPr>
          <a:xfrm>
            <a:off x="7527675" y="-530850"/>
            <a:ext cx="104599" cy="1683325"/>
            <a:chOff x="7889200" y="-4700"/>
            <a:chExt cx="104599" cy="1683325"/>
          </a:xfrm>
        </p:grpSpPr>
        <p:sp>
          <p:nvSpPr>
            <p:cNvPr id="324" name="Google Shape;324;p4"/>
            <p:cNvSpPr/>
            <p:nvPr/>
          </p:nvSpPr>
          <p:spPr>
            <a:xfrm>
              <a:off x="7889200" y="1465825"/>
              <a:ext cx="104599" cy="212800"/>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5" name="Google Shape;325;p4"/>
            <p:cNvCxnSpPr/>
            <p:nvPr/>
          </p:nvCxnSpPr>
          <p:spPr>
            <a:xfrm rot="10800000">
              <a:off x="7941500" y="-4700"/>
              <a:ext cx="0" cy="1570500"/>
            </a:xfrm>
            <a:prstGeom prst="straightConnector1">
              <a:avLst/>
            </a:prstGeom>
            <a:noFill/>
            <a:ln w="19050" cap="flat" cmpd="sng">
              <a:solidFill>
                <a:schemeClr val="dk1"/>
              </a:solidFill>
              <a:prstDash val="solid"/>
              <a:round/>
              <a:headEnd type="none" w="med" len="med"/>
              <a:tailEnd type="none" w="med" len="med"/>
            </a:ln>
          </p:spPr>
        </p:cxnSp>
      </p:grpSp>
      <p:grpSp>
        <p:nvGrpSpPr>
          <p:cNvPr id="326" name="Google Shape;326;p4"/>
          <p:cNvGrpSpPr/>
          <p:nvPr/>
        </p:nvGrpSpPr>
        <p:grpSpPr>
          <a:xfrm>
            <a:off x="8106625" y="-742475"/>
            <a:ext cx="78650" cy="1656930"/>
            <a:chOff x="7647250" y="-656825"/>
            <a:chExt cx="78650" cy="1656930"/>
          </a:xfrm>
        </p:grpSpPr>
        <p:sp>
          <p:nvSpPr>
            <p:cNvPr id="327" name="Google Shape;327;p4"/>
            <p:cNvSpPr/>
            <p:nvPr/>
          </p:nvSpPr>
          <p:spPr>
            <a:xfrm>
              <a:off x="7647250" y="840097"/>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8" name="Google Shape;328;p4"/>
            <p:cNvCxnSpPr/>
            <p:nvPr/>
          </p:nvCxnSpPr>
          <p:spPr>
            <a:xfrm rot="10800000">
              <a:off x="7686575" y="-656825"/>
              <a:ext cx="0" cy="1570500"/>
            </a:xfrm>
            <a:prstGeom prst="straightConnector1">
              <a:avLst/>
            </a:prstGeom>
            <a:noFill/>
            <a:ln w="19050" cap="flat" cmpd="sng">
              <a:solidFill>
                <a:schemeClr val="dk1"/>
              </a:solidFill>
              <a:prstDash val="solid"/>
              <a:round/>
              <a:headEnd type="none" w="med" len="med"/>
              <a:tailEnd type="none" w="med" len="med"/>
            </a:ln>
          </p:spPr>
        </p:cxn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69"/>
        <p:cNvGrpSpPr/>
        <p:nvPr/>
      </p:nvGrpSpPr>
      <p:grpSpPr>
        <a:xfrm>
          <a:off x="0" y="0"/>
          <a:ext cx="0" cy="0"/>
          <a:chOff x="0" y="0"/>
          <a:chExt cx="0" cy="0"/>
        </a:xfrm>
      </p:grpSpPr>
      <p:sp>
        <p:nvSpPr>
          <p:cNvPr id="770" name="Google Shape;770;p9"/>
          <p:cNvSpPr txBox="1">
            <a:spLocks noGrp="1"/>
          </p:cNvSpPr>
          <p:nvPr>
            <p:ph type="title"/>
          </p:nvPr>
        </p:nvSpPr>
        <p:spPr>
          <a:xfrm>
            <a:off x="1568301" y="1990925"/>
            <a:ext cx="3927900" cy="8472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45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771" name="Google Shape;771;p9"/>
          <p:cNvSpPr txBox="1">
            <a:spLocks noGrp="1"/>
          </p:cNvSpPr>
          <p:nvPr>
            <p:ph type="subTitle" idx="1"/>
          </p:nvPr>
        </p:nvSpPr>
        <p:spPr>
          <a:xfrm>
            <a:off x="1568226" y="2838125"/>
            <a:ext cx="3927900" cy="1316700"/>
          </a:xfrm>
          <a:prstGeom prst="rect">
            <a:avLst/>
          </a:prstGeom>
        </p:spPr>
        <p:txBody>
          <a:bodyPr spcFirstLastPara="1" wrap="square" lIns="91425" tIns="91425" rIns="91425" bIns="91425" anchor="ctr" anchorCtr="0">
            <a:noAutofit/>
          </a:bodyPr>
          <a:lstStyle>
            <a:lvl1pPr lvl="0" algn="r">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72" name="Google Shape;772;p9"/>
          <p:cNvSpPr/>
          <p:nvPr/>
        </p:nvSpPr>
        <p:spPr>
          <a:xfrm>
            <a:off x="1227549" y="608538"/>
            <a:ext cx="68028" cy="824634"/>
          </a:xfrm>
          <a:custGeom>
            <a:avLst/>
            <a:gdLst/>
            <a:ahLst/>
            <a:cxnLst/>
            <a:rect l="l" t="t" r="r" b="b"/>
            <a:pathLst>
              <a:path w="1013" h="13853" extrusionOk="0">
                <a:moveTo>
                  <a:pt x="437" y="0"/>
                </a:moveTo>
                <a:lnTo>
                  <a:pt x="437" y="11959"/>
                </a:lnTo>
                <a:cubicBezTo>
                  <a:pt x="259" y="12415"/>
                  <a:pt x="100" y="12871"/>
                  <a:pt x="1" y="13347"/>
                </a:cubicBezTo>
                <a:cubicBezTo>
                  <a:pt x="1" y="13684"/>
                  <a:pt x="254" y="13853"/>
                  <a:pt x="506" y="13853"/>
                </a:cubicBezTo>
                <a:cubicBezTo>
                  <a:pt x="759" y="13853"/>
                  <a:pt x="1012" y="13684"/>
                  <a:pt x="1012" y="13347"/>
                </a:cubicBezTo>
                <a:cubicBezTo>
                  <a:pt x="913" y="12871"/>
                  <a:pt x="754" y="12415"/>
                  <a:pt x="576" y="11959"/>
                </a:cubicBezTo>
                <a:lnTo>
                  <a:pt x="5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9"/>
          <p:cNvSpPr/>
          <p:nvPr/>
        </p:nvSpPr>
        <p:spPr>
          <a:xfrm flipH="1">
            <a:off x="7851222" y="1994360"/>
            <a:ext cx="104104" cy="2212358"/>
          </a:xfrm>
          <a:custGeom>
            <a:avLst/>
            <a:gdLst/>
            <a:ahLst/>
            <a:cxnLst/>
            <a:rect l="l" t="t" r="r" b="b"/>
            <a:pathLst>
              <a:path w="1845" h="38384" extrusionOk="0">
                <a:moveTo>
                  <a:pt x="853" y="0"/>
                </a:moveTo>
                <a:lnTo>
                  <a:pt x="853" y="34844"/>
                </a:lnTo>
                <a:cubicBezTo>
                  <a:pt x="655" y="35340"/>
                  <a:pt x="0" y="37025"/>
                  <a:pt x="0" y="37462"/>
                </a:cubicBezTo>
                <a:cubicBezTo>
                  <a:pt x="0" y="38076"/>
                  <a:pt x="461" y="38384"/>
                  <a:pt x="922" y="38384"/>
                </a:cubicBezTo>
                <a:cubicBezTo>
                  <a:pt x="1383" y="38384"/>
                  <a:pt x="1844" y="38076"/>
                  <a:pt x="1844" y="37462"/>
                </a:cubicBezTo>
                <a:cubicBezTo>
                  <a:pt x="1844" y="37025"/>
                  <a:pt x="1190" y="35340"/>
                  <a:pt x="972" y="34844"/>
                </a:cubicBezTo>
                <a:lnTo>
                  <a:pt x="9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9"/>
          <p:cNvSpPr/>
          <p:nvPr/>
        </p:nvSpPr>
        <p:spPr>
          <a:xfrm>
            <a:off x="6346225" y="1821851"/>
            <a:ext cx="2060183" cy="600310"/>
          </a:xfrm>
          <a:custGeom>
            <a:avLst/>
            <a:gdLst/>
            <a:ahLst/>
            <a:cxnLst/>
            <a:rect l="l" t="t" r="r" b="b"/>
            <a:pathLst>
              <a:path w="24770" h="7217" extrusionOk="0">
                <a:moveTo>
                  <a:pt x="14016" y="0"/>
                </a:moveTo>
                <a:cubicBezTo>
                  <a:pt x="11600" y="0"/>
                  <a:pt x="9173" y="1184"/>
                  <a:pt x="7774" y="3647"/>
                </a:cubicBezTo>
                <a:cubicBezTo>
                  <a:pt x="6850" y="2866"/>
                  <a:pt x="5779" y="2515"/>
                  <a:pt x="4733" y="2515"/>
                </a:cubicBezTo>
                <a:cubicBezTo>
                  <a:pt x="2299" y="2515"/>
                  <a:pt x="0" y="4414"/>
                  <a:pt x="0" y="7216"/>
                </a:cubicBezTo>
                <a:lnTo>
                  <a:pt x="24769" y="7216"/>
                </a:lnTo>
                <a:cubicBezTo>
                  <a:pt x="24769" y="5729"/>
                  <a:pt x="23560" y="4519"/>
                  <a:pt x="22072" y="4519"/>
                </a:cubicBezTo>
                <a:cubicBezTo>
                  <a:pt x="21636" y="4519"/>
                  <a:pt x="21220" y="4618"/>
                  <a:pt x="20823" y="4817"/>
                </a:cubicBezTo>
                <a:cubicBezTo>
                  <a:pt x="19716" y="1657"/>
                  <a:pt x="16874" y="0"/>
                  <a:pt x="140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9"/>
          <p:cNvSpPr/>
          <p:nvPr/>
        </p:nvSpPr>
        <p:spPr>
          <a:xfrm flipH="1">
            <a:off x="342578" y="304850"/>
            <a:ext cx="1656122" cy="482565"/>
          </a:xfrm>
          <a:custGeom>
            <a:avLst/>
            <a:gdLst/>
            <a:ahLst/>
            <a:cxnLst/>
            <a:rect l="l" t="t" r="r" b="b"/>
            <a:pathLst>
              <a:path w="24770" h="7217" extrusionOk="0">
                <a:moveTo>
                  <a:pt x="14016" y="0"/>
                </a:moveTo>
                <a:cubicBezTo>
                  <a:pt x="11600" y="0"/>
                  <a:pt x="9173" y="1184"/>
                  <a:pt x="7774" y="3647"/>
                </a:cubicBezTo>
                <a:cubicBezTo>
                  <a:pt x="6850" y="2866"/>
                  <a:pt x="5779" y="2515"/>
                  <a:pt x="4733" y="2515"/>
                </a:cubicBezTo>
                <a:cubicBezTo>
                  <a:pt x="2299" y="2515"/>
                  <a:pt x="0" y="4414"/>
                  <a:pt x="0" y="7216"/>
                </a:cubicBezTo>
                <a:lnTo>
                  <a:pt x="24769" y="7216"/>
                </a:lnTo>
                <a:cubicBezTo>
                  <a:pt x="24769" y="5729"/>
                  <a:pt x="23560" y="4519"/>
                  <a:pt x="22072" y="4519"/>
                </a:cubicBezTo>
                <a:cubicBezTo>
                  <a:pt x="21636" y="4519"/>
                  <a:pt x="21220" y="4618"/>
                  <a:pt x="20823" y="4817"/>
                </a:cubicBezTo>
                <a:cubicBezTo>
                  <a:pt x="19716" y="1657"/>
                  <a:pt x="16874" y="0"/>
                  <a:pt x="140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6" name="Google Shape;776;p9"/>
          <p:cNvGrpSpPr/>
          <p:nvPr/>
        </p:nvGrpSpPr>
        <p:grpSpPr>
          <a:xfrm>
            <a:off x="5294825" y="-55758"/>
            <a:ext cx="100168" cy="1944239"/>
            <a:chOff x="738075" y="353767"/>
            <a:chExt cx="78650" cy="1526569"/>
          </a:xfrm>
        </p:grpSpPr>
        <p:sp>
          <p:nvSpPr>
            <p:cNvPr id="777" name="Google Shape;777;p9"/>
            <p:cNvSpPr/>
            <p:nvPr/>
          </p:nvSpPr>
          <p:spPr>
            <a:xfrm>
              <a:off x="738075" y="1720328"/>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78" name="Google Shape;778;p9"/>
            <p:cNvCxnSpPr/>
            <p:nvPr/>
          </p:nvCxnSpPr>
          <p:spPr>
            <a:xfrm rot="10800000">
              <a:off x="777393" y="353767"/>
              <a:ext cx="0" cy="1408500"/>
            </a:xfrm>
            <a:prstGeom prst="straightConnector1">
              <a:avLst/>
            </a:prstGeom>
            <a:noFill/>
            <a:ln w="19050" cap="flat" cmpd="sng">
              <a:solidFill>
                <a:schemeClr val="dk1"/>
              </a:solidFill>
              <a:prstDash val="solid"/>
              <a:round/>
              <a:headEnd type="none" w="med" len="med"/>
              <a:tailEnd type="none" w="med" len="med"/>
            </a:ln>
          </p:spPr>
        </p:cxnSp>
      </p:grpSp>
      <p:grpSp>
        <p:nvGrpSpPr>
          <p:cNvPr id="779" name="Google Shape;779;p9"/>
          <p:cNvGrpSpPr/>
          <p:nvPr/>
        </p:nvGrpSpPr>
        <p:grpSpPr>
          <a:xfrm>
            <a:off x="6799350" y="2340616"/>
            <a:ext cx="100168" cy="1944689"/>
            <a:chOff x="738075" y="413244"/>
            <a:chExt cx="78650" cy="1526923"/>
          </a:xfrm>
        </p:grpSpPr>
        <p:sp>
          <p:nvSpPr>
            <p:cNvPr id="780" name="Google Shape;780;p9"/>
            <p:cNvSpPr/>
            <p:nvPr/>
          </p:nvSpPr>
          <p:spPr>
            <a:xfrm>
              <a:off x="738075" y="1780159"/>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81" name="Google Shape;781;p9"/>
            <p:cNvCxnSpPr/>
            <p:nvPr/>
          </p:nvCxnSpPr>
          <p:spPr>
            <a:xfrm rot="10800000">
              <a:off x="777393" y="413244"/>
              <a:ext cx="0" cy="1491900"/>
            </a:xfrm>
            <a:prstGeom prst="straightConnector1">
              <a:avLst/>
            </a:prstGeom>
            <a:noFill/>
            <a:ln w="19050" cap="flat" cmpd="sng">
              <a:solidFill>
                <a:schemeClr val="dk1"/>
              </a:solidFill>
              <a:prstDash val="solid"/>
              <a:round/>
              <a:headEnd type="none" w="med" len="med"/>
              <a:tailEnd type="none" w="med" len="med"/>
            </a:ln>
          </p:spPr>
        </p:cxnSp>
      </p:grpSp>
      <p:grpSp>
        <p:nvGrpSpPr>
          <p:cNvPr id="782" name="Google Shape;782;p9"/>
          <p:cNvGrpSpPr/>
          <p:nvPr/>
        </p:nvGrpSpPr>
        <p:grpSpPr>
          <a:xfrm>
            <a:off x="5730775" y="-503273"/>
            <a:ext cx="100168" cy="1735241"/>
            <a:chOff x="738075" y="517867"/>
            <a:chExt cx="78650" cy="1362469"/>
          </a:xfrm>
        </p:grpSpPr>
        <p:sp>
          <p:nvSpPr>
            <p:cNvPr id="783" name="Google Shape;783;p9"/>
            <p:cNvSpPr/>
            <p:nvPr/>
          </p:nvSpPr>
          <p:spPr>
            <a:xfrm>
              <a:off x="738075" y="1720328"/>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84" name="Google Shape;784;p9"/>
            <p:cNvCxnSpPr/>
            <p:nvPr/>
          </p:nvCxnSpPr>
          <p:spPr>
            <a:xfrm rot="10800000">
              <a:off x="777393" y="517867"/>
              <a:ext cx="0" cy="1244400"/>
            </a:xfrm>
            <a:prstGeom prst="straightConnector1">
              <a:avLst/>
            </a:prstGeom>
            <a:noFill/>
            <a:ln w="19050" cap="flat" cmpd="sng">
              <a:solidFill>
                <a:schemeClr val="dk1"/>
              </a:solidFill>
              <a:prstDash val="solid"/>
              <a:round/>
              <a:headEnd type="none" w="med" len="med"/>
              <a:tailEnd type="none" w="med" len="med"/>
            </a:ln>
          </p:spPr>
        </p:cxnSp>
      </p:grpSp>
      <p:grpSp>
        <p:nvGrpSpPr>
          <p:cNvPr id="785" name="Google Shape;785;p9"/>
          <p:cNvGrpSpPr/>
          <p:nvPr/>
        </p:nvGrpSpPr>
        <p:grpSpPr>
          <a:xfrm>
            <a:off x="7853200" y="2316575"/>
            <a:ext cx="100168" cy="1890150"/>
            <a:chOff x="738075" y="459792"/>
            <a:chExt cx="78650" cy="1484100"/>
          </a:xfrm>
        </p:grpSpPr>
        <p:sp>
          <p:nvSpPr>
            <p:cNvPr id="786" name="Google Shape;786;p9"/>
            <p:cNvSpPr/>
            <p:nvPr/>
          </p:nvSpPr>
          <p:spPr>
            <a:xfrm>
              <a:off x="738075" y="1780159"/>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87" name="Google Shape;787;p9"/>
            <p:cNvCxnSpPr/>
            <p:nvPr/>
          </p:nvCxnSpPr>
          <p:spPr>
            <a:xfrm rot="10800000">
              <a:off x="777403" y="459792"/>
              <a:ext cx="0" cy="1484100"/>
            </a:xfrm>
            <a:prstGeom prst="straightConnector1">
              <a:avLst/>
            </a:prstGeom>
            <a:noFill/>
            <a:ln w="19050" cap="flat" cmpd="sng">
              <a:solidFill>
                <a:schemeClr val="dk1"/>
              </a:solidFill>
              <a:prstDash val="solid"/>
              <a:round/>
              <a:headEnd type="none" w="med" len="med"/>
              <a:tailEnd type="none" w="med" len="med"/>
            </a:ln>
          </p:spPr>
        </p:cxnSp>
      </p:grpSp>
      <p:grpSp>
        <p:nvGrpSpPr>
          <p:cNvPr id="788" name="Google Shape;788;p9"/>
          <p:cNvGrpSpPr/>
          <p:nvPr/>
        </p:nvGrpSpPr>
        <p:grpSpPr>
          <a:xfrm>
            <a:off x="7241913" y="2159300"/>
            <a:ext cx="78650" cy="1656930"/>
            <a:chOff x="7647250" y="-656825"/>
            <a:chExt cx="78650" cy="1656930"/>
          </a:xfrm>
        </p:grpSpPr>
        <p:sp>
          <p:nvSpPr>
            <p:cNvPr id="789" name="Google Shape;789;p9"/>
            <p:cNvSpPr/>
            <p:nvPr/>
          </p:nvSpPr>
          <p:spPr>
            <a:xfrm>
              <a:off x="7647250" y="840097"/>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90" name="Google Shape;790;p9"/>
            <p:cNvCxnSpPr/>
            <p:nvPr/>
          </p:nvCxnSpPr>
          <p:spPr>
            <a:xfrm rot="10800000">
              <a:off x="7686575" y="-656825"/>
              <a:ext cx="0" cy="1570500"/>
            </a:xfrm>
            <a:prstGeom prst="straightConnector1">
              <a:avLst/>
            </a:prstGeom>
            <a:noFill/>
            <a:ln w="19050" cap="flat" cmpd="sng">
              <a:solidFill>
                <a:schemeClr val="dk1"/>
              </a:solidFill>
              <a:prstDash val="solid"/>
              <a:round/>
              <a:headEnd type="none" w="med" len="med"/>
              <a:tailEnd type="none" w="med" len="med"/>
            </a:ln>
          </p:spPr>
        </p:cxnSp>
      </p:grpSp>
      <p:grpSp>
        <p:nvGrpSpPr>
          <p:cNvPr id="791" name="Google Shape;791;p9"/>
          <p:cNvGrpSpPr/>
          <p:nvPr/>
        </p:nvGrpSpPr>
        <p:grpSpPr>
          <a:xfrm>
            <a:off x="3183738" y="-934425"/>
            <a:ext cx="78650" cy="1656930"/>
            <a:chOff x="7647250" y="-656825"/>
            <a:chExt cx="78650" cy="1656930"/>
          </a:xfrm>
        </p:grpSpPr>
        <p:sp>
          <p:nvSpPr>
            <p:cNvPr id="792" name="Google Shape;792;p9"/>
            <p:cNvSpPr/>
            <p:nvPr/>
          </p:nvSpPr>
          <p:spPr>
            <a:xfrm>
              <a:off x="7647250" y="840097"/>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93" name="Google Shape;793;p9"/>
            <p:cNvCxnSpPr/>
            <p:nvPr/>
          </p:nvCxnSpPr>
          <p:spPr>
            <a:xfrm rot="10800000">
              <a:off x="7686575" y="-656825"/>
              <a:ext cx="0" cy="1570500"/>
            </a:xfrm>
            <a:prstGeom prst="straightConnector1">
              <a:avLst/>
            </a:prstGeom>
            <a:noFill/>
            <a:ln w="19050" cap="flat" cmpd="sng">
              <a:solidFill>
                <a:schemeClr val="dk1"/>
              </a:solidFill>
              <a:prstDash val="solid"/>
              <a:round/>
              <a:headEnd type="none" w="med" len="med"/>
              <a:tailEnd type="none" w="med" len="med"/>
            </a:ln>
          </p:spPr>
        </p:cxnSp>
      </p:grpSp>
      <p:grpSp>
        <p:nvGrpSpPr>
          <p:cNvPr id="794" name="Google Shape;794;p9"/>
          <p:cNvGrpSpPr/>
          <p:nvPr/>
        </p:nvGrpSpPr>
        <p:grpSpPr>
          <a:xfrm>
            <a:off x="1222238" y="437175"/>
            <a:ext cx="78650" cy="1001430"/>
            <a:chOff x="7647250" y="-1325"/>
            <a:chExt cx="78650" cy="1001430"/>
          </a:xfrm>
        </p:grpSpPr>
        <p:sp>
          <p:nvSpPr>
            <p:cNvPr id="795" name="Google Shape;795;p9"/>
            <p:cNvSpPr/>
            <p:nvPr/>
          </p:nvSpPr>
          <p:spPr>
            <a:xfrm>
              <a:off x="7647250" y="840097"/>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96" name="Google Shape;796;p9"/>
            <p:cNvCxnSpPr/>
            <p:nvPr/>
          </p:nvCxnSpPr>
          <p:spPr>
            <a:xfrm rot="10800000">
              <a:off x="7686575" y="-1325"/>
              <a:ext cx="0" cy="915000"/>
            </a:xfrm>
            <a:prstGeom prst="straightConnector1">
              <a:avLst/>
            </a:prstGeom>
            <a:noFill/>
            <a:ln w="19050" cap="flat" cmpd="sng">
              <a:solidFill>
                <a:schemeClr val="dk1"/>
              </a:solidFill>
              <a:prstDash val="solid"/>
              <a:round/>
              <a:headEnd type="none" w="med" len="med"/>
              <a:tailEnd type="none" w="med" len="med"/>
            </a:ln>
          </p:spPr>
        </p:cxnSp>
      </p:grpSp>
      <p:grpSp>
        <p:nvGrpSpPr>
          <p:cNvPr id="797" name="Google Shape;797;p9"/>
          <p:cNvGrpSpPr/>
          <p:nvPr/>
        </p:nvGrpSpPr>
        <p:grpSpPr>
          <a:xfrm>
            <a:off x="925325" y="760900"/>
            <a:ext cx="78650" cy="1001430"/>
            <a:chOff x="7647250" y="-1325"/>
            <a:chExt cx="78650" cy="1001430"/>
          </a:xfrm>
        </p:grpSpPr>
        <p:sp>
          <p:nvSpPr>
            <p:cNvPr id="798" name="Google Shape;798;p9"/>
            <p:cNvSpPr/>
            <p:nvPr/>
          </p:nvSpPr>
          <p:spPr>
            <a:xfrm>
              <a:off x="7647250" y="840097"/>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99" name="Google Shape;799;p9"/>
            <p:cNvCxnSpPr/>
            <p:nvPr/>
          </p:nvCxnSpPr>
          <p:spPr>
            <a:xfrm rot="10800000">
              <a:off x="7686575" y="-1325"/>
              <a:ext cx="0" cy="915000"/>
            </a:xfrm>
            <a:prstGeom prst="straightConnector1">
              <a:avLst/>
            </a:prstGeom>
            <a:noFill/>
            <a:ln w="19050" cap="flat" cmpd="sng">
              <a:solidFill>
                <a:schemeClr val="dk1"/>
              </a:solidFill>
              <a:prstDash val="solid"/>
              <a:round/>
              <a:headEnd type="none" w="med" len="med"/>
              <a:tailEnd type="none" w="med" len="med"/>
            </a:ln>
          </p:spPr>
        </p:cxnSp>
      </p:grpSp>
      <p:grpSp>
        <p:nvGrpSpPr>
          <p:cNvPr id="800" name="Google Shape;800;p9"/>
          <p:cNvGrpSpPr/>
          <p:nvPr/>
        </p:nvGrpSpPr>
        <p:grpSpPr>
          <a:xfrm>
            <a:off x="-1477580" y="2761227"/>
            <a:ext cx="2275479" cy="1678652"/>
            <a:chOff x="448100" y="3562278"/>
            <a:chExt cx="1827401" cy="1348098"/>
          </a:xfrm>
        </p:grpSpPr>
        <p:sp>
          <p:nvSpPr>
            <p:cNvPr id="801" name="Google Shape;801;p9"/>
            <p:cNvSpPr/>
            <p:nvPr/>
          </p:nvSpPr>
          <p:spPr>
            <a:xfrm>
              <a:off x="448100" y="3562278"/>
              <a:ext cx="33330" cy="64605"/>
            </a:xfrm>
            <a:custGeom>
              <a:avLst/>
              <a:gdLst/>
              <a:ahLst/>
              <a:cxnLst/>
              <a:rect l="l" t="t" r="r" b="b"/>
              <a:pathLst>
                <a:path w="714" h="1384" extrusionOk="0">
                  <a:moveTo>
                    <a:pt x="357" y="0"/>
                  </a:moveTo>
                  <a:cubicBezTo>
                    <a:pt x="198" y="337"/>
                    <a:pt x="79" y="694"/>
                    <a:pt x="0" y="1071"/>
                  </a:cubicBezTo>
                  <a:cubicBezTo>
                    <a:pt x="20" y="1279"/>
                    <a:pt x="188" y="1384"/>
                    <a:pt x="357" y="1384"/>
                  </a:cubicBezTo>
                  <a:cubicBezTo>
                    <a:pt x="526" y="1384"/>
                    <a:pt x="694" y="1279"/>
                    <a:pt x="71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9"/>
            <p:cNvSpPr/>
            <p:nvPr/>
          </p:nvSpPr>
          <p:spPr>
            <a:xfrm>
              <a:off x="575814" y="3690926"/>
              <a:ext cx="33376" cy="64418"/>
            </a:xfrm>
            <a:custGeom>
              <a:avLst/>
              <a:gdLst/>
              <a:ahLst/>
              <a:cxnLst/>
              <a:rect l="l" t="t" r="r" b="b"/>
              <a:pathLst>
                <a:path w="715" h="1380" extrusionOk="0">
                  <a:moveTo>
                    <a:pt x="358" y="1"/>
                  </a:moveTo>
                  <a:cubicBezTo>
                    <a:pt x="358" y="1"/>
                    <a:pt x="199" y="378"/>
                    <a:pt x="100" y="695"/>
                  </a:cubicBezTo>
                  <a:cubicBezTo>
                    <a:pt x="60" y="814"/>
                    <a:pt x="21" y="933"/>
                    <a:pt x="1" y="1052"/>
                  </a:cubicBezTo>
                  <a:cubicBezTo>
                    <a:pt x="21" y="1270"/>
                    <a:pt x="189" y="1379"/>
                    <a:pt x="358" y="1379"/>
                  </a:cubicBezTo>
                  <a:cubicBezTo>
                    <a:pt x="526" y="1379"/>
                    <a:pt x="695" y="1270"/>
                    <a:pt x="715" y="1052"/>
                  </a:cubicBezTo>
                  <a:cubicBezTo>
                    <a:pt x="695" y="933"/>
                    <a:pt x="675" y="814"/>
                    <a:pt x="635" y="695"/>
                  </a:cubicBezTo>
                  <a:cubicBezTo>
                    <a:pt x="516"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9"/>
            <p:cNvSpPr/>
            <p:nvPr/>
          </p:nvSpPr>
          <p:spPr>
            <a:xfrm>
              <a:off x="704509" y="3562278"/>
              <a:ext cx="33376" cy="64605"/>
            </a:xfrm>
            <a:custGeom>
              <a:avLst/>
              <a:gdLst/>
              <a:ahLst/>
              <a:cxnLst/>
              <a:rect l="l" t="t" r="r" b="b"/>
              <a:pathLst>
                <a:path w="715" h="1384" extrusionOk="0">
                  <a:moveTo>
                    <a:pt x="357" y="0"/>
                  </a:moveTo>
                  <a:cubicBezTo>
                    <a:pt x="199" y="337"/>
                    <a:pt x="80" y="694"/>
                    <a:pt x="0" y="1071"/>
                  </a:cubicBezTo>
                  <a:cubicBezTo>
                    <a:pt x="20" y="1279"/>
                    <a:pt x="189" y="1384"/>
                    <a:pt x="357" y="1384"/>
                  </a:cubicBezTo>
                  <a:cubicBezTo>
                    <a:pt x="526" y="1384"/>
                    <a:pt x="694" y="1279"/>
                    <a:pt x="71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9"/>
            <p:cNvSpPr/>
            <p:nvPr/>
          </p:nvSpPr>
          <p:spPr>
            <a:xfrm>
              <a:off x="832270" y="3690926"/>
              <a:ext cx="33330" cy="64418"/>
            </a:xfrm>
            <a:custGeom>
              <a:avLst/>
              <a:gdLst/>
              <a:ahLst/>
              <a:cxnLst/>
              <a:rect l="l" t="t" r="r" b="b"/>
              <a:pathLst>
                <a:path w="714" h="1380" extrusionOk="0">
                  <a:moveTo>
                    <a:pt x="357" y="1"/>
                  </a:moveTo>
                  <a:cubicBezTo>
                    <a:pt x="357" y="1"/>
                    <a:pt x="198" y="378"/>
                    <a:pt x="99" y="695"/>
                  </a:cubicBezTo>
                  <a:cubicBezTo>
                    <a:pt x="60" y="814"/>
                    <a:pt x="20" y="933"/>
                    <a:pt x="0" y="1052"/>
                  </a:cubicBezTo>
                  <a:cubicBezTo>
                    <a:pt x="20" y="1270"/>
                    <a:pt x="188" y="1379"/>
                    <a:pt x="357" y="1379"/>
                  </a:cubicBezTo>
                  <a:cubicBezTo>
                    <a:pt x="526" y="1379"/>
                    <a:pt x="694" y="1270"/>
                    <a:pt x="714" y="1052"/>
                  </a:cubicBezTo>
                  <a:cubicBezTo>
                    <a:pt x="694" y="933"/>
                    <a:pt x="674" y="814"/>
                    <a:pt x="63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9"/>
            <p:cNvSpPr/>
            <p:nvPr/>
          </p:nvSpPr>
          <p:spPr>
            <a:xfrm>
              <a:off x="960918" y="3562278"/>
              <a:ext cx="33376" cy="64605"/>
            </a:xfrm>
            <a:custGeom>
              <a:avLst/>
              <a:gdLst/>
              <a:ahLst/>
              <a:cxnLst/>
              <a:rect l="l" t="t" r="r" b="b"/>
              <a:pathLst>
                <a:path w="715" h="1384" extrusionOk="0">
                  <a:moveTo>
                    <a:pt x="358" y="0"/>
                  </a:moveTo>
                  <a:cubicBezTo>
                    <a:pt x="199" y="337"/>
                    <a:pt x="80" y="694"/>
                    <a:pt x="1" y="1071"/>
                  </a:cubicBezTo>
                  <a:cubicBezTo>
                    <a:pt x="20" y="1279"/>
                    <a:pt x="189" y="1384"/>
                    <a:pt x="358" y="1384"/>
                  </a:cubicBezTo>
                  <a:cubicBezTo>
                    <a:pt x="526" y="1384"/>
                    <a:pt x="695" y="1279"/>
                    <a:pt x="715" y="1071"/>
                  </a:cubicBezTo>
                  <a:cubicBezTo>
                    <a:pt x="615" y="694"/>
                    <a:pt x="496" y="337"/>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9"/>
            <p:cNvSpPr/>
            <p:nvPr/>
          </p:nvSpPr>
          <p:spPr>
            <a:xfrm>
              <a:off x="1088680" y="3690926"/>
              <a:ext cx="33376" cy="65772"/>
            </a:xfrm>
            <a:custGeom>
              <a:avLst/>
              <a:gdLst/>
              <a:ahLst/>
              <a:cxnLst/>
              <a:rect l="l" t="t" r="r" b="b"/>
              <a:pathLst>
                <a:path w="715" h="1409" extrusionOk="0">
                  <a:moveTo>
                    <a:pt x="357" y="1"/>
                  </a:moveTo>
                  <a:cubicBezTo>
                    <a:pt x="357" y="1"/>
                    <a:pt x="199" y="378"/>
                    <a:pt x="100" y="695"/>
                  </a:cubicBezTo>
                  <a:cubicBezTo>
                    <a:pt x="60" y="814"/>
                    <a:pt x="20" y="933"/>
                    <a:pt x="0" y="1052"/>
                  </a:cubicBezTo>
                  <a:cubicBezTo>
                    <a:pt x="0" y="1290"/>
                    <a:pt x="179" y="1409"/>
                    <a:pt x="357" y="1409"/>
                  </a:cubicBezTo>
                  <a:cubicBezTo>
                    <a:pt x="536" y="1409"/>
                    <a:pt x="714" y="1290"/>
                    <a:pt x="714" y="1052"/>
                  </a:cubicBezTo>
                  <a:cubicBezTo>
                    <a:pt x="694" y="933"/>
                    <a:pt x="675" y="814"/>
                    <a:pt x="61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9"/>
            <p:cNvSpPr/>
            <p:nvPr/>
          </p:nvSpPr>
          <p:spPr>
            <a:xfrm>
              <a:off x="1217328" y="3562278"/>
              <a:ext cx="32489" cy="66006"/>
            </a:xfrm>
            <a:custGeom>
              <a:avLst/>
              <a:gdLst/>
              <a:ahLst/>
              <a:cxnLst/>
              <a:rect l="l" t="t" r="r" b="b"/>
              <a:pathLst>
                <a:path w="696" h="1414" extrusionOk="0">
                  <a:moveTo>
                    <a:pt x="358" y="0"/>
                  </a:moveTo>
                  <a:cubicBezTo>
                    <a:pt x="199" y="337"/>
                    <a:pt x="80" y="694"/>
                    <a:pt x="1" y="1071"/>
                  </a:cubicBezTo>
                  <a:cubicBezTo>
                    <a:pt x="1" y="1299"/>
                    <a:pt x="174" y="1413"/>
                    <a:pt x="348" y="1413"/>
                  </a:cubicBezTo>
                  <a:cubicBezTo>
                    <a:pt x="521" y="1413"/>
                    <a:pt x="695" y="1299"/>
                    <a:pt x="695" y="1071"/>
                  </a:cubicBezTo>
                  <a:cubicBezTo>
                    <a:pt x="616" y="694"/>
                    <a:pt x="497" y="337"/>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9"/>
            <p:cNvSpPr/>
            <p:nvPr/>
          </p:nvSpPr>
          <p:spPr>
            <a:xfrm>
              <a:off x="1345089" y="3690926"/>
              <a:ext cx="33376" cy="65772"/>
            </a:xfrm>
            <a:custGeom>
              <a:avLst/>
              <a:gdLst/>
              <a:ahLst/>
              <a:cxnLst/>
              <a:rect l="l" t="t" r="r" b="b"/>
              <a:pathLst>
                <a:path w="715" h="1409" extrusionOk="0">
                  <a:moveTo>
                    <a:pt x="358" y="1"/>
                  </a:moveTo>
                  <a:cubicBezTo>
                    <a:pt x="358" y="1"/>
                    <a:pt x="199" y="378"/>
                    <a:pt x="100" y="695"/>
                  </a:cubicBezTo>
                  <a:cubicBezTo>
                    <a:pt x="60" y="814"/>
                    <a:pt x="20" y="933"/>
                    <a:pt x="1" y="1052"/>
                  </a:cubicBezTo>
                  <a:cubicBezTo>
                    <a:pt x="1" y="1290"/>
                    <a:pt x="179" y="1409"/>
                    <a:pt x="358" y="1409"/>
                  </a:cubicBezTo>
                  <a:cubicBezTo>
                    <a:pt x="536" y="1409"/>
                    <a:pt x="715" y="1290"/>
                    <a:pt x="715" y="1052"/>
                  </a:cubicBezTo>
                  <a:cubicBezTo>
                    <a:pt x="695" y="933"/>
                    <a:pt x="675" y="814"/>
                    <a:pt x="615" y="695"/>
                  </a:cubicBezTo>
                  <a:cubicBezTo>
                    <a:pt x="516"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9"/>
            <p:cNvSpPr/>
            <p:nvPr/>
          </p:nvSpPr>
          <p:spPr>
            <a:xfrm>
              <a:off x="1473784" y="3562278"/>
              <a:ext cx="32443" cy="66006"/>
            </a:xfrm>
            <a:custGeom>
              <a:avLst/>
              <a:gdLst/>
              <a:ahLst/>
              <a:cxnLst/>
              <a:rect l="l" t="t" r="r" b="b"/>
              <a:pathLst>
                <a:path w="695" h="1414" extrusionOk="0">
                  <a:moveTo>
                    <a:pt x="357" y="0"/>
                  </a:moveTo>
                  <a:cubicBezTo>
                    <a:pt x="199" y="337"/>
                    <a:pt x="80" y="694"/>
                    <a:pt x="0" y="1071"/>
                  </a:cubicBezTo>
                  <a:cubicBezTo>
                    <a:pt x="0" y="1299"/>
                    <a:pt x="174" y="1413"/>
                    <a:pt x="347" y="1413"/>
                  </a:cubicBezTo>
                  <a:cubicBezTo>
                    <a:pt x="521" y="1413"/>
                    <a:pt x="694" y="1299"/>
                    <a:pt x="69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9"/>
            <p:cNvSpPr/>
            <p:nvPr/>
          </p:nvSpPr>
          <p:spPr>
            <a:xfrm>
              <a:off x="1601498" y="3690926"/>
              <a:ext cx="33376" cy="65772"/>
            </a:xfrm>
            <a:custGeom>
              <a:avLst/>
              <a:gdLst/>
              <a:ahLst/>
              <a:cxnLst/>
              <a:rect l="l" t="t" r="r" b="b"/>
              <a:pathLst>
                <a:path w="715" h="1409" extrusionOk="0">
                  <a:moveTo>
                    <a:pt x="358" y="1"/>
                  </a:moveTo>
                  <a:cubicBezTo>
                    <a:pt x="358" y="1"/>
                    <a:pt x="199" y="378"/>
                    <a:pt x="100" y="695"/>
                  </a:cubicBezTo>
                  <a:cubicBezTo>
                    <a:pt x="60" y="814"/>
                    <a:pt x="21" y="933"/>
                    <a:pt x="1" y="1052"/>
                  </a:cubicBezTo>
                  <a:cubicBezTo>
                    <a:pt x="1" y="1290"/>
                    <a:pt x="179" y="1409"/>
                    <a:pt x="358" y="1409"/>
                  </a:cubicBezTo>
                  <a:cubicBezTo>
                    <a:pt x="536" y="1409"/>
                    <a:pt x="715" y="1290"/>
                    <a:pt x="715" y="1052"/>
                  </a:cubicBezTo>
                  <a:cubicBezTo>
                    <a:pt x="695" y="933"/>
                    <a:pt x="675" y="814"/>
                    <a:pt x="616" y="695"/>
                  </a:cubicBezTo>
                  <a:cubicBezTo>
                    <a:pt x="517"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9"/>
            <p:cNvSpPr/>
            <p:nvPr/>
          </p:nvSpPr>
          <p:spPr>
            <a:xfrm>
              <a:off x="1730193" y="3562278"/>
              <a:ext cx="32443" cy="66006"/>
            </a:xfrm>
            <a:custGeom>
              <a:avLst/>
              <a:gdLst/>
              <a:ahLst/>
              <a:cxnLst/>
              <a:rect l="l" t="t" r="r" b="b"/>
              <a:pathLst>
                <a:path w="695" h="1414" extrusionOk="0">
                  <a:moveTo>
                    <a:pt x="357" y="0"/>
                  </a:moveTo>
                  <a:cubicBezTo>
                    <a:pt x="199" y="337"/>
                    <a:pt x="80" y="694"/>
                    <a:pt x="0" y="1071"/>
                  </a:cubicBezTo>
                  <a:cubicBezTo>
                    <a:pt x="0" y="1299"/>
                    <a:pt x="174" y="1413"/>
                    <a:pt x="348" y="1413"/>
                  </a:cubicBezTo>
                  <a:cubicBezTo>
                    <a:pt x="521" y="1413"/>
                    <a:pt x="695" y="1299"/>
                    <a:pt x="695"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9"/>
            <p:cNvSpPr/>
            <p:nvPr/>
          </p:nvSpPr>
          <p:spPr>
            <a:xfrm>
              <a:off x="1857954" y="3690926"/>
              <a:ext cx="33376" cy="65772"/>
            </a:xfrm>
            <a:custGeom>
              <a:avLst/>
              <a:gdLst/>
              <a:ahLst/>
              <a:cxnLst/>
              <a:rect l="l" t="t" r="r" b="b"/>
              <a:pathLst>
                <a:path w="715" h="1409" extrusionOk="0">
                  <a:moveTo>
                    <a:pt x="357" y="1"/>
                  </a:moveTo>
                  <a:cubicBezTo>
                    <a:pt x="357" y="1"/>
                    <a:pt x="199" y="378"/>
                    <a:pt x="99" y="695"/>
                  </a:cubicBezTo>
                  <a:cubicBezTo>
                    <a:pt x="60" y="814"/>
                    <a:pt x="20" y="933"/>
                    <a:pt x="0" y="1052"/>
                  </a:cubicBezTo>
                  <a:cubicBezTo>
                    <a:pt x="0" y="1290"/>
                    <a:pt x="179" y="1409"/>
                    <a:pt x="357" y="1409"/>
                  </a:cubicBezTo>
                  <a:cubicBezTo>
                    <a:pt x="536" y="1409"/>
                    <a:pt x="714" y="1290"/>
                    <a:pt x="714" y="1052"/>
                  </a:cubicBezTo>
                  <a:cubicBezTo>
                    <a:pt x="694" y="933"/>
                    <a:pt x="674" y="814"/>
                    <a:pt x="61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9"/>
            <p:cNvSpPr/>
            <p:nvPr/>
          </p:nvSpPr>
          <p:spPr>
            <a:xfrm>
              <a:off x="1986135" y="3562278"/>
              <a:ext cx="32909" cy="66006"/>
            </a:xfrm>
            <a:custGeom>
              <a:avLst/>
              <a:gdLst/>
              <a:ahLst/>
              <a:cxnLst/>
              <a:rect l="l" t="t" r="r" b="b"/>
              <a:pathLst>
                <a:path w="705" h="1414" extrusionOk="0">
                  <a:moveTo>
                    <a:pt x="348" y="0"/>
                  </a:moveTo>
                  <a:cubicBezTo>
                    <a:pt x="209" y="337"/>
                    <a:pt x="90" y="694"/>
                    <a:pt x="11" y="1071"/>
                  </a:cubicBezTo>
                  <a:cubicBezTo>
                    <a:pt x="1" y="1299"/>
                    <a:pt x="174" y="1413"/>
                    <a:pt x="350" y="1413"/>
                  </a:cubicBezTo>
                  <a:cubicBezTo>
                    <a:pt x="526" y="1413"/>
                    <a:pt x="705" y="1299"/>
                    <a:pt x="705" y="1071"/>
                  </a:cubicBezTo>
                  <a:cubicBezTo>
                    <a:pt x="626" y="694"/>
                    <a:pt x="507" y="337"/>
                    <a:pt x="34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9"/>
            <p:cNvSpPr/>
            <p:nvPr/>
          </p:nvSpPr>
          <p:spPr>
            <a:xfrm>
              <a:off x="2114363" y="3690926"/>
              <a:ext cx="33376" cy="65772"/>
            </a:xfrm>
            <a:custGeom>
              <a:avLst/>
              <a:gdLst/>
              <a:ahLst/>
              <a:cxnLst/>
              <a:rect l="l" t="t" r="r" b="b"/>
              <a:pathLst>
                <a:path w="715" h="1409" extrusionOk="0">
                  <a:moveTo>
                    <a:pt x="357" y="1"/>
                  </a:moveTo>
                  <a:cubicBezTo>
                    <a:pt x="357" y="1"/>
                    <a:pt x="199" y="378"/>
                    <a:pt x="100" y="695"/>
                  </a:cubicBezTo>
                  <a:cubicBezTo>
                    <a:pt x="60" y="814"/>
                    <a:pt x="20" y="933"/>
                    <a:pt x="1" y="1052"/>
                  </a:cubicBezTo>
                  <a:cubicBezTo>
                    <a:pt x="1" y="1290"/>
                    <a:pt x="179" y="1409"/>
                    <a:pt x="357" y="1409"/>
                  </a:cubicBezTo>
                  <a:cubicBezTo>
                    <a:pt x="536" y="1409"/>
                    <a:pt x="714" y="1290"/>
                    <a:pt x="714" y="1052"/>
                  </a:cubicBezTo>
                  <a:cubicBezTo>
                    <a:pt x="695" y="933"/>
                    <a:pt x="675" y="814"/>
                    <a:pt x="61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9"/>
            <p:cNvSpPr/>
            <p:nvPr/>
          </p:nvSpPr>
          <p:spPr>
            <a:xfrm>
              <a:off x="2243058" y="3562278"/>
              <a:ext cx="32443" cy="66006"/>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9"/>
            <p:cNvSpPr/>
            <p:nvPr/>
          </p:nvSpPr>
          <p:spPr>
            <a:xfrm>
              <a:off x="448100" y="3818687"/>
              <a:ext cx="33330" cy="64605"/>
            </a:xfrm>
            <a:custGeom>
              <a:avLst/>
              <a:gdLst/>
              <a:ahLst/>
              <a:cxnLst/>
              <a:rect l="l" t="t" r="r" b="b"/>
              <a:pathLst>
                <a:path w="714" h="1384" extrusionOk="0">
                  <a:moveTo>
                    <a:pt x="357" y="1"/>
                  </a:moveTo>
                  <a:cubicBezTo>
                    <a:pt x="198" y="338"/>
                    <a:pt x="79" y="695"/>
                    <a:pt x="0" y="1072"/>
                  </a:cubicBezTo>
                  <a:cubicBezTo>
                    <a:pt x="20" y="1280"/>
                    <a:pt x="188"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9"/>
            <p:cNvSpPr/>
            <p:nvPr/>
          </p:nvSpPr>
          <p:spPr>
            <a:xfrm>
              <a:off x="575814" y="3947382"/>
              <a:ext cx="33376" cy="64372"/>
            </a:xfrm>
            <a:custGeom>
              <a:avLst/>
              <a:gdLst/>
              <a:ahLst/>
              <a:cxnLst/>
              <a:rect l="l" t="t" r="r" b="b"/>
              <a:pathLst>
                <a:path w="715" h="1379" extrusionOk="0">
                  <a:moveTo>
                    <a:pt x="358" y="0"/>
                  </a:moveTo>
                  <a:cubicBezTo>
                    <a:pt x="358" y="0"/>
                    <a:pt x="199" y="377"/>
                    <a:pt x="100" y="694"/>
                  </a:cubicBezTo>
                  <a:cubicBezTo>
                    <a:pt x="60" y="813"/>
                    <a:pt x="21" y="932"/>
                    <a:pt x="1" y="1051"/>
                  </a:cubicBezTo>
                  <a:cubicBezTo>
                    <a:pt x="21" y="1269"/>
                    <a:pt x="189" y="1378"/>
                    <a:pt x="358" y="1378"/>
                  </a:cubicBezTo>
                  <a:cubicBezTo>
                    <a:pt x="526" y="1378"/>
                    <a:pt x="695" y="1269"/>
                    <a:pt x="715" y="1051"/>
                  </a:cubicBezTo>
                  <a:cubicBezTo>
                    <a:pt x="695" y="932"/>
                    <a:pt x="675" y="813"/>
                    <a:pt x="635" y="69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9"/>
            <p:cNvSpPr/>
            <p:nvPr/>
          </p:nvSpPr>
          <p:spPr>
            <a:xfrm>
              <a:off x="704509" y="3818687"/>
              <a:ext cx="33376" cy="64605"/>
            </a:xfrm>
            <a:custGeom>
              <a:avLst/>
              <a:gdLst/>
              <a:ahLst/>
              <a:cxnLst/>
              <a:rect l="l" t="t" r="r" b="b"/>
              <a:pathLst>
                <a:path w="715" h="1384" extrusionOk="0">
                  <a:moveTo>
                    <a:pt x="357" y="1"/>
                  </a:moveTo>
                  <a:cubicBezTo>
                    <a:pt x="199" y="338"/>
                    <a:pt x="80" y="695"/>
                    <a:pt x="0" y="1072"/>
                  </a:cubicBezTo>
                  <a:cubicBezTo>
                    <a:pt x="20" y="1280"/>
                    <a:pt x="189"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9"/>
            <p:cNvSpPr/>
            <p:nvPr/>
          </p:nvSpPr>
          <p:spPr>
            <a:xfrm>
              <a:off x="832270" y="3947382"/>
              <a:ext cx="33330" cy="64372"/>
            </a:xfrm>
            <a:custGeom>
              <a:avLst/>
              <a:gdLst/>
              <a:ahLst/>
              <a:cxnLst/>
              <a:rect l="l" t="t" r="r" b="b"/>
              <a:pathLst>
                <a:path w="714" h="1379" extrusionOk="0">
                  <a:moveTo>
                    <a:pt x="357" y="0"/>
                  </a:moveTo>
                  <a:cubicBezTo>
                    <a:pt x="357" y="0"/>
                    <a:pt x="198" y="377"/>
                    <a:pt x="99" y="694"/>
                  </a:cubicBezTo>
                  <a:cubicBezTo>
                    <a:pt x="60" y="813"/>
                    <a:pt x="20" y="932"/>
                    <a:pt x="0" y="1051"/>
                  </a:cubicBezTo>
                  <a:cubicBezTo>
                    <a:pt x="20" y="1269"/>
                    <a:pt x="188" y="1378"/>
                    <a:pt x="357" y="1378"/>
                  </a:cubicBezTo>
                  <a:cubicBezTo>
                    <a:pt x="526" y="1378"/>
                    <a:pt x="694" y="1269"/>
                    <a:pt x="714" y="1051"/>
                  </a:cubicBezTo>
                  <a:cubicBezTo>
                    <a:pt x="694" y="932"/>
                    <a:pt x="674" y="813"/>
                    <a:pt x="63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9"/>
            <p:cNvSpPr/>
            <p:nvPr/>
          </p:nvSpPr>
          <p:spPr>
            <a:xfrm>
              <a:off x="960918" y="3818687"/>
              <a:ext cx="33376" cy="64605"/>
            </a:xfrm>
            <a:custGeom>
              <a:avLst/>
              <a:gdLst/>
              <a:ahLst/>
              <a:cxnLst/>
              <a:rect l="l" t="t" r="r" b="b"/>
              <a:pathLst>
                <a:path w="715" h="1384" extrusionOk="0">
                  <a:moveTo>
                    <a:pt x="358" y="1"/>
                  </a:moveTo>
                  <a:cubicBezTo>
                    <a:pt x="199" y="338"/>
                    <a:pt x="80" y="695"/>
                    <a:pt x="1" y="1072"/>
                  </a:cubicBezTo>
                  <a:cubicBezTo>
                    <a:pt x="20" y="1280"/>
                    <a:pt x="189" y="1384"/>
                    <a:pt x="358" y="1384"/>
                  </a:cubicBezTo>
                  <a:cubicBezTo>
                    <a:pt x="526" y="1384"/>
                    <a:pt x="695" y="1280"/>
                    <a:pt x="715" y="1072"/>
                  </a:cubicBezTo>
                  <a:cubicBezTo>
                    <a:pt x="615" y="695"/>
                    <a:pt x="496"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9"/>
            <p:cNvSpPr/>
            <p:nvPr/>
          </p:nvSpPr>
          <p:spPr>
            <a:xfrm>
              <a:off x="1088680" y="3947382"/>
              <a:ext cx="33376" cy="65772"/>
            </a:xfrm>
            <a:custGeom>
              <a:avLst/>
              <a:gdLst/>
              <a:ahLst/>
              <a:cxnLst/>
              <a:rect l="l" t="t" r="r" b="b"/>
              <a:pathLst>
                <a:path w="715" h="1409" extrusionOk="0">
                  <a:moveTo>
                    <a:pt x="357" y="0"/>
                  </a:moveTo>
                  <a:cubicBezTo>
                    <a:pt x="357" y="0"/>
                    <a:pt x="199" y="377"/>
                    <a:pt x="100" y="694"/>
                  </a:cubicBezTo>
                  <a:cubicBezTo>
                    <a:pt x="60" y="813"/>
                    <a:pt x="20" y="932"/>
                    <a:pt x="0" y="1051"/>
                  </a:cubicBezTo>
                  <a:cubicBezTo>
                    <a:pt x="0" y="1289"/>
                    <a:pt x="179" y="1408"/>
                    <a:pt x="357" y="1408"/>
                  </a:cubicBezTo>
                  <a:cubicBezTo>
                    <a:pt x="536" y="1408"/>
                    <a:pt x="714" y="1289"/>
                    <a:pt x="714" y="1051"/>
                  </a:cubicBezTo>
                  <a:cubicBezTo>
                    <a:pt x="694" y="932"/>
                    <a:pt x="675"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9"/>
            <p:cNvSpPr/>
            <p:nvPr/>
          </p:nvSpPr>
          <p:spPr>
            <a:xfrm>
              <a:off x="1217328" y="3818687"/>
              <a:ext cx="32489" cy="66006"/>
            </a:xfrm>
            <a:custGeom>
              <a:avLst/>
              <a:gdLst/>
              <a:ahLst/>
              <a:cxnLst/>
              <a:rect l="l" t="t" r="r" b="b"/>
              <a:pathLst>
                <a:path w="696" h="1414" extrusionOk="0">
                  <a:moveTo>
                    <a:pt x="358" y="1"/>
                  </a:moveTo>
                  <a:cubicBezTo>
                    <a:pt x="199" y="338"/>
                    <a:pt x="80" y="695"/>
                    <a:pt x="1" y="1072"/>
                  </a:cubicBezTo>
                  <a:cubicBezTo>
                    <a:pt x="1" y="1300"/>
                    <a:pt x="174" y="1414"/>
                    <a:pt x="348" y="1414"/>
                  </a:cubicBezTo>
                  <a:cubicBezTo>
                    <a:pt x="521" y="1414"/>
                    <a:pt x="695" y="1300"/>
                    <a:pt x="695" y="1072"/>
                  </a:cubicBezTo>
                  <a:cubicBezTo>
                    <a:pt x="616" y="695"/>
                    <a:pt x="497"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9"/>
            <p:cNvSpPr/>
            <p:nvPr/>
          </p:nvSpPr>
          <p:spPr>
            <a:xfrm>
              <a:off x="1345089" y="3947382"/>
              <a:ext cx="33376" cy="65772"/>
            </a:xfrm>
            <a:custGeom>
              <a:avLst/>
              <a:gdLst/>
              <a:ahLst/>
              <a:cxnLst/>
              <a:rect l="l" t="t" r="r" b="b"/>
              <a:pathLst>
                <a:path w="715" h="1409" extrusionOk="0">
                  <a:moveTo>
                    <a:pt x="358" y="0"/>
                  </a:moveTo>
                  <a:cubicBezTo>
                    <a:pt x="358" y="0"/>
                    <a:pt x="199" y="377"/>
                    <a:pt x="100" y="694"/>
                  </a:cubicBezTo>
                  <a:cubicBezTo>
                    <a:pt x="60" y="813"/>
                    <a:pt x="20" y="932"/>
                    <a:pt x="1" y="1051"/>
                  </a:cubicBezTo>
                  <a:cubicBezTo>
                    <a:pt x="1" y="1289"/>
                    <a:pt x="179" y="1408"/>
                    <a:pt x="358" y="1408"/>
                  </a:cubicBezTo>
                  <a:cubicBezTo>
                    <a:pt x="536" y="1408"/>
                    <a:pt x="715" y="1289"/>
                    <a:pt x="715" y="1051"/>
                  </a:cubicBezTo>
                  <a:cubicBezTo>
                    <a:pt x="695" y="932"/>
                    <a:pt x="675" y="813"/>
                    <a:pt x="615" y="69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9"/>
            <p:cNvSpPr/>
            <p:nvPr/>
          </p:nvSpPr>
          <p:spPr>
            <a:xfrm>
              <a:off x="1473784" y="3818687"/>
              <a:ext cx="32443" cy="66006"/>
            </a:xfrm>
            <a:custGeom>
              <a:avLst/>
              <a:gdLst/>
              <a:ahLst/>
              <a:cxnLst/>
              <a:rect l="l" t="t" r="r" b="b"/>
              <a:pathLst>
                <a:path w="695" h="1414" extrusionOk="0">
                  <a:moveTo>
                    <a:pt x="357" y="1"/>
                  </a:moveTo>
                  <a:cubicBezTo>
                    <a:pt x="199" y="338"/>
                    <a:pt x="80"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9"/>
            <p:cNvSpPr/>
            <p:nvPr/>
          </p:nvSpPr>
          <p:spPr>
            <a:xfrm>
              <a:off x="1601498" y="3947382"/>
              <a:ext cx="33376" cy="65772"/>
            </a:xfrm>
            <a:custGeom>
              <a:avLst/>
              <a:gdLst/>
              <a:ahLst/>
              <a:cxnLst/>
              <a:rect l="l" t="t" r="r" b="b"/>
              <a:pathLst>
                <a:path w="715" h="1409" extrusionOk="0">
                  <a:moveTo>
                    <a:pt x="358" y="0"/>
                  </a:moveTo>
                  <a:cubicBezTo>
                    <a:pt x="358" y="0"/>
                    <a:pt x="199" y="377"/>
                    <a:pt x="100" y="694"/>
                  </a:cubicBezTo>
                  <a:cubicBezTo>
                    <a:pt x="60" y="813"/>
                    <a:pt x="21" y="932"/>
                    <a:pt x="1" y="1051"/>
                  </a:cubicBezTo>
                  <a:cubicBezTo>
                    <a:pt x="1" y="1289"/>
                    <a:pt x="179" y="1408"/>
                    <a:pt x="358" y="1408"/>
                  </a:cubicBezTo>
                  <a:cubicBezTo>
                    <a:pt x="536" y="1408"/>
                    <a:pt x="715" y="1289"/>
                    <a:pt x="715" y="1051"/>
                  </a:cubicBezTo>
                  <a:cubicBezTo>
                    <a:pt x="695" y="932"/>
                    <a:pt x="675" y="813"/>
                    <a:pt x="616" y="694"/>
                  </a:cubicBezTo>
                  <a:cubicBezTo>
                    <a:pt x="517"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9"/>
            <p:cNvSpPr/>
            <p:nvPr/>
          </p:nvSpPr>
          <p:spPr>
            <a:xfrm>
              <a:off x="1730193" y="3818687"/>
              <a:ext cx="32443" cy="66006"/>
            </a:xfrm>
            <a:custGeom>
              <a:avLst/>
              <a:gdLst/>
              <a:ahLst/>
              <a:cxnLst/>
              <a:rect l="l" t="t" r="r" b="b"/>
              <a:pathLst>
                <a:path w="695" h="1414" extrusionOk="0">
                  <a:moveTo>
                    <a:pt x="357" y="1"/>
                  </a:moveTo>
                  <a:cubicBezTo>
                    <a:pt x="199" y="338"/>
                    <a:pt x="80" y="695"/>
                    <a:pt x="0" y="1072"/>
                  </a:cubicBezTo>
                  <a:cubicBezTo>
                    <a:pt x="0" y="1300"/>
                    <a:pt x="174" y="1414"/>
                    <a:pt x="348" y="1414"/>
                  </a:cubicBezTo>
                  <a:cubicBezTo>
                    <a:pt x="521" y="1414"/>
                    <a:pt x="695" y="1300"/>
                    <a:pt x="695"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9"/>
            <p:cNvSpPr/>
            <p:nvPr/>
          </p:nvSpPr>
          <p:spPr>
            <a:xfrm>
              <a:off x="1857954" y="3947382"/>
              <a:ext cx="33376" cy="65772"/>
            </a:xfrm>
            <a:custGeom>
              <a:avLst/>
              <a:gdLst/>
              <a:ahLst/>
              <a:cxnLst/>
              <a:rect l="l" t="t" r="r" b="b"/>
              <a:pathLst>
                <a:path w="715" h="1409" extrusionOk="0">
                  <a:moveTo>
                    <a:pt x="357" y="0"/>
                  </a:moveTo>
                  <a:cubicBezTo>
                    <a:pt x="357" y="0"/>
                    <a:pt x="199" y="377"/>
                    <a:pt x="99" y="694"/>
                  </a:cubicBezTo>
                  <a:cubicBezTo>
                    <a:pt x="60" y="813"/>
                    <a:pt x="20" y="932"/>
                    <a:pt x="0" y="1051"/>
                  </a:cubicBezTo>
                  <a:cubicBezTo>
                    <a:pt x="0" y="1289"/>
                    <a:pt x="179" y="1408"/>
                    <a:pt x="357" y="1408"/>
                  </a:cubicBezTo>
                  <a:cubicBezTo>
                    <a:pt x="536" y="1408"/>
                    <a:pt x="714" y="1289"/>
                    <a:pt x="714" y="1051"/>
                  </a:cubicBezTo>
                  <a:cubicBezTo>
                    <a:pt x="694" y="932"/>
                    <a:pt x="674"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9"/>
            <p:cNvSpPr/>
            <p:nvPr/>
          </p:nvSpPr>
          <p:spPr>
            <a:xfrm>
              <a:off x="1986135" y="3818687"/>
              <a:ext cx="32909" cy="66006"/>
            </a:xfrm>
            <a:custGeom>
              <a:avLst/>
              <a:gdLst/>
              <a:ahLst/>
              <a:cxnLst/>
              <a:rect l="l" t="t" r="r" b="b"/>
              <a:pathLst>
                <a:path w="705" h="1414" extrusionOk="0">
                  <a:moveTo>
                    <a:pt x="348" y="1"/>
                  </a:moveTo>
                  <a:cubicBezTo>
                    <a:pt x="209" y="338"/>
                    <a:pt x="90" y="695"/>
                    <a:pt x="11" y="1072"/>
                  </a:cubicBezTo>
                  <a:cubicBezTo>
                    <a:pt x="1" y="1300"/>
                    <a:pt x="174" y="1414"/>
                    <a:pt x="350" y="1414"/>
                  </a:cubicBezTo>
                  <a:cubicBezTo>
                    <a:pt x="526" y="1414"/>
                    <a:pt x="705" y="1300"/>
                    <a:pt x="705" y="1072"/>
                  </a:cubicBezTo>
                  <a:cubicBezTo>
                    <a:pt x="626" y="695"/>
                    <a:pt x="507" y="338"/>
                    <a:pt x="34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9"/>
            <p:cNvSpPr/>
            <p:nvPr/>
          </p:nvSpPr>
          <p:spPr>
            <a:xfrm>
              <a:off x="2114363" y="3947382"/>
              <a:ext cx="33376" cy="65772"/>
            </a:xfrm>
            <a:custGeom>
              <a:avLst/>
              <a:gdLst/>
              <a:ahLst/>
              <a:cxnLst/>
              <a:rect l="l" t="t" r="r" b="b"/>
              <a:pathLst>
                <a:path w="715" h="1409" extrusionOk="0">
                  <a:moveTo>
                    <a:pt x="357" y="0"/>
                  </a:moveTo>
                  <a:cubicBezTo>
                    <a:pt x="357" y="0"/>
                    <a:pt x="199" y="377"/>
                    <a:pt x="100" y="694"/>
                  </a:cubicBezTo>
                  <a:cubicBezTo>
                    <a:pt x="60" y="813"/>
                    <a:pt x="20" y="932"/>
                    <a:pt x="1" y="1051"/>
                  </a:cubicBezTo>
                  <a:cubicBezTo>
                    <a:pt x="1" y="1289"/>
                    <a:pt x="179" y="1408"/>
                    <a:pt x="357" y="1408"/>
                  </a:cubicBezTo>
                  <a:cubicBezTo>
                    <a:pt x="536" y="1408"/>
                    <a:pt x="714" y="1289"/>
                    <a:pt x="714" y="1051"/>
                  </a:cubicBezTo>
                  <a:cubicBezTo>
                    <a:pt x="695" y="932"/>
                    <a:pt x="675"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9"/>
            <p:cNvSpPr/>
            <p:nvPr/>
          </p:nvSpPr>
          <p:spPr>
            <a:xfrm>
              <a:off x="2243058" y="3818687"/>
              <a:ext cx="32443" cy="66006"/>
            </a:xfrm>
            <a:custGeom>
              <a:avLst/>
              <a:gdLst/>
              <a:ahLst/>
              <a:cxnLst/>
              <a:rect l="l" t="t" r="r" b="b"/>
              <a:pathLst>
                <a:path w="695" h="1414" extrusionOk="0">
                  <a:moveTo>
                    <a:pt x="357" y="1"/>
                  </a:moveTo>
                  <a:cubicBezTo>
                    <a:pt x="198" y="338"/>
                    <a:pt x="79"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9"/>
            <p:cNvSpPr/>
            <p:nvPr/>
          </p:nvSpPr>
          <p:spPr>
            <a:xfrm>
              <a:off x="448100" y="4075096"/>
              <a:ext cx="33330" cy="64652"/>
            </a:xfrm>
            <a:custGeom>
              <a:avLst/>
              <a:gdLst/>
              <a:ahLst/>
              <a:cxnLst/>
              <a:rect l="l" t="t" r="r" b="b"/>
              <a:pathLst>
                <a:path w="714" h="1385" extrusionOk="0">
                  <a:moveTo>
                    <a:pt x="357" y="1"/>
                  </a:moveTo>
                  <a:cubicBezTo>
                    <a:pt x="198" y="338"/>
                    <a:pt x="79" y="695"/>
                    <a:pt x="0" y="1072"/>
                  </a:cubicBezTo>
                  <a:cubicBezTo>
                    <a:pt x="20" y="1280"/>
                    <a:pt x="188"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9"/>
            <p:cNvSpPr/>
            <p:nvPr/>
          </p:nvSpPr>
          <p:spPr>
            <a:xfrm>
              <a:off x="575814" y="4203791"/>
              <a:ext cx="33376" cy="64372"/>
            </a:xfrm>
            <a:custGeom>
              <a:avLst/>
              <a:gdLst/>
              <a:ahLst/>
              <a:cxnLst/>
              <a:rect l="l" t="t" r="r" b="b"/>
              <a:pathLst>
                <a:path w="715" h="1379" extrusionOk="0">
                  <a:moveTo>
                    <a:pt x="358" y="0"/>
                  </a:moveTo>
                  <a:cubicBezTo>
                    <a:pt x="358" y="0"/>
                    <a:pt x="199" y="397"/>
                    <a:pt x="100" y="714"/>
                  </a:cubicBezTo>
                  <a:cubicBezTo>
                    <a:pt x="60" y="814"/>
                    <a:pt x="21" y="933"/>
                    <a:pt x="1" y="1052"/>
                  </a:cubicBezTo>
                  <a:cubicBezTo>
                    <a:pt x="21" y="1270"/>
                    <a:pt x="189" y="1379"/>
                    <a:pt x="358" y="1379"/>
                  </a:cubicBezTo>
                  <a:cubicBezTo>
                    <a:pt x="526" y="1379"/>
                    <a:pt x="695" y="1270"/>
                    <a:pt x="715" y="1052"/>
                  </a:cubicBezTo>
                  <a:cubicBezTo>
                    <a:pt x="695" y="933"/>
                    <a:pt x="675" y="814"/>
                    <a:pt x="635" y="71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9"/>
            <p:cNvSpPr/>
            <p:nvPr/>
          </p:nvSpPr>
          <p:spPr>
            <a:xfrm>
              <a:off x="704509" y="4075096"/>
              <a:ext cx="33376" cy="64652"/>
            </a:xfrm>
            <a:custGeom>
              <a:avLst/>
              <a:gdLst/>
              <a:ahLst/>
              <a:cxnLst/>
              <a:rect l="l" t="t" r="r" b="b"/>
              <a:pathLst>
                <a:path w="715" h="1385" extrusionOk="0">
                  <a:moveTo>
                    <a:pt x="357" y="1"/>
                  </a:moveTo>
                  <a:cubicBezTo>
                    <a:pt x="199" y="338"/>
                    <a:pt x="80" y="695"/>
                    <a:pt x="0" y="1072"/>
                  </a:cubicBezTo>
                  <a:cubicBezTo>
                    <a:pt x="20" y="1280"/>
                    <a:pt x="189"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9"/>
            <p:cNvSpPr/>
            <p:nvPr/>
          </p:nvSpPr>
          <p:spPr>
            <a:xfrm>
              <a:off x="832270" y="4203791"/>
              <a:ext cx="33330" cy="64372"/>
            </a:xfrm>
            <a:custGeom>
              <a:avLst/>
              <a:gdLst/>
              <a:ahLst/>
              <a:cxnLst/>
              <a:rect l="l" t="t" r="r" b="b"/>
              <a:pathLst>
                <a:path w="714" h="1379" extrusionOk="0">
                  <a:moveTo>
                    <a:pt x="357" y="0"/>
                  </a:moveTo>
                  <a:cubicBezTo>
                    <a:pt x="357" y="0"/>
                    <a:pt x="198" y="397"/>
                    <a:pt x="99" y="714"/>
                  </a:cubicBezTo>
                  <a:cubicBezTo>
                    <a:pt x="60" y="814"/>
                    <a:pt x="20" y="933"/>
                    <a:pt x="0" y="1052"/>
                  </a:cubicBezTo>
                  <a:cubicBezTo>
                    <a:pt x="20" y="1270"/>
                    <a:pt x="188" y="1379"/>
                    <a:pt x="357" y="1379"/>
                  </a:cubicBezTo>
                  <a:cubicBezTo>
                    <a:pt x="526" y="1379"/>
                    <a:pt x="694" y="1270"/>
                    <a:pt x="714" y="1052"/>
                  </a:cubicBezTo>
                  <a:cubicBezTo>
                    <a:pt x="694" y="933"/>
                    <a:pt x="674" y="814"/>
                    <a:pt x="635" y="71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9"/>
            <p:cNvSpPr/>
            <p:nvPr/>
          </p:nvSpPr>
          <p:spPr>
            <a:xfrm>
              <a:off x="960918" y="4075096"/>
              <a:ext cx="33376" cy="64652"/>
            </a:xfrm>
            <a:custGeom>
              <a:avLst/>
              <a:gdLst/>
              <a:ahLst/>
              <a:cxnLst/>
              <a:rect l="l" t="t" r="r" b="b"/>
              <a:pathLst>
                <a:path w="715" h="1385" extrusionOk="0">
                  <a:moveTo>
                    <a:pt x="358" y="1"/>
                  </a:moveTo>
                  <a:cubicBezTo>
                    <a:pt x="199" y="338"/>
                    <a:pt x="80" y="695"/>
                    <a:pt x="1" y="1072"/>
                  </a:cubicBezTo>
                  <a:cubicBezTo>
                    <a:pt x="20" y="1280"/>
                    <a:pt x="189" y="1384"/>
                    <a:pt x="358" y="1384"/>
                  </a:cubicBezTo>
                  <a:cubicBezTo>
                    <a:pt x="526" y="1384"/>
                    <a:pt x="695" y="1280"/>
                    <a:pt x="715" y="1072"/>
                  </a:cubicBezTo>
                  <a:cubicBezTo>
                    <a:pt x="615" y="695"/>
                    <a:pt x="496"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9"/>
            <p:cNvSpPr/>
            <p:nvPr/>
          </p:nvSpPr>
          <p:spPr>
            <a:xfrm>
              <a:off x="1088680" y="4203791"/>
              <a:ext cx="33376" cy="65772"/>
            </a:xfrm>
            <a:custGeom>
              <a:avLst/>
              <a:gdLst/>
              <a:ahLst/>
              <a:cxnLst/>
              <a:rect l="l" t="t" r="r" b="b"/>
              <a:pathLst>
                <a:path w="715" h="1409" extrusionOk="0">
                  <a:moveTo>
                    <a:pt x="357" y="0"/>
                  </a:moveTo>
                  <a:cubicBezTo>
                    <a:pt x="357" y="0"/>
                    <a:pt x="199" y="397"/>
                    <a:pt x="100" y="714"/>
                  </a:cubicBezTo>
                  <a:cubicBezTo>
                    <a:pt x="60" y="814"/>
                    <a:pt x="20" y="933"/>
                    <a:pt x="0" y="1052"/>
                  </a:cubicBezTo>
                  <a:cubicBezTo>
                    <a:pt x="0" y="1290"/>
                    <a:pt x="179" y="1409"/>
                    <a:pt x="357" y="1409"/>
                  </a:cubicBezTo>
                  <a:cubicBezTo>
                    <a:pt x="536" y="1409"/>
                    <a:pt x="714" y="1290"/>
                    <a:pt x="714" y="1052"/>
                  </a:cubicBezTo>
                  <a:cubicBezTo>
                    <a:pt x="694" y="933"/>
                    <a:pt x="675" y="814"/>
                    <a:pt x="615" y="71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9"/>
            <p:cNvSpPr/>
            <p:nvPr/>
          </p:nvSpPr>
          <p:spPr>
            <a:xfrm>
              <a:off x="1217328" y="4075096"/>
              <a:ext cx="32489" cy="66006"/>
            </a:xfrm>
            <a:custGeom>
              <a:avLst/>
              <a:gdLst/>
              <a:ahLst/>
              <a:cxnLst/>
              <a:rect l="l" t="t" r="r" b="b"/>
              <a:pathLst>
                <a:path w="696" h="1414" extrusionOk="0">
                  <a:moveTo>
                    <a:pt x="358" y="1"/>
                  </a:moveTo>
                  <a:cubicBezTo>
                    <a:pt x="199" y="338"/>
                    <a:pt x="80" y="695"/>
                    <a:pt x="1" y="1072"/>
                  </a:cubicBezTo>
                  <a:cubicBezTo>
                    <a:pt x="1" y="1300"/>
                    <a:pt x="174" y="1414"/>
                    <a:pt x="348" y="1414"/>
                  </a:cubicBezTo>
                  <a:cubicBezTo>
                    <a:pt x="521" y="1414"/>
                    <a:pt x="695" y="1300"/>
                    <a:pt x="695" y="1072"/>
                  </a:cubicBezTo>
                  <a:cubicBezTo>
                    <a:pt x="616" y="695"/>
                    <a:pt x="497"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9"/>
            <p:cNvSpPr/>
            <p:nvPr/>
          </p:nvSpPr>
          <p:spPr>
            <a:xfrm>
              <a:off x="1345089" y="4203791"/>
              <a:ext cx="33376" cy="65772"/>
            </a:xfrm>
            <a:custGeom>
              <a:avLst/>
              <a:gdLst/>
              <a:ahLst/>
              <a:cxnLst/>
              <a:rect l="l" t="t" r="r" b="b"/>
              <a:pathLst>
                <a:path w="715" h="1409" extrusionOk="0">
                  <a:moveTo>
                    <a:pt x="358" y="0"/>
                  </a:moveTo>
                  <a:cubicBezTo>
                    <a:pt x="358" y="0"/>
                    <a:pt x="199" y="397"/>
                    <a:pt x="100" y="714"/>
                  </a:cubicBezTo>
                  <a:cubicBezTo>
                    <a:pt x="60" y="814"/>
                    <a:pt x="20" y="933"/>
                    <a:pt x="1" y="1052"/>
                  </a:cubicBezTo>
                  <a:cubicBezTo>
                    <a:pt x="1" y="1290"/>
                    <a:pt x="179" y="1409"/>
                    <a:pt x="358" y="1409"/>
                  </a:cubicBezTo>
                  <a:cubicBezTo>
                    <a:pt x="536" y="1409"/>
                    <a:pt x="715" y="1290"/>
                    <a:pt x="715" y="1052"/>
                  </a:cubicBezTo>
                  <a:cubicBezTo>
                    <a:pt x="695" y="933"/>
                    <a:pt x="675" y="814"/>
                    <a:pt x="615" y="71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9"/>
            <p:cNvSpPr/>
            <p:nvPr/>
          </p:nvSpPr>
          <p:spPr>
            <a:xfrm>
              <a:off x="1473784" y="4075096"/>
              <a:ext cx="32443" cy="66006"/>
            </a:xfrm>
            <a:custGeom>
              <a:avLst/>
              <a:gdLst/>
              <a:ahLst/>
              <a:cxnLst/>
              <a:rect l="l" t="t" r="r" b="b"/>
              <a:pathLst>
                <a:path w="695" h="1414" extrusionOk="0">
                  <a:moveTo>
                    <a:pt x="357" y="1"/>
                  </a:moveTo>
                  <a:cubicBezTo>
                    <a:pt x="199" y="338"/>
                    <a:pt x="80"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9"/>
            <p:cNvSpPr/>
            <p:nvPr/>
          </p:nvSpPr>
          <p:spPr>
            <a:xfrm>
              <a:off x="1601498" y="4203791"/>
              <a:ext cx="33376" cy="65772"/>
            </a:xfrm>
            <a:custGeom>
              <a:avLst/>
              <a:gdLst/>
              <a:ahLst/>
              <a:cxnLst/>
              <a:rect l="l" t="t" r="r" b="b"/>
              <a:pathLst>
                <a:path w="715" h="1409" extrusionOk="0">
                  <a:moveTo>
                    <a:pt x="358" y="0"/>
                  </a:moveTo>
                  <a:cubicBezTo>
                    <a:pt x="358" y="0"/>
                    <a:pt x="199" y="397"/>
                    <a:pt x="100" y="714"/>
                  </a:cubicBezTo>
                  <a:cubicBezTo>
                    <a:pt x="60" y="814"/>
                    <a:pt x="21" y="933"/>
                    <a:pt x="1" y="1052"/>
                  </a:cubicBezTo>
                  <a:cubicBezTo>
                    <a:pt x="1" y="1290"/>
                    <a:pt x="179" y="1409"/>
                    <a:pt x="358" y="1409"/>
                  </a:cubicBezTo>
                  <a:cubicBezTo>
                    <a:pt x="536" y="1409"/>
                    <a:pt x="715" y="1290"/>
                    <a:pt x="715" y="1052"/>
                  </a:cubicBezTo>
                  <a:cubicBezTo>
                    <a:pt x="695" y="933"/>
                    <a:pt x="675" y="814"/>
                    <a:pt x="616" y="714"/>
                  </a:cubicBezTo>
                  <a:cubicBezTo>
                    <a:pt x="517"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9"/>
            <p:cNvSpPr/>
            <p:nvPr/>
          </p:nvSpPr>
          <p:spPr>
            <a:xfrm>
              <a:off x="1730193" y="4075096"/>
              <a:ext cx="32443" cy="66006"/>
            </a:xfrm>
            <a:custGeom>
              <a:avLst/>
              <a:gdLst/>
              <a:ahLst/>
              <a:cxnLst/>
              <a:rect l="l" t="t" r="r" b="b"/>
              <a:pathLst>
                <a:path w="695" h="1414" extrusionOk="0">
                  <a:moveTo>
                    <a:pt x="357" y="1"/>
                  </a:moveTo>
                  <a:cubicBezTo>
                    <a:pt x="199" y="338"/>
                    <a:pt x="80" y="695"/>
                    <a:pt x="0" y="1072"/>
                  </a:cubicBezTo>
                  <a:cubicBezTo>
                    <a:pt x="0" y="1300"/>
                    <a:pt x="174" y="1414"/>
                    <a:pt x="348" y="1414"/>
                  </a:cubicBezTo>
                  <a:cubicBezTo>
                    <a:pt x="521" y="1414"/>
                    <a:pt x="695" y="1300"/>
                    <a:pt x="695"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9"/>
            <p:cNvSpPr/>
            <p:nvPr/>
          </p:nvSpPr>
          <p:spPr>
            <a:xfrm>
              <a:off x="1857954" y="4203791"/>
              <a:ext cx="33376" cy="65772"/>
            </a:xfrm>
            <a:custGeom>
              <a:avLst/>
              <a:gdLst/>
              <a:ahLst/>
              <a:cxnLst/>
              <a:rect l="l" t="t" r="r" b="b"/>
              <a:pathLst>
                <a:path w="715" h="1409" extrusionOk="0">
                  <a:moveTo>
                    <a:pt x="357" y="0"/>
                  </a:moveTo>
                  <a:cubicBezTo>
                    <a:pt x="357" y="0"/>
                    <a:pt x="199" y="397"/>
                    <a:pt x="99" y="714"/>
                  </a:cubicBezTo>
                  <a:cubicBezTo>
                    <a:pt x="60" y="814"/>
                    <a:pt x="20" y="933"/>
                    <a:pt x="0" y="1052"/>
                  </a:cubicBezTo>
                  <a:cubicBezTo>
                    <a:pt x="0" y="1290"/>
                    <a:pt x="179" y="1409"/>
                    <a:pt x="357" y="1409"/>
                  </a:cubicBezTo>
                  <a:cubicBezTo>
                    <a:pt x="536" y="1409"/>
                    <a:pt x="714" y="1290"/>
                    <a:pt x="714" y="1052"/>
                  </a:cubicBezTo>
                  <a:cubicBezTo>
                    <a:pt x="694" y="933"/>
                    <a:pt x="674" y="814"/>
                    <a:pt x="615" y="71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9"/>
            <p:cNvSpPr/>
            <p:nvPr/>
          </p:nvSpPr>
          <p:spPr>
            <a:xfrm>
              <a:off x="1986135" y="4075096"/>
              <a:ext cx="32909" cy="66006"/>
            </a:xfrm>
            <a:custGeom>
              <a:avLst/>
              <a:gdLst/>
              <a:ahLst/>
              <a:cxnLst/>
              <a:rect l="l" t="t" r="r" b="b"/>
              <a:pathLst>
                <a:path w="705" h="1414" extrusionOk="0">
                  <a:moveTo>
                    <a:pt x="348" y="1"/>
                  </a:moveTo>
                  <a:cubicBezTo>
                    <a:pt x="209" y="338"/>
                    <a:pt x="90" y="695"/>
                    <a:pt x="11" y="1072"/>
                  </a:cubicBezTo>
                  <a:cubicBezTo>
                    <a:pt x="1" y="1300"/>
                    <a:pt x="174" y="1414"/>
                    <a:pt x="350" y="1414"/>
                  </a:cubicBezTo>
                  <a:cubicBezTo>
                    <a:pt x="526" y="1414"/>
                    <a:pt x="705" y="1300"/>
                    <a:pt x="705" y="1072"/>
                  </a:cubicBezTo>
                  <a:cubicBezTo>
                    <a:pt x="626" y="695"/>
                    <a:pt x="507" y="338"/>
                    <a:pt x="34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9"/>
            <p:cNvSpPr/>
            <p:nvPr/>
          </p:nvSpPr>
          <p:spPr>
            <a:xfrm>
              <a:off x="2114363" y="4203791"/>
              <a:ext cx="33376" cy="65772"/>
            </a:xfrm>
            <a:custGeom>
              <a:avLst/>
              <a:gdLst/>
              <a:ahLst/>
              <a:cxnLst/>
              <a:rect l="l" t="t" r="r" b="b"/>
              <a:pathLst>
                <a:path w="715" h="1409" extrusionOk="0">
                  <a:moveTo>
                    <a:pt x="357" y="0"/>
                  </a:moveTo>
                  <a:cubicBezTo>
                    <a:pt x="357" y="0"/>
                    <a:pt x="199" y="397"/>
                    <a:pt x="100" y="714"/>
                  </a:cubicBezTo>
                  <a:cubicBezTo>
                    <a:pt x="60" y="814"/>
                    <a:pt x="20" y="933"/>
                    <a:pt x="1" y="1052"/>
                  </a:cubicBezTo>
                  <a:cubicBezTo>
                    <a:pt x="1" y="1290"/>
                    <a:pt x="179" y="1409"/>
                    <a:pt x="357" y="1409"/>
                  </a:cubicBezTo>
                  <a:cubicBezTo>
                    <a:pt x="536" y="1409"/>
                    <a:pt x="714" y="1290"/>
                    <a:pt x="714" y="1052"/>
                  </a:cubicBezTo>
                  <a:cubicBezTo>
                    <a:pt x="695" y="933"/>
                    <a:pt x="675" y="814"/>
                    <a:pt x="615" y="71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9"/>
            <p:cNvSpPr/>
            <p:nvPr/>
          </p:nvSpPr>
          <p:spPr>
            <a:xfrm>
              <a:off x="2243058" y="4075096"/>
              <a:ext cx="32443" cy="66006"/>
            </a:xfrm>
            <a:custGeom>
              <a:avLst/>
              <a:gdLst/>
              <a:ahLst/>
              <a:cxnLst/>
              <a:rect l="l" t="t" r="r" b="b"/>
              <a:pathLst>
                <a:path w="695" h="1414" extrusionOk="0">
                  <a:moveTo>
                    <a:pt x="357" y="1"/>
                  </a:moveTo>
                  <a:cubicBezTo>
                    <a:pt x="198" y="338"/>
                    <a:pt x="79"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9"/>
            <p:cNvSpPr/>
            <p:nvPr/>
          </p:nvSpPr>
          <p:spPr>
            <a:xfrm>
              <a:off x="448100" y="4331552"/>
              <a:ext cx="33330" cy="64605"/>
            </a:xfrm>
            <a:custGeom>
              <a:avLst/>
              <a:gdLst/>
              <a:ahLst/>
              <a:cxnLst/>
              <a:rect l="l" t="t" r="r" b="b"/>
              <a:pathLst>
                <a:path w="714" h="1384" extrusionOk="0">
                  <a:moveTo>
                    <a:pt x="357" y="0"/>
                  </a:moveTo>
                  <a:cubicBezTo>
                    <a:pt x="198" y="337"/>
                    <a:pt x="79" y="694"/>
                    <a:pt x="0" y="1071"/>
                  </a:cubicBezTo>
                  <a:cubicBezTo>
                    <a:pt x="20" y="1279"/>
                    <a:pt x="188" y="1383"/>
                    <a:pt x="357" y="1383"/>
                  </a:cubicBezTo>
                  <a:cubicBezTo>
                    <a:pt x="526" y="1383"/>
                    <a:pt x="694" y="1279"/>
                    <a:pt x="71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9"/>
            <p:cNvSpPr/>
            <p:nvPr/>
          </p:nvSpPr>
          <p:spPr>
            <a:xfrm>
              <a:off x="575814" y="4460200"/>
              <a:ext cx="33376" cy="64418"/>
            </a:xfrm>
            <a:custGeom>
              <a:avLst/>
              <a:gdLst/>
              <a:ahLst/>
              <a:cxnLst/>
              <a:rect l="l" t="t" r="r" b="b"/>
              <a:pathLst>
                <a:path w="715" h="1380" extrusionOk="0">
                  <a:moveTo>
                    <a:pt x="358" y="1"/>
                  </a:moveTo>
                  <a:cubicBezTo>
                    <a:pt x="358" y="1"/>
                    <a:pt x="199" y="378"/>
                    <a:pt x="100" y="695"/>
                  </a:cubicBezTo>
                  <a:cubicBezTo>
                    <a:pt x="60" y="814"/>
                    <a:pt x="21" y="933"/>
                    <a:pt x="1" y="1052"/>
                  </a:cubicBezTo>
                  <a:cubicBezTo>
                    <a:pt x="21" y="1270"/>
                    <a:pt x="189" y="1379"/>
                    <a:pt x="358" y="1379"/>
                  </a:cubicBezTo>
                  <a:cubicBezTo>
                    <a:pt x="526" y="1379"/>
                    <a:pt x="695" y="1270"/>
                    <a:pt x="715" y="1052"/>
                  </a:cubicBezTo>
                  <a:cubicBezTo>
                    <a:pt x="695" y="933"/>
                    <a:pt x="675" y="814"/>
                    <a:pt x="635" y="695"/>
                  </a:cubicBezTo>
                  <a:cubicBezTo>
                    <a:pt x="516"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9"/>
            <p:cNvSpPr/>
            <p:nvPr/>
          </p:nvSpPr>
          <p:spPr>
            <a:xfrm>
              <a:off x="704509" y="4331552"/>
              <a:ext cx="33376" cy="64605"/>
            </a:xfrm>
            <a:custGeom>
              <a:avLst/>
              <a:gdLst/>
              <a:ahLst/>
              <a:cxnLst/>
              <a:rect l="l" t="t" r="r" b="b"/>
              <a:pathLst>
                <a:path w="715" h="1384" extrusionOk="0">
                  <a:moveTo>
                    <a:pt x="357" y="0"/>
                  </a:moveTo>
                  <a:cubicBezTo>
                    <a:pt x="199" y="337"/>
                    <a:pt x="80" y="694"/>
                    <a:pt x="0" y="1071"/>
                  </a:cubicBezTo>
                  <a:cubicBezTo>
                    <a:pt x="20" y="1279"/>
                    <a:pt x="189" y="1383"/>
                    <a:pt x="357" y="1383"/>
                  </a:cubicBezTo>
                  <a:cubicBezTo>
                    <a:pt x="526" y="1383"/>
                    <a:pt x="694" y="1279"/>
                    <a:pt x="71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9"/>
            <p:cNvSpPr/>
            <p:nvPr/>
          </p:nvSpPr>
          <p:spPr>
            <a:xfrm>
              <a:off x="832270" y="4460200"/>
              <a:ext cx="33330" cy="64418"/>
            </a:xfrm>
            <a:custGeom>
              <a:avLst/>
              <a:gdLst/>
              <a:ahLst/>
              <a:cxnLst/>
              <a:rect l="l" t="t" r="r" b="b"/>
              <a:pathLst>
                <a:path w="714" h="1380" extrusionOk="0">
                  <a:moveTo>
                    <a:pt x="357" y="1"/>
                  </a:moveTo>
                  <a:cubicBezTo>
                    <a:pt x="357" y="1"/>
                    <a:pt x="198" y="378"/>
                    <a:pt x="99" y="695"/>
                  </a:cubicBezTo>
                  <a:cubicBezTo>
                    <a:pt x="60" y="814"/>
                    <a:pt x="20" y="933"/>
                    <a:pt x="0" y="1052"/>
                  </a:cubicBezTo>
                  <a:cubicBezTo>
                    <a:pt x="20" y="1270"/>
                    <a:pt x="188" y="1379"/>
                    <a:pt x="357" y="1379"/>
                  </a:cubicBezTo>
                  <a:cubicBezTo>
                    <a:pt x="526" y="1379"/>
                    <a:pt x="694" y="1270"/>
                    <a:pt x="714" y="1052"/>
                  </a:cubicBezTo>
                  <a:cubicBezTo>
                    <a:pt x="694" y="933"/>
                    <a:pt x="674" y="814"/>
                    <a:pt x="63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9"/>
            <p:cNvSpPr/>
            <p:nvPr/>
          </p:nvSpPr>
          <p:spPr>
            <a:xfrm>
              <a:off x="960918" y="4331552"/>
              <a:ext cx="33376" cy="64605"/>
            </a:xfrm>
            <a:custGeom>
              <a:avLst/>
              <a:gdLst/>
              <a:ahLst/>
              <a:cxnLst/>
              <a:rect l="l" t="t" r="r" b="b"/>
              <a:pathLst>
                <a:path w="715" h="1384" extrusionOk="0">
                  <a:moveTo>
                    <a:pt x="358" y="0"/>
                  </a:moveTo>
                  <a:cubicBezTo>
                    <a:pt x="199" y="337"/>
                    <a:pt x="80" y="694"/>
                    <a:pt x="1" y="1071"/>
                  </a:cubicBezTo>
                  <a:cubicBezTo>
                    <a:pt x="20" y="1279"/>
                    <a:pt x="189" y="1383"/>
                    <a:pt x="358" y="1383"/>
                  </a:cubicBezTo>
                  <a:cubicBezTo>
                    <a:pt x="526" y="1383"/>
                    <a:pt x="695" y="1279"/>
                    <a:pt x="715" y="1071"/>
                  </a:cubicBezTo>
                  <a:cubicBezTo>
                    <a:pt x="615" y="694"/>
                    <a:pt x="496" y="337"/>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9"/>
            <p:cNvSpPr/>
            <p:nvPr/>
          </p:nvSpPr>
          <p:spPr>
            <a:xfrm>
              <a:off x="1088680" y="4460200"/>
              <a:ext cx="33376" cy="65772"/>
            </a:xfrm>
            <a:custGeom>
              <a:avLst/>
              <a:gdLst/>
              <a:ahLst/>
              <a:cxnLst/>
              <a:rect l="l" t="t" r="r" b="b"/>
              <a:pathLst>
                <a:path w="715" h="1409" extrusionOk="0">
                  <a:moveTo>
                    <a:pt x="357" y="1"/>
                  </a:moveTo>
                  <a:cubicBezTo>
                    <a:pt x="357" y="1"/>
                    <a:pt x="199" y="378"/>
                    <a:pt x="100" y="695"/>
                  </a:cubicBezTo>
                  <a:cubicBezTo>
                    <a:pt x="60" y="814"/>
                    <a:pt x="20" y="933"/>
                    <a:pt x="0" y="1052"/>
                  </a:cubicBezTo>
                  <a:cubicBezTo>
                    <a:pt x="0" y="1290"/>
                    <a:pt x="179" y="1409"/>
                    <a:pt x="357" y="1409"/>
                  </a:cubicBezTo>
                  <a:cubicBezTo>
                    <a:pt x="536" y="1409"/>
                    <a:pt x="714" y="1290"/>
                    <a:pt x="714" y="1052"/>
                  </a:cubicBezTo>
                  <a:cubicBezTo>
                    <a:pt x="694" y="933"/>
                    <a:pt x="675" y="814"/>
                    <a:pt x="635" y="71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9"/>
            <p:cNvSpPr/>
            <p:nvPr/>
          </p:nvSpPr>
          <p:spPr>
            <a:xfrm>
              <a:off x="1217328" y="4331552"/>
              <a:ext cx="32489" cy="66006"/>
            </a:xfrm>
            <a:custGeom>
              <a:avLst/>
              <a:gdLst/>
              <a:ahLst/>
              <a:cxnLst/>
              <a:rect l="l" t="t" r="r" b="b"/>
              <a:pathLst>
                <a:path w="696" h="1414" extrusionOk="0">
                  <a:moveTo>
                    <a:pt x="358" y="0"/>
                  </a:moveTo>
                  <a:cubicBezTo>
                    <a:pt x="199" y="337"/>
                    <a:pt x="80" y="694"/>
                    <a:pt x="1" y="1071"/>
                  </a:cubicBezTo>
                  <a:cubicBezTo>
                    <a:pt x="1" y="1299"/>
                    <a:pt x="174" y="1413"/>
                    <a:pt x="348" y="1413"/>
                  </a:cubicBezTo>
                  <a:cubicBezTo>
                    <a:pt x="521" y="1413"/>
                    <a:pt x="695" y="1299"/>
                    <a:pt x="695" y="1071"/>
                  </a:cubicBezTo>
                  <a:cubicBezTo>
                    <a:pt x="616" y="694"/>
                    <a:pt x="497" y="337"/>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9"/>
            <p:cNvSpPr/>
            <p:nvPr/>
          </p:nvSpPr>
          <p:spPr>
            <a:xfrm>
              <a:off x="1345089" y="4460200"/>
              <a:ext cx="33376" cy="65772"/>
            </a:xfrm>
            <a:custGeom>
              <a:avLst/>
              <a:gdLst/>
              <a:ahLst/>
              <a:cxnLst/>
              <a:rect l="l" t="t" r="r" b="b"/>
              <a:pathLst>
                <a:path w="715" h="1409" extrusionOk="0">
                  <a:moveTo>
                    <a:pt x="358" y="1"/>
                  </a:moveTo>
                  <a:cubicBezTo>
                    <a:pt x="358" y="1"/>
                    <a:pt x="199" y="378"/>
                    <a:pt x="100" y="695"/>
                  </a:cubicBezTo>
                  <a:cubicBezTo>
                    <a:pt x="60" y="814"/>
                    <a:pt x="20" y="933"/>
                    <a:pt x="1" y="1052"/>
                  </a:cubicBezTo>
                  <a:cubicBezTo>
                    <a:pt x="1" y="1290"/>
                    <a:pt x="179" y="1409"/>
                    <a:pt x="358" y="1409"/>
                  </a:cubicBezTo>
                  <a:cubicBezTo>
                    <a:pt x="536" y="1409"/>
                    <a:pt x="715" y="1290"/>
                    <a:pt x="715" y="1052"/>
                  </a:cubicBezTo>
                  <a:cubicBezTo>
                    <a:pt x="695" y="933"/>
                    <a:pt x="675" y="814"/>
                    <a:pt x="615" y="695"/>
                  </a:cubicBezTo>
                  <a:cubicBezTo>
                    <a:pt x="516"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9"/>
            <p:cNvSpPr/>
            <p:nvPr/>
          </p:nvSpPr>
          <p:spPr>
            <a:xfrm>
              <a:off x="1473784" y="4331552"/>
              <a:ext cx="32443" cy="66006"/>
            </a:xfrm>
            <a:custGeom>
              <a:avLst/>
              <a:gdLst/>
              <a:ahLst/>
              <a:cxnLst/>
              <a:rect l="l" t="t" r="r" b="b"/>
              <a:pathLst>
                <a:path w="695" h="1414" extrusionOk="0">
                  <a:moveTo>
                    <a:pt x="357" y="0"/>
                  </a:moveTo>
                  <a:cubicBezTo>
                    <a:pt x="199" y="337"/>
                    <a:pt x="80" y="694"/>
                    <a:pt x="0" y="1071"/>
                  </a:cubicBezTo>
                  <a:cubicBezTo>
                    <a:pt x="0" y="1299"/>
                    <a:pt x="174" y="1413"/>
                    <a:pt x="347" y="1413"/>
                  </a:cubicBezTo>
                  <a:cubicBezTo>
                    <a:pt x="521" y="1413"/>
                    <a:pt x="694" y="1299"/>
                    <a:pt x="69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9"/>
            <p:cNvSpPr/>
            <p:nvPr/>
          </p:nvSpPr>
          <p:spPr>
            <a:xfrm>
              <a:off x="1601498" y="4460200"/>
              <a:ext cx="33376" cy="65772"/>
            </a:xfrm>
            <a:custGeom>
              <a:avLst/>
              <a:gdLst/>
              <a:ahLst/>
              <a:cxnLst/>
              <a:rect l="l" t="t" r="r" b="b"/>
              <a:pathLst>
                <a:path w="715" h="1409" extrusionOk="0">
                  <a:moveTo>
                    <a:pt x="358" y="1"/>
                  </a:moveTo>
                  <a:cubicBezTo>
                    <a:pt x="358" y="1"/>
                    <a:pt x="199" y="378"/>
                    <a:pt x="100" y="695"/>
                  </a:cubicBezTo>
                  <a:cubicBezTo>
                    <a:pt x="60" y="814"/>
                    <a:pt x="21" y="933"/>
                    <a:pt x="1" y="1052"/>
                  </a:cubicBezTo>
                  <a:cubicBezTo>
                    <a:pt x="1" y="1290"/>
                    <a:pt x="179" y="1409"/>
                    <a:pt x="358" y="1409"/>
                  </a:cubicBezTo>
                  <a:cubicBezTo>
                    <a:pt x="536" y="1409"/>
                    <a:pt x="715" y="1290"/>
                    <a:pt x="715" y="1052"/>
                  </a:cubicBezTo>
                  <a:cubicBezTo>
                    <a:pt x="695" y="933"/>
                    <a:pt x="675" y="814"/>
                    <a:pt x="616" y="695"/>
                  </a:cubicBezTo>
                  <a:cubicBezTo>
                    <a:pt x="517"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9"/>
            <p:cNvSpPr/>
            <p:nvPr/>
          </p:nvSpPr>
          <p:spPr>
            <a:xfrm>
              <a:off x="1730193" y="4331552"/>
              <a:ext cx="32443" cy="66006"/>
            </a:xfrm>
            <a:custGeom>
              <a:avLst/>
              <a:gdLst/>
              <a:ahLst/>
              <a:cxnLst/>
              <a:rect l="l" t="t" r="r" b="b"/>
              <a:pathLst>
                <a:path w="695" h="1414" extrusionOk="0">
                  <a:moveTo>
                    <a:pt x="357" y="0"/>
                  </a:moveTo>
                  <a:cubicBezTo>
                    <a:pt x="199" y="337"/>
                    <a:pt x="80" y="694"/>
                    <a:pt x="0" y="1071"/>
                  </a:cubicBezTo>
                  <a:cubicBezTo>
                    <a:pt x="0" y="1299"/>
                    <a:pt x="174" y="1413"/>
                    <a:pt x="348" y="1413"/>
                  </a:cubicBezTo>
                  <a:cubicBezTo>
                    <a:pt x="521" y="1413"/>
                    <a:pt x="695" y="1299"/>
                    <a:pt x="695"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9"/>
            <p:cNvSpPr/>
            <p:nvPr/>
          </p:nvSpPr>
          <p:spPr>
            <a:xfrm>
              <a:off x="1857954" y="4460200"/>
              <a:ext cx="33376" cy="65772"/>
            </a:xfrm>
            <a:custGeom>
              <a:avLst/>
              <a:gdLst/>
              <a:ahLst/>
              <a:cxnLst/>
              <a:rect l="l" t="t" r="r" b="b"/>
              <a:pathLst>
                <a:path w="715" h="1409" extrusionOk="0">
                  <a:moveTo>
                    <a:pt x="357" y="1"/>
                  </a:moveTo>
                  <a:cubicBezTo>
                    <a:pt x="357" y="1"/>
                    <a:pt x="199" y="378"/>
                    <a:pt x="99" y="695"/>
                  </a:cubicBezTo>
                  <a:cubicBezTo>
                    <a:pt x="60" y="814"/>
                    <a:pt x="20" y="933"/>
                    <a:pt x="0" y="1052"/>
                  </a:cubicBezTo>
                  <a:cubicBezTo>
                    <a:pt x="0" y="1290"/>
                    <a:pt x="179" y="1409"/>
                    <a:pt x="357" y="1409"/>
                  </a:cubicBezTo>
                  <a:cubicBezTo>
                    <a:pt x="536" y="1409"/>
                    <a:pt x="714" y="1290"/>
                    <a:pt x="714" y="1052"/>
                  </a:cubicBezTo>
                  <a:cubicBezTo>
                    <a:pt x="694" y="933"/>
                    <a:pt x="674" y="814"/>
                    <a:pt x="61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9"/>
            <p:cNvSpPr/>
            <p:nvPr/>
          </p:nvSpPr>
          <p:spPr>
            <a:xfrm>
              <a:off x="1986602" y="4331552"/>
              <a:ext cx="32443" cy="66006"/>
            </a:xfrm>
            <a:custGeom>
              <a:avLst/>
              <a:gdLst/>
              <a:ahLst/>
              <a:cxnLst/>
              <a:rect l="l" t="t" r="r" b="b"/>
              <a:pathLst>
                <a:path w="695" h="1414" extrusionOk="0">
                  <a:moveTo>
                    <a:pt x="338" y="0"/>
                  </a:moveTo>
                  <a:cubicBezTo>
                    <a:pt x="199" y="337"/>
                    <a:pt x="80" y="694"/>
                    <a:pt x="1" y="1071"/>
                  </a:cubicBezTo>
                  <a:cubicBezTo>
                    <a:pt x="1" y="1299"/>
                    <a:pt x="174" y="1413"/>
                    <a:pt x="348" y="1413"/>
                  </a:cubicBezTo>
                  <a:cubicBezTo>
                    <a:pt x="521" y="1413"/>
                    <a:pt x="695" y="1299"/>
                    <a:pt x="695" y="1071"/>
                  </a:cubicBezTo>
                  <a:cubicBezTo>
                    <a:pt x="616" y="694"/>
                    <a:pt x="497" y="337"/>
                    <a:pt x="33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9"/>
            <p:cNvSpPr/>
            <p:nvPr/>
          </p:nvSpPr>
          <p:spPr>
            <a:xfrm>
              <a:off x="2114363" y="4460200"/>
              <a:ext cx="33376" cy="65772"/>
            </a:xfrm>
            <a:custGeom>
              <a:avLst/>
              <a:gdLst/>
              <a:ahLst/>
              <a:cxnLst/>
              <a:rect l="l" t="t" r="r" b="b"/>
              <a:pathLst>
                <a:path w="715" h="1409" extrusionOk="0">
                  <a:moveTo>
                    <a:pt x="357" y="1"/>
                  </a:moveTo>
                  <a:cubicBezTo>
                    <a:pt x="357" y="1"/>
                    <a:pt x="199" y="378"/>
                    <a:pt x="100" y="695"/>
                  </a:cubicBezTo>
                  <a:cubicBezTo>
                    <a:pt x="60" y="814"/>
                    <a:pt x="20" y="933"/>
                    <a:pt x="1" y="1052"/>
                  </a:cubicBezTo>
                  <a:cubicBezTo>
                    <a:pt x="1" y="1290"/>
                    <a:pt x="179" y="1409"/>
                    <a:pt x="357" y="1409"/>
                  </a:cubicBezTo>
                  <a:cubicBezTo>
                    <a:pt x="536" y="1409"/>
                    <a:pt x="714" y="1290"/>
                    <a:pt x="714" y="1052"/>
                  </a:cubicBezTo>
                  <a:cubicBezTo>
                    <a:pt x="695" y="933"/>
                    <a:pt x="675" y="814"/>
                    <a:pt x="61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9"/>
            <p:cNvSpPr/>
            <p:nvPr/>
          </p:nvSpPr>
          <p:spPr>
            <a:xfrm>
              <a:off x="2243058" y="4331552"/>
              <a:ext cx="32443" cy="66006"/>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9"/>
            <p:cNvSpPr/>
            <p:nvPr/>
          </p:nvSpPr>
          <p:spPr>
            <a:xfrm>
              <a:off x="448100" y="4587961"/>
              <a:ext cx="33330" cy="64605"/>
            </a:xfrm>
            <a:custGeom>
              <a:avLst/>
              <a:gdLst/>
              <a:ahLst/>
              <a:cxnLst/>
              <a:rect l="l" t="t" r="r" b="b"/>
              <a:pathLst>
                <a:path w="714" h="1384" extrusionOk="0">
                  <a:moveTo>
                    <a:pt x="357" y="0"/>
                  </a:moveTo>
                  <a:cubicBezTo>
                    <a:pt x="198" y="338"/>
                    <a:pt x="79" y="695"/>
                    <a:pt x="0" y="1071"/>
                  </a:cubicBezTo>
                  <a:cubicBezTo>
                    <a:pt x="20" y="1280"/>
                    <a:pt x="188" y="1384"/>
                    <a:pt x="357" y="1384"/>
                  </a:cubicBezTo>
                  <a:cubicBezTo>
                    <a:pt x="526" y="1384"/>
                    <a:pt x="694" y="1280"/>
                    <a:pt x="714" y="1071"/>
                  </a:cubicBezTo>
                  <a:cubicBezTo>
                    <a:pt x="615" y="695"/>
                    <a:pt x="496" y="338"/>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9"/>
            <p:cNvSpPr/>
            <p:nvPr/>
          </p:nvSpPr>
          <p:spPr>
            <a:xfrm>
              <a:off x="575814" y="4716656"/>
              <a:ext cx="33376" cy="64372"/>
            </a:xfrm>
            <a:custGeom>
              <a:avLst/>
              <a:gdLst/>
              <a:ahLst/>
              <a:cxnLst/>
              <a:rect l="l" t="t" r="r" b="b"/>
              <a:pathLst>
                <a:path w="715" h="1379" extrusionOk="0">
                  <a:moveTo>
                    <a:pt x="358" y="0"/>
                  </a:moveTo>
                  <a:cubicBezTo>
                    <a:pt x="358" y="0"/>
                    <a:pt x="199" y="377"/>
                    <a:pt x="100" y="694"/>
                  </a:cubicBezTo>
                  <a:cubicBezTo>
                    <a:pt x="60" y="813"/>
                    <a:pt x="21" y="932"/>
                    <a:pt x="1" y="1051"/>
                  </a:cubicBezTo>
                  <a:cubicBezTo>
                    <a:pt x="21" y="1269"/>
                    <a:pt x="189" y="1378"/>
                    <a:pt x="358" y="1378"/>
                  </a:cubicBezTo>
                  <a:cubicBezTo>
                    <a:pt x="526" y="1378"/>
                    <a:pt x="695" y="1269"/>
                    <a:pt x="715" y="1051"/>
                  </a:cubicBezTo>
                  <a:cubicBezTo>
                    <a:pt x="695" y="932"/>
                    <a:pt x="675" y="813"/>
                    <a:pt x="635" y="69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9"/>
            <p:cNvSpPr/>
            <p:nvPr/>
          </p:nvSpPr>
          <p:spPr>
            <a:xfrm>
              <a:off x="704509" y="4587961"/>
              <a:ext cx="33376" cy="64605"/>
            </a:xfrm>
            <a:custGeom>
              <a:avLst/>
              <a:gdLst/>
              <a:ahLst/>
              <a:cxnLst/>
              <a:rect l="l" t="t" r="r" b="b"/>
              <a:pathLst>
                <a:path w="715" h="1384" extrusionOk="0">
                  <a:moveTo>
                    <a:pt x="357" y="0"/>
                  </a:moveTo>
                  <a:cubicBezTo>
                    <a:pt x="199" y="338"/>
                    <a:pt x="80" y="695"/>
                    <a:pt x="0" y="1071"/>
                  </a:cubicBezTo>
                  <a:cubicBezTo>
                    <a:pt x="20" y="1280"/>
                    <a:pt x="189" y="1384"/>
                    <a:pt x="357" y="1384"/>
                  </a:cubicBezTo>
                  <a:cubicBezTo>
                    <a:pt x="526" y="1384"/>
                    <a:pt x="694" y="1280"/>
                    <a:pt x="714" y="1071"/>
                  </a:cubicBezTo>
                  <a:cubicBezTo>
                    <a:pt x="615" y="695"/>
                    <a:pt x="496" y="338"/>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9"/>
            <p:cNvSpPr/>
            <p:nvPr/>
          </p:nvSpPr>
          <p:spPr>
            <a:xfrm>
              <a:off x="832270" y="4716656"/>
              <a:ext cx="33330" cy="64372"/>
            </a:xfrm>
            <a:custGeom>
              <a:avLst/>
              <a:gdLst/>
              <a:ahLst/>
              <a:cxnLst/>
              <a:rect l="l" t="t" r="r" b="b"/>
              <a:pathLst>
                <a:path w="714" h="1379" extrusionOk="0">
                  <a:moveTo>
                    <a:pt x="357" y="0"/>
                  </a:moveTo>
                  <a:cubicBezTo>
                    <a:pt x="357" y="0"/>
                    <a:pt x="198" y="377"/>
                    <a:pt x="99" y="694"/>
                  </a:cubicBezTo>
                  <a:cubicBezTo>
                    <a:pt x="60" y="813"/>
                    <a:pt x="20" y="932"/>
                    <a:pt x="0" y="1051"/>
                  </a:cubicBezTo>
                  <a:cubicBezTo>
                    <a:pt x="20" y="1269"/>
                    <a:pt x="188" y="1378"/>
                    <a:pt x="357" y="1378"/>
                  </a:cubicBezTo>
                  <a:cubicBezTo>
                    <a:pt x="526" y="1378"/>
                    <a:pt x="694" y="1269"/>
                    <a:pt x="714" y="1051"/>
                  </a:cubicBezTo>
                  <a:cubicBezTo>
                    <a:pt x="694" y="932"/>
                    <a:pt x="674" y="813"/>
                    <a:pt x="63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9"/>
            <p:cNvSpPr/>
            <p:nvPr/>
          </p:nvSpPr>
          <p:spPr>
            <a:xfrm>
              <a:off x="960918" y="4587961"/>
              <a:ext cx="33376" cy="64605"/>
            </a:xfrm>
            <a:custGeom>
              <a:avLst/>
              <a:gdLst/>
              <a:ahLst/>
              <a:cxnLst/>
              <a:rect l="l" t="t" r="r" b="b"/>
              <a:pathLst>
                <a:path w="715" h="1384" extrusionOk="0">
                  <a:moveTo>
                    <a:pt x="358" y="0"/>
                  </a:moveTo>
                  <a:cubicBezTo>
                    <a:pt x="199" y="338"/>
                    <a:pt x="80" y="695"/>
                    <a:pt x="1" y="1071"/>
                  </a:cubicBezTo>
                  <a:cubicBezTo>
                    <a:pt x="20" y="1280"/>
                    <a:pt x="189" y="1384"/>
                    <a:pt x="358" y="1384"/>
                  </a:cubicBezTo>
                  <a:cubicBezTo>
                    <a:pt x="526" y="1384"/>
                    <a:pt x="695" y="1280"/>
                    <a:pt x="715" y="1071"/>
                  </a:cubicBezTo>
                  <a:cubicBezTo>
                    <a:pt x="615" y="695"/>
                    <a:pt x="496" y="338"/>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9"/>
            <p:cNvSpPr/>
            <p:nvPr/>
          </p:nvSpPr>
          <p:spPr>
            <a:xfrm>
              <a:off x="1088680" y="4716656"/>
              <a:ext cx="33376" cy="65772"/>
            </a:xfrm>
            <a:custGeom>
              <a:avLst/>
              <a:gdLst/>
              <a:ahLst/>
              <a:cxnLst/>
              <a:rect l="l" t="t" r="r" b="b"/>
              <a:pathLst>
                <a:path w="715" h="1409" extrusionOk="0">
                  <a:moveTo>
                    <a:pt x="357" y="0"/>
                  </a:moveTo>
                  <a:cubicBezTo>
                    <a:pt x="357" y="0"/>
                    <a:pt x="199" y="377"/>
                    <a:pt x="100" y="694"/>
                  </a:cubicBezTo>
                  <a:cubicBezTo>
                    <a:pt x="60" y="813"/>
                    <a:pt x="20" y="932"/>
                    <a:pt x="0" y="1051"/>
                  </a:cubicBezTo>
                  <a:cubicBezTo>
                    <a:pt x="0" y="1289"/>
                    <a:pt x="179" y="1408"/>
                    <a:pt x="357" y="1408"/>
                  </a:cubicBezTo>
                  <a:cubicBezTo>
                    <a:pt x="536" y="1408"/>
                    <a:pt x="714" y="1289"/>
                    <a:pt x="714" y="1051"/>
                  </a:cubicBezTo>
                  <a:cubicBezTo>
                    <a:pt x="694" y="932"/>
                    <a:pt x="675"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9"/>
            <p:cNvSpPr/>
            <p:nvPr/>
          </p:nvSpPr>
          <p:spPr>
            <a:xfrm>
              <a:off x="1217328" y="4587961"/>
              <a:ext cx="32489" cy="66006"/>
            </a:xfrm>
            <a:custGeom>
              <a:avLst/>
              <a:gdLst/>
              <a:ahLst/>
              <a:cxnLst/>
              <a:rect l="l" t="t" r="r" b="b"/>
              <a:pathLst>
                <a:path w="696" h="1414" extrusionOk="0">
                  <a:moveTo>
                    <a:pt x="358" y="0"/>
                  </a:moveTo>
                  <a:cubicBezTo>
                    <a:pt x="199" y="338"/>
                    <a:pt x="80" y="695"/>
                    <a:pt x="1" y="1071"/>
                  </a:cubicBezTo>
                  <a:cubicBezTo>
                    <a:pt x="1" y="1299"/>
                    <a:pt x="174" y="1413"/>
                    <a:pt x="348" y="1413"/>
                  </a:cubicBezTo>
                  <a:cubicBezTo>
                    <a:pt x="521" y="1413"/>
                    <a:pt x="695" y="1299"/>
                    <a:pt x="695" y="1071"/>
                  </a:cubicBezTo>
                  <a:cubicBezTo>
                    <a:pt x="616" y="695"/>
                    <a:pt x="497" y="338"/>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9"/>
            <p:cNvSpPr/>
            <p:nvPr/>
          </p:nvSpPr>
          <p:spPr>
            <a:xfrm>
              <a:off x="1345089" y="4716656"/>
              <a:ext cx="33376" cy="65772"/>
            </a:xfrm>
            <a:custGeom>
              <a:avLst/>
              <a:gdLst/>
              <a:ahLst/>
              <a:cxnLst/>
              <a:rect l="l" t="t" r="r" b="b"/>
              <a:pathLst>
                <a:path w="715" h="1409" extrusionOk="0">
                  <a:moveTo>
                    <a:pt x="358" y="0"/>
                  </a:moveTo>
                  <a:cubicBezTo>
                    <a:pt x="358" y="0"/>
                    <a:pt x="199" y="377"/>
                    <a:pt x="100" y="694"/>
                  </a:cubicBezTo>
                  <a:cubicBezTo>
                    <a:pt x="60" y="813"/>
                    <a:pt x="20" y="932"/>
                    <a:pt x="1" y="1051"/>
                  </a:cubicBezTo>
                  <a:cubicBezTo>
                    <a:pt x="1" y="1289"/>
                    <a:pt x="179" y="1408"/>
                    <a:pt x="358" y="1408"/>
                  </a:cubicBezTo>
                  <a:cubicBezTo>
                    <a:pt x="536" y="1408"/>
                    <a:pt x="715" y="1289"/>
                    <a:pt x="715" y="1051"/>
                  </a:cubicBezTo>
                  <a:cubicBezTo>
                    <a:pt x="695" y="932"/>
                    <a:pt x="675" y="813"/>
                    <a:pt x="615" y="69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9"/>
            <p:cNvSpPr/>
            <p:nvPr/>
          </p:nvSpPr>
          <p:spPr>
            <a:xfrm>
              <a:off x="1473784" y="4587961"/>
              <a:ext cx="32443" cy="66006"/>
            </a:xfrm>
            <a:custGeom>
              <a:avLst/>
              <a:gdLst/>
              <a:ahLst/>
              <a:cxnLst/>
              <a:rect l="l" t="t" r="r" b="b"/>
              <a:pathLst>
                <a:path w="695" h="1414" extrusionOk="0">
                  <a:moveTo>
                    <a:pt x="357" y="0"/>
                  </a:moveTo>
                  <a:cubicBezTo>
                    <a:pt x="199" y="338"/>
                    <a:pt x="80" y="695"/>
                    <a:pt x="0" y="1071"/>
                  </a:cubicBezTo>
                  <a:cubicBezTo>
                    <a:pt x="0" y="1299"/>
                    <a:pt x="174" y="1413"/>
                    <a:pt x="347" y="1413"/>
                  </a:cubicBezTo>
                  <a:cubicBezTo>
                    <a:pt x="521" y="1413"/>
                    <a:pt x="694" y="1299"/>
                    <a:pt x="694" y="1071"/>
                  </a:cubicBezTo>
                  <a:cubicBezTo>
                    <a:pt x="615" y="695"/>
                    <a:pt x="496" y="338"/>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9"/>
            <p:cNvSpPr/>
            <p:nvPr/>
          </p:nvSpPr>
          <p:spPr>
            <a:xfrm>
              <a:off x="1601498" y="4716656"/>
              <a:ext cx="33376" cy="65772"/>
            </a:xfrm>
            <a:custGeom>
              <a:avLst/>
              <a:gdLst/>
              <a:ahLst/>
              <a:cxnLst/>
              <a:rect l="l" t="t" r="r" b="b"/>
              <a:pathLst>
                <a:path w="715" h="1409" extrusionOk="0">
                  <a:moveTo>
                    <a:pt x="358" y="0"/>
                  </a:moveTo>
                  <a:cubicBezTo>
                    <a:pt x="358" y="0"/>
                    <a:pt x="199" y="377"/>
                    <a:pt x="100" y="694"/>
                  </a:cubicBezTo>
                  <a:cubicBezTo>
                    <a:pt x="60" y="813"/>
                    <a:pt x="21" y="932"/>
                    <a:pt x="1" y="1051"/>
                  </a:cubicBezTo>
                  <a:cubicBezTo>
                    <a:pt x="1" y="1289"/>
                    <a:pt x="179" y="1408"/>
                    <a:pt x="358" y="1408"/>
                  </a:cubicBezTo>
                  <a:cubicBezTo>
                    <a:pt x="536" y="1408"/>
                    <a:pt x="715" y="1289"/>
                    <a:pt x="715" y="1051"/>
                  </a:cubicBezTo>
                  <a:cubicBezTo>
                    <a:pt x="695" y="932"/>
                    <a:pt x="675" y="813"/>
                    <a:pt x="616" y="694"/>
                  </a:cubicBezTo>
                  <a:cubicBezTo>
                    <a:pt x="517"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9"/>
            <p:cNvSpPr/>
            <p:nvPr/>
          </p:nvSpPr>
          <p:spPr>
            <a:xfrm>
              <a:off x="1730193" y="4587961"/>
              <a:ext cx="32443" cy="66006"/>
            </a:xfrm>
            <a:custGeom>
              <a:avLst/>
              <a:gdLst/>
              <a:ahLst/>
              <a:cxnLst/>
              <a:rect l="l" t="t" r="r" b="b"/>
              <a:pathLst>
                <a:path w="695" h="1414" extrusionOk="0">
                  <a:moveTo>
                    <a:pt x="357" y="0"/>
                  </a:moveTo>
                  <a:cubicBezTo>
                    <a:pt x="199" y="338"/>
                    <a:pt x="80" y="695"/>
                    <a:pt x="0" y="1071"/>
                  </a:cubicBezTo>
                  <a:cubicBezTo>
                    <a:pt x="0" y="1299"/>
                    <a:pt x="174" y="1413"/>
                    <a:pt x="348" y="1413"/>
                  </a:cubicBezTo>
                  <a:cubicBezTo>
                    <a:pt x="521" y="1413"/>
                    <a:pt x="695" y="1299"/>
                    <a:pt x="695" y="1071"/>
                  </a:cubicBezTo>
                  <a:cubicBezTo>
                    <a:pt x="615" y="695"/>
                    <a:pt x="496" y="338"/>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9"/>
            <p:cNvSpPr/>
            <p:nvPr/>
          </p:nvSpPr>
          <p:spPr>
            <a:xfrm>
              <a:off x="1857954" y="4716656"/>
              <a:ext cx="33376" cy="65772"/>
            </a:xfrm>
            <a:custGeom>
              <a:avLst/>
              <a:gdLst/>
              <a:ahLst/>
              <a:cxnLst/>
              <a:rect l="l" t="t" r="r" b="b"/>
              <a:pathLst>
                <a:path w="715" h="1409" extrusionOk="0">
                  <a:moveTo>
                    <a:pt x="357" y="0"/>
                  </a:moveTo>
                  <a:cubicBezTo>
                    <a:pt x="357" y="0"/>
                    <a:pt x="199" y="377"/>
                    <a:pt x="99" y="694"/>
                  </a:cubicBezTo>
                  <a:cubicBezTo>
                    <a:pt x="60" y="813"/>
                    <a:pt x="20" y="932"/>
                    <a:pt x="0" y="1051"/>
                  </a:cubicBezTo>
                  <a:cubicBezTo>
                    <a:pt x="0" y="1289"/>
                    <a:pt x="179" y="1408"/>
                    <a:pt x="357" y="1408"/>
                  </a:cubicBezTo>
                  <a:cubicBezTo>
                    <a:pt x="536" y="1408"/>
                    <a:pt x="714" y="1289"/>
                    <a:pt x="714" y="1051"/>
                  </a:cubicBezTo>
                  <a:cubicBezTo>
                    <a:pt x="694" y="932"/>
                    <a:pt x="674"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9"/>
            <p:cNvSpPr/>
            <p:nvPr/>
          </p:nvSpPr>
          <p:spPr>
            <a:xfrm>
              <a:off x="1986135" y="4587961"/>
              <a:ext cx="32909" cy="66006"/>
            </a:xfrm>
            <a:custGeom>
              <a:avLst/>
              <a:gdLst/>
              <a:ahLst/>
              <a:cxnLst/>
              <a:rect l="l" t="t" r="r" b="b"/>
              <a:pathLst>
                <a:path w="705" h="1414" extrusionOk="0">
                  <a:moveTo>
                    <a:pt x="348" y="0"/>
                  </a:moveTo>
                  <a:cubicBezTo>
                    <a:pt x="209" y="338"/>
                    <a:pt x="90" y="695"/>
                    <a:pt x="11" y="1071"/>
                  </a:cubicBezTo>
                  <a:cubicBezTo>
                    <a:pt x="1" y="1299"/>
                    <a:pt x="174" y="1413"/>
                    <a:pt x="350" y="1413"/>
                  </a:cubicBezTo>
                  <a:cubicBezTo>
                    <a:pt x="526" y="1413"/>
                    <a:pt x="705" y="1299"/>
                    <a:pt x="705" y="1071"/>
                  </a:cubicBezTo>
                  <a:cubicBezTo>
                    <a:pt x="626" y="695"/>
                    <a:pt x="507" y="338"/>
                    <a:pt x="34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9"/>
            <p:cNvSpPr/>
            <p:nvPr/>
          </p:nvSpPr>
          <p:spPr>
            <a:xfrm>
              <a:off x="2114363" y="4716656"/>
              <a:ext cx="33376" cy="65772"/>
            </a:xfrm>
            <a:custGeom>
              <a:avLst/>
              <a:gdLst/>
              <a:ahLst/>
              <a:cxnLst/>
              <a:rect l="l" t="t" r="r" b="b"/>
              <a:pathLst>
                <a:path w="715" h="1409" extrusionOk="0">
                  <a:moveTo>
                    <a:pt x="357" y="0"/>
                  </a:moveTo>
                  <a:cubicBezTo>
                    <a:pt x="357" y="0"/>
                    <a:pt x="199" y="377"/>
                    <a:pt x="100" y="694"/>
                  </a:cubicBezTo>
                  <a:cubicBezTo>
                    <a:pt x="60" y="813"/>
                    <a:pt x="20" y="932"/>
                    <a:pt x="1" y="1051"/>
                  </a:cubicBezTo>
                  <a:cubicBezTo>
                    <a:pt x="1" y="1289"/>
                    <a:pt x="179" y="1408"/>
                    <a:pt x="357" y="1408"/>
                  </a:cubicBezTo>
                  <a:cubicBezTo>
                    <a:pt x="536" y="1408"/>
                    <a:pt x="714" y="1289"/>
                    <a:pt x="714" y="1051"/>
                  </a:cubicBezTo>
                  <a:cubicBezTo>
                    <a:pt x="695" y="932"/>
                    <a:pt x="675"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9"/>
            <p:cNvSpPr/>
            <p:nvPr/>
          </p:nvSpPr>
          <p:spPr>
            <a:xfrm>
              <a:off x="2243058" y="4587961"/>
              <a:ext cx="32443" cy="66006"/>
            </a:xfrm>
            <a:custGeom>
              <a:avLst/>
              <a:gdLst/>
              <a:ahLst/>
              <a:cxnLst/>
              <a:rect l="l" t="t" r="r" b="b"/>
              <a:pathLst>
                <a:path w="695" h="1414" extrusionOk="0">
                  <a:moveTo>
                    <a:pt x="357" y="0"/>
                  </a:moveTo>
                  <a:cubicBezTo>
                    <a:pt x="198" y="338"/>
                    <a:pt x="79" y="695"/>
                    <a:pt x="0" y="1071"/>
                  </a:cubicBezTo>
                  <a:cubicBezTo>
                    <a:pt x="0" y="1299"/>
                    <a:pt x="174" y="1413"/>
                    <a:pt x="347" y="1413"/>
                  </a:cubicBezTo>
                  <a:cubicBezTo>
                    <a:pt x="521" y="1413"/>
                    <a:pt x="694" y="1299"/>
                    <a:pt x="694" y="1071"/>
                  </a:cubicBezTo>
                  <a:cubicBezTo>
                    <a:pt x="615" y="695"/>
                    <a:pt x="496" y="338"/>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9"/>
            <p:cNvSpPr/>
            <p:nvPr/>
          </p:nvSpPr>
          <p:spPr>
            <a:xfrm>
              <a:off x="448100" y="4844371"/>
              <a:ext cx="33330" cy="64652"/>
            </a:xfrm>
            <a:custGeom>
              <a:avLst/>
              <a:gdLst/>
              <a:ahLst/>
              <a:cxnLst/>
              <a:rect l="l" t="t" r="r" b="b"/>
              <a:pathLst>
                <a:path w="714" h="1385" extrusionOk="0">
                  <a:moveTo>
                    <a:pt x="357" y="1"/>
                  </a:moveTo>
                  <a:cubicBezTo>
                    <a:pt x="198" y="338"/>
                    <a:pt x="79" y="695"/>
                    <a:pt x="0" y="1072"/>
                  </a:cubicBezTo>
                  <a:cubicBezTo>
                    <a:pt x="20" y="1280"/>
                    <a:pt x="188"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9"/>
            <p:cNvSpPr/>
            <p:nvPr/>
          </p:nvSpPr>
          <p:spPr>
            <a:xfrm>
              <a:off x="704509" y="4844371"/>
              <a:ext cx="33376" cy="64652"/>
            </a:xfrm>
            <a:custGeom>
              <a:avLst/>
              <a:gdLst/>
              <a:ahLst/>
              <a:cxnLst/>
              <a:rect l="l" t="t" r="r" b="b"/>
              <a:pathLst>
                <a:path w="715" h="1385" extrusionOk="0">
                  <a:moveTo>
                    <a:pt x="357" y="1"/>
                  </a:moveTo>
                  <a:cubicBezTo>
                    <a:pt x="199" y="338"/>
                    <a:pt x="80" y="695"/>
                    <a:pt x="0" y="1072"/>
                  </a:cubicBezTo>
                  <a:cubicBezTo>
                    <a:pt x="20" y="1280"/>
                    <a:pt x="189"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9"/>
            <p:cNvSpPr/>
            <p:nvPr/>
          </p:nvSpPr>
          <p:spPr>
            <a:xfrm>
              <a:off x="960918" y="4844371"/>
              <a:ext cx="33376" cy="64652"/>
            </a:xfrm>
            <a:custGeom>
              <a:avLst/>
              <a:gdLst/>
              <a:ahLst/>
              <a:cxnLst/>
              <a:rect l="l" t="t" r="r" b="b"/>
              <a:pathLst>
                <a:path w="715" h="1385" extrusionOk="0">
                  <a:moveTo>
                    <a:pt x="358" y="1"/>
                  </a:moveTo>
                  <a:cubicBezTo>
                    <a:pt x="199" y="338"/>
                    <a:pt x="80" y="695"/>
                    <a:pt x="1" y="1072"/>
                  </a:cubicBezTo>
                  <a:cubicBezTo>
                    <a:pt x="20" y="1280"/>
                    <a:pt x="189" y="1384"/>
                    <a:pt x="358" y="1384"/>
                  </a:cubicBezTo>
                  <a:cubicBezTo>
                    <a:pt x="526" y="1384"/>
                    <a:pt x="695" y="1280"/>
                    <a:pt x="715" y="1072"/>
                  </a:cubicBezTo>
                  <a:cubicBezTo>
                    <a:pt x="615" y="695"/>
                    <a:pt x="496"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9"/>
            <p:cNvSpPr/>
            <p:nvPr/>
          </p:nvSpPr>
          <p:spPr>
            <a:xfrm>
              <a:off x="1217328" y="4844371"/>
              <a:ext cx="32489" cy="66006"/>
            </a:xfrm>
            <a:custGeom>
              <a:avLst/>
              <a:gdLst/>
              <a:ahLst/>
              <a:cxnLst/>
              <a:rect l="l" t="t" r="r" b="b"/>
              <a:pathLst>
                <a:path w="696" h="1414" extrusionOk="0">
                  <a:moveTo>
                    <a:pt x="358" y="1"/>
                  </a:moveTo>
                  <a:cubicBezTo>
                    <a:pt x="199" y="338"/>
                    <a:pt x="80" y="695"/>
                    <a:pt x="1" y="1072"/>
                  </a:cubicBezTo>
                  <a:cubicBezTo>
                    <a:pt x="1" y="1300"/>
                    <a:pt x="174" y="1414"/>
                    <a:pt x="348" y="1414"/>
                  </a:cubicBezTo>
                  <a:cubicBezTo>
                    <a:pt x="521" y="1414"/>
                    <a:pt x="695" y="1300"/>
                    <a:pt x="695" y="1072"/>
                  </a:cubicBezTo>
                  <a:cubicBezTo>
                    <a:pt x="616" y="695"/>
                    <a:pt x="497"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9"/>
            <p:cNvSpPr/>
            <p:nvPr/>
          </p:nvSpPr>
          <p:spPr>
            <a:xfrm>
              <a:off x="1473784" y="4844371"/>
              <a:ext cx="32443" cy="66006"/>
            </a:xfrm>
            <a:custGeom>
              <a:avLst/>
              <a:gdLst/>
              <a:ahLst/>
              <a:cxnLst/>
              <a:rect l="l" t="t" r="r" b="b"/>
              <a:pathLst>
                <a:path w="695" h="1414" extrusionOk="0">
                  <a:moveTo>
                    <a:pt x="357" y="1"/>
                  </a:moveTo>
                  <a:cubicBezTo>
                    <a:pt x="199" y="338"/>
                    <a:pt x="80"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9"/>
            <p:cNvSpPr/>
            <p:nvPr/>
          </p:nvSpPr>
          <p:spPr>
            <a:xfrm>
              <a:off x="1730193" y="4844371"/>
              <a:ext cx="32443" cy="66006"/>
            </a:xfrm>
            <a:custGeom>
              <a:avLst/>
              <a:gdLst/>
              <a:ahLst/>
              <a:cxnLst/>
              <a:rect l="l" t="t" r="r" b="b"/>
              <a:pathLst>
                <a:path w="695" h="1414" extrusionOk="0">
                  <a:moveTo>
                    <a:pt x="357" y="1"/>
                  </a:moveTo>
                  <a:cubicBezTo>
                    <a:pt x="199" y="338"/>
                    <a:pt x="80" y="695"/>
                    <a:pt x="0" y="1072"/>
                  </a:cubicBezTo>
                  <a:cubicBezTo>
                    <a:pt x="0" y="1300"/>
                    <a:pt x="174" y="1414"/>
                    <a:pt x="348" y="1414"/>
                  </a:cubicBezTo>
                  <a:cubicBezTo>
                    <a:pt x="521" y="1414"/>
                    <a:pt x="695" y="1300"/>
                    <a:pt x="695"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9"/>
            <p:cNvSpPr/>
            <p:nvPr/>
          </p:nvSpPr>
          <p:spPr>
            <a:xfrm>
              <a:off x="1986135" y="4844371"/>
              <a:ext cx="32909" cy="66006"/>
            </a:xfrm>
            <a:custGeom>
              <a:avLst/>
              <a:gdLst/>
              <a:ahLst/>
              <a:cxnLst/>
              <a:rect l="l" t="t" r="r" b="b"/>
              <a:pathLst>
                <a:path w="705" h="1414" extrusionOk="0">
                  <a:moveTo>
                    <a:pt x="348" y="1"/>
                  </a:moveTo>
                  <a:cubicBezTo>
                    <a:pt x="209" y="338"/>
                    <a:pt x="90" y="695"/>
                    <a:pt x="11" y="1072"/>
                  </a:cubicBezTo>
                  <a:cubicBezTo>
                    <a:pt x="1" y="1300"/>
                    <a:pt x="174" y="1414"/>
                    <a:pt x="350" y="1414"/>
                  </a:cubicBezTo>
                  <a:cubicBezTo>
                    <a:pt x="526" y="1414"/>
                    <a:pt x="705" y="1300"/>
                    <a:pt x="705" y="1072"/>
                  </a:cubicBezTo>
                  <a:cubicBezTo>
                    <a:pt x="626" y="695"/>
                    <a:pt x="507" y="338"/>
                    <a:pt x="34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9"/>
            <p:cNvSpPr/>
            <p:nvPr/>
          </p:nvSpPr>
          <p:spPr>
            <a:xfrm>
              <a:off x="2243058" y="4844371"/>
              <a:ext cx="32443" cy="66006"/>
            </a:xfrm>
            <a:custGeom>
              <a:avLst/>
              <a:gdLst/>
              <a:ahLst/>
              <a:cxnLst/>
              <a:rect l="l" t="t" r="r" b="b"/>
              <a:pathLst>
                <a:path w="695" h="1414" extrusionOk="0">
                  <a:moveTo>
                    <a:pt x="357" y="1"/>
                  </a:moveTo>
                  <a:cubicBezTo>
                    <a:pt x="198" y="338"/>
                    <a:pt x="79"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88"/>
        <p:cNvGrpSpPr/>
        <p:nvPr/>
      </p:nvGrpSpPr>
      <p:grpSpPr>
        <a:xfrm>
          <a:off x="0" y="0"/>
          <a:ext cx="0" cy="0"/>
          <a:chOff x="0" y="0"/>
          <a:chExt cx="0" cy="0"/>
        </a:xfrm>
      </p:grpSpPr>
      <p:sp>
        <p:nvSpPr>
          <p:cNvPr id="889" name="Google Shape;889;p11"/>
          <p:cNvSpPr/>
          <p:nvPr/>
        </p:nvSpPr>
        <p:spPr>
          <a:xfrm>
            <a:off x="448100" y="0"/>
            <a:ext cx="7834800" cy="5143500"/>
          </a:xfrm>
          <a:prstGeom prst="parallelogram">
            <a:avLst>
              <a:gd name="adj" fmla="val 77740"/>
            </a:avLst>
          </a:prstGeom>
          <a:solidFill>
            <a:srgbClr val="FFFFFF">
              <a:alpha val="12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1"/>
          <p:cNvSpPr txBox="1">
            <a:spLocks noGrp="1"/>
          </p:cNvSpPr>
          <p:nvPr>
            <p:ph type="title" hasCustomPrompt="1"/>
          </p:nvPr>
        </p:nvSpPr>
        <p:spPr>
          <a:xfrm>
            <a:off x="2601500" y="1576950"/>
            <a:ext cx="5640600" cy="153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9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891" name="Google Shape;891;p11"/>
          <p:cNvSpPr txBox="1">
            <a:spLocks noGrp="1"/>
          </p:cNvSpPr>
          <p:nvPr>
            <p:ph type="body" idx="1"/>
          </p:nvPr>
        </p:nvSpPr>
        <p:spPr>
          <a:xfrm>
            <a:off x="2601500" y="3116250"/>
            <a:ext cx="5640600" cy="450300"/>
          </a:xfrm>
          <a:prstGeom prst="rect">
            <a:avLst/>
          </a:prstGeom>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sz="1800"/>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grpSp>
        <p:nvGrpSpPr>
          <p:cNvPr id="892" name="Google Shape;892;p11"/>
          <p:cNvGrpSpPr/>
          <p:nvPr/>
        </p:nvGrpSpPr>
        <p:grpSpPr>
          <a:xfrm>
            <a:off x="1511915" y="-941833"/>
            <a:ext cx="100168" cy="1944239"/>
            <a:chOff x="738075" y="353767"/>
            <a:chExt cx="78650" cy="1526569"/>
          </a:xfrm>
        </p:grpSpPr>
        <p:sp>
          <p:nvSpPr>
            <p:cNvPr id="893" name="Google Shape;893;p11"/>
            <p:cNvSpPr/>
            <p:nvPr/>
          </p:nvSpPr>
          <p:spPr>
            <a:xfrm>
              <a:off x="738075" y="1720328"/>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94" name="Google Shape;894;p11"/>
            <p:cNvCxnSpPr/>
            <p:nvPr/>
          </p:nvCxnSpPr>
          <p:spPr>
            <a:xfrm rot="10800000">
              <a:off x="777393" y="353767"/>
              <a:ext cx="0" cy="1408500"/>
            </a:xfrm>
            <a:prstGeom prst="straightConnector1">
              <a:avLst/>
            </a:prstGeom>
            <a:noFill/>
            <a:ln w="19050" cap="flat" cmpd="sng">
              <a:solidFill>
                <a:schemeClr val="dk1"/>
              </a:solidFill>
              <a:prstDash val="solid"/>
              <a:round/>
              <a:headEnd type="none" w="med" len="med"/>
              <a:tailEnd type="none" w="med" len="med"/>
            </a:ln>
          </p:spPr>
        </p:cxnSp>
      </p:grpSp>
      <p:grpSp>
        <p:nvGrpSpPr>
          <p:cNvPr id="895" name="Google Shape;895;p11"/>
          <p:cNvGrpSpPr/>
          <p:nvPr/>
        </p:nvGrpSpPr>
        <p:grpSpPr>
          <a:xfrm>
            <a:off x="606903" y="-306323"/>
            <a:ext cx="100168" cy="1735241"/>
            <a:chOff x="738075" y="517867"/>
            <a:chExt cx="78650" cy="1362469"/>
          </a:xfrm>
        </p:grpSpPr>
        <p:sp>
          <p:nvSpPr>
            <p:cNvPr id="896" name="Google Shape;896;p11"/>
            <p:cNvSpPr/>
            <p:nvPr/>
          </p:nvSpPr>
          <p:spPr>
            <a:xfrm>
              <a:off x="738075" y="1720328"/>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97" name="Google Shape;897;p11"/>
            <p:cNvCxnSpPr/>
            <p:nvPr/>
          </p:nvCxnSpPr>
          <p:spPr>
            <a:xfrm rot="10800000">
              <a:off x="777393" y="517867"/>
              <a:ext cx="0" cy="1244400"/>
            </a:xfrm>
            <a:prstGeom prst="straightConnector1">
              <a:avLst/>
            </a:prstGeom>
            <a:noFill/>
            <a:ln w="19050" cap="flat" cmpd="sng">
              <a:solidFill>
                <a:schemeClr val="dk1"/>
              </a:solidFill>
              <a:prstDash val="solid"/>
              <a:round/>
              <a:headEnd type="none" w="med" len="med"/>
              <a:tailEnd type="none" w="med" len="med"/>
            </a:ln>
          </p:spPr>
        </p:cxnSp>
      </p:grpSp>
      <p:grpSp>
        <p:nvGrpSpPr>
          <p:cNvPr id="898" name="Google Shape;898;p11"/>
          <p:cNvGrpSpPr/>
          <p:nvPr/>
        </p:nvGrpSpPr>
        <p:grpSpPr>
          <a:xfrm>
            <a:off x="1070166" y="-894875"/>
            <a:ext cx="78650" cy="1656930"/>
            <a:chOff x="7647250" y="-656825"/>
            <a:chExt cx="78650" cy="1656930"/>
          </a:xfrm>
        </p:grpSpPr>
        <p:sp>
          <p:nvSpPr>
            <p:cNvPr id="899" name="Google Shape;899;p11"/>
            <p:cNvSpPr/>
            <p:nvPr/>
          </p:nvSpPr>
          <p:spPr>
            <a:xfrm>
              <a:off x="7647250" y="840097"/>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00" name="Google Shape;900;p11"/>
            <p:cNvCxnSpPr/>
            <p:nvPr/>
          </p:nvCxnSpPr>
          <p:spPr>
            <a:xfrm rot="10800000">
              <a:off x="7686575" y="-656825"/>
              <a:ext cx="0" cy="1570500"/>
            </a:xfrm>
            <a:prstGeom prst="straightConnector1">
              <a:avLst/>
            </a:prstGeom>
            <a:noFill/>
            <a:ln w="19050" cap="flat" cmpd="sng">
              <a:solidFill>
                <a:schemeClr val="dk1"/>
              </a:solidFill>
              <a:prstDash val="solid"/>
              <a:round/>
              <a:headEnd type="none" w="med" len="med"/>
              <a:tailEnd type="none" w="med" len="med"/>
            </a:ln>
          </p:spPr>
        </p:cxnSp>
      </p:grpSp>
      <p:grpSp>
        <p:nvGrpSpPr>
          <p:cNvPr id="901" name="Google Shape;901;p11"/>
          <p:cNvGrpSpPr/>
          <p:nvPr/>
        </p:nvGrpSpPr>
        <p:grpSpPr>
          <a:xfrm>
            <a:off x="5284766" y="4146239"/>
            <a:ext cx="1997531" cy="1473606"/>
            <a:chOff x="448100" y="3562278"/>
            <a:chExt cx="1827401" cy="1348098"/>
          </a:xfrm>
        </p:grpSpPr>
        <p:sp>
          <p:nvSpPr>
            <p:cNvPr id="902" name="Google Shape;902;p11"/>
            <p:cNvSpPr/>
            <p:nvPr/>
          </p:nvSpPr>
          <p:spPr>
            <a:xfrm>
              <a:off x="448100" y="3562278"/>
              <a:ext cx="33330" cy="64605"/>
            </a:xfrm>
            <a:custGeom>
              <a:avLst/>
              <a:gdLst/>
              <a:ahLst/>
              <a:cxnLst/>
              <a:rect l="l" t="t" r="r" b="b"/>
              <a:pathLst>
                <a:path w="714" h="1384" extrusionOk="0">
                  <a:moveTo>
                    <a:pt x="357" y="0"/>
                  </a:moveTo>
                  <a:cubicBezTo>
                    <a:pt x="198" y="337"/>
                    <a:pt x="79" y="694"/>
                    <a:pt x="0" y="1071"/>
                  </a:cubicBezTo>
                  <a:cubicBezTo>
                    <a:pt x="20" y="1279"/>
                    <a:pt x="188" y="1384"/>
                    <a:pt x="357" y="1384"/>
                  </a:cubicBezTo>
                  <a:cubicBezTo>
                    <a:pt x="526" y="1384"/>
                    <a:pt x="694" y="1279"/>
                    <a:pt x="71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1"/>
            <p:cNvSpPr/>
            <p:nvPr/>
          </p:nvSpPr>
          <p:spPr>
            <a:xfrm>
              <a:off x="575814" y="3690926"/>
              <a:ext cx="33376" cy="64418"/>
            </a:xfrm>
            <a:custGeom>
              <a:avLst/>
              <a:gdLst/>
              <a:ahLst/>
              <a:cxnLst/>
              <a:rect l="l" t="t" r="r" b="b"/>
              <a:pathLst>
                <a:path w="715" h="1380" extrusionOk="0">
                  <a:moveTo>
                    <a:pt x="358" y="1"/>
                  </a:moveTo>
                  <a:cubicBezTo>
                    <a:pt x="358" y="1"/>
                    <a:pt x="199" y="378"/>
                    <a:pt x="100" y="695"/>
                  </a:cubicBezTo>
                  <a:cubicBezTo>
                    <a:pt x="60" y="814"/>
                    <a:pt x="21" y="933"/>
                    <a:pt x="1" y="1052"/>
                  </a:cubicBezTo>
                  <a:cubicBezTo>
                    <a:pt x="21" y="1270"/>
                    <a:pt x="189" y="1379"/>
                    <a:pt x="358" y="1379"/>
                  </a:cubicBezTo>
                  <a:cubicBezTo>
                    <a:pt x="526" y="1379"/>
                    <a:pt x="695" y="1270"/>
                    <a:pt x="715" y="1052"/>
                  </a:cubicBezTo>
                  <a:cubicBezTo>
                    <a:pt x="695" y="933"/>
                    <a:pt x="675" y="814"/>
                    <a:pt x="635" y="695"/>
                  </a:cubicBezTo>
                  <a:cubicBezTo>
                    <a:pt x="516"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1"/>
            <p:cNvSpPr/>
            <p:nvPr/>
          </p:nvSpPr>
          <p:spPr>
            <a:xfrm>
              <a:off x="704509" y="3562278"/>
              <a:ext cx="33376" cy="64605"/>
            </a:xfrm>
            <a:custGeom>
              <a:avLst/>
              <a:gdLst/>
              <a:ahLst/>
              <a:cxnLst/>
              <a:rect l="l" t="t" r="r" b="b"/>
              <a:pathLst>
                <a:path w="715" h="1384" extrusionOk="0">
                  <a:moveTo>
                    <a:pt x="357" y="0"/>
                  </a:moveTo>
                  <a:cubicBezTo>
                    <a:pt x="199" y="337"/>
                    <a:pt x="80" y="694"/>
                    <a:pt x="0" y="1071"/>
                  </a:cubicBezTo>
                  <a:cubicBezTo>
                    <a:pt x="20" y="1279"/>
                    <a:pt x="189" y="1384"/>
                    <a:pt x="357" y="1384"/>
                  </a:cubicBezTo>
                  <a:cubicBezTo>
                    <a:pt x="526" y="1384"/>
                    <a:pt x="694" y="1279"/>
                    <a:pt x="71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1"/>
            <p:cNvSpPr/>
            <p:nvPr/>
          </p:nvSpPr>
          <p:spPr>
            <a:xfrm>
              <a:off x="832270" y="3690926"/>
              <a:ext cx="33330" cy="64418"/>
            </a:xfrm>
            <a:custGeom>
              <a:avLst/>
              <a:gdLst/>
              <a:ahLst/>
              <a:cxnLst/>
              <a:rect l="l" t="t" r="r" b="b"/>
              <a:pathLst>
                <a:path w="714" h="1380" extrusionOk="0">
                  <a:moveTo>
                    <a:pt x="357" y="1"/>
                  </a:moveTo>
                  <a:cubicBezTo>
                    <a:pt x="357" y="1"/>
                    <a:pt x="198" y="378"/>
                    <a:pt x="99" y="695"/>
                  </a:cubicBezTo>
                  <a:cubicBezTo>
                    <a:pt x="60" y="814"/>
                    <a:pt x="20" y="933"/>
                    <a:pt x="0" y="1052"/>
                  </a:cubicBezTo>
                  <a:cubicBezTo>
                    <a:pt x="20" y="1270"/>
                    <a:pt x="188" y="1379"/>
                    <a:pt x="357" y="1379"/>
                  </a:cubicBezTo>
                  <a:cubicBezTo>
                    <a:pt x="526" y="1379"/>
                    <a:pt x="694" y="1270"/>
                    <a:pt x="714" y="1052"/>
                  </a:cubicBezTo>
                  <a:cubicBezTo>
                    <a:pt x="694" y="933"/>
                    <a:pt x="674" y="814"/>
                    <a:pt x="63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1"/>
            <p:cNvSpPr/>
            <p:nvPr/>
          </p:nvSpPr>
          <p:spPr>
            <a:xfrm>
              <a:off x="960918" y="3562278"/>
              <a:ext cx="33376" cy="64605"/>
            </a:xfrm>
            <a:custGeom>
              <a:avLst/>
              <a:gdLst/>
              <a:ahLst/>
              <a:cxnLst/>
              <a:rect l="l" t="t" r="r" b="b"/>
              <a:pathLst>
                <a:path w="715" h="1384" extrusionOk="0">
                  <a:moveTo>
                    <a:pt x="358" y="0"/>
                  </a:moveTo>
                  <a:cubicBezTo>
                    <a:pt x="199" y="337"/>
                    <a:pt x="80" y="694"/>
                    <a:pt x="1" y="1071"/>
                  </a:cubicBezTo>
                  <a:cubicBezTo>
                    <a:pt x="20" y="1279"/>
                    <a:pt x="189" y="1384"/>
                    <a:pt x="358" y="1384"/>
                  </a:cubicBezTo>
                  <a:cubicBezTo>
                    <a:pt x="526" y="1384"/>
                    <a:pt x="695" y="1279"/>
                    <a:pt x="715" y="1071"/>
                  </a:cubicBezTo>
                  <a:cubicBezTo>
                    <a:pt x="615" y="694"/>
                    <a:pt x="496" y="337"/>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1"/>
            <p:cNvSpPr/>
            <p:nvPr/>
          </p:nvSpPr>
          <p:spPr>
            <a:xfrm>
              <a:off x="1088680" y="3690926"/>
              <a:ext cx="33376" cy="65772"/>
            </a:xfrm>
            <a:custGeom>
              <a:avLst/>
              <a:gdLst/>
              <a:ahLst/>
              <a:cxnLst/>
              <a:rect l="l" t="t" r="r" b="b"/>
              <a:pathLst>
                <a:path w="715" h="1409" extrusionOk="0">
                  <a:moveTo>
                    <a:pt x="357" y="1"/>
                  </a:moveTo>
                  <a:cubicBezTo>
                    <a:pt x="357" y="1"/>
                    <a:pt x="199" y="378"/>
                    <a:pt x="100" y="695"/>
                  </a:cubicBezTo>
                  <a:cubicBezTo>
                    <a:pt x="60" y="814"/>
                    <a:pt x="20" y="933"/>
                    <a:pt x="0" y="1052"/>
                  </a:cubicBezTo>
                  <a:cubicBezTo>
                    <a:pt x="0" y="1290"/>
                    <a:pt x="179" y="1409"/>
                    <a:pt x="357" y="1409"/>
                  </a:cubicBezTo>
                  <a:cubicBezTo>
                    <a:pt x="536" y="1409"/>
                    <a:pt x="714" y="1290"/>
                    <a:pt x="714" y="1052"/>
                  </a:cubicBezTo>
                  <a:cubicBezTo>
                    <a:pt x="694" y="933"/>
                    <a:pt x="675" y="814"/>
                    <a:pt x="61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1"/>
            <p:cNvSpPr/>
            <p:nvPr/>
          </p:nvSpPr>
          <p:spPr>
            <a:xfrm>
              <a:off x="1217328" y="3562278"/>
              <a:ext cx="32489" cy="66006"/>
            </a:xfrm>
            <a:custGeom>
              <a:avLst/>
              <a:gdLst/>
              <a:ahLst/>
              <a:cxnLst/>
              <a:rect l="l" t="t" r="r" b="b"/>
              <a:pathLst>
                <a:path w="696" h="1414" extrusionOk="0">
                  <a:moveTo>
                    <a:pt x="358" y="0"/>
                  </a:moveTo>
                  <a:cubicBezTo>
                    <a:pt x="199" y="337"/>
                    <a:pt x="80" y="694"/>
                    <a:pt x="1" y="1071"/>
                  </a:cubicBezTo>
                  <a:cubicBezTo>
                    <a:pt x="1" y="1299"/>
                    <a:pt x="174" y="1413"/>
                    <a:pt x="348" y="1413"/>
                  </a:cubicBezTo>
                  <a:cubicBezTo>
                    <a:pt x="521" y="1413"/>
                    <a:pt x="695" y="1299"/>
                    <a:pt x="695" y="1071"/>
                  </a:cubicBezTo>
                  <a:cubicBezTo>
                    <a:pt x="616" y="694"/>
                    <a:pt x="497" y="337"/>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1"/>
            <p:cNvSpPr/>
            <p:nvPr/>
          </p:nvSpPr>
          <p:spPr>
            <a:xfrm>
              <a:off x="1345089" y="3690926"/>
              <a:ext cx="33376" cy="65772"/>
            </a:xfrm>
            <a:custGeom>
              <a:avLst/>
              <a:gdLst/>
              <a:ahLst/>
              <a:cxnLst/>
              <a:rect l="l" t="t" r="r" b="b"/>
              <a:pathLst>
                <a:path w="715" h="1409" extrusionOk="0">
                  <a:moveTo>
                    <a:pt x="358" y="1"/>
                  </a:moveTo>
                  <a:cubicBezTo>
                    <a:pt x="358" y="1"/>
                    <a:pt x="199" y="378"/>
                    <a:pt x="100" y="695"/>
                  </a:cubicBezTo>
                  <a:cubicBezTo>
                    <a:pt x="60" y="814"/>
                    <a:pt x="20" y="933"/>
                    <a:pt x="1" y="1052"/>
                  </a:cubicBezTo>
                  <a:cubicBezTo>
                    <a:pt x="1" y="1290"/>
                    <a:pt x="179" y="1409"/>
                    <a:pt x="358" y="1409"/>
                  </a:cubicBezTo>
                  <a:cubicBezTo>
                    <a:pt x="536" y="1409"/>
                    <a:pt x="715" y="1290"/>
                    <a:pt x="715" y="1052"/>
                  </a:cubicBezTo>
                  <a:cubicBezTo>
                    <a:pt x="695" y="933"/>
                    <a:pt x="675" y="814"/>
                    <a:pt x="615" y="695"/>
                  </a:cubicBezTo>
                  <a:cubicBezTo>
                    <a:pt x="516"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1"/>
            <p:cNvSpPr/>
            <p:nvPr/>
          </p:nvSpPr>
          <p:spPr>
            <a:xfrm>
              <a:off x="1473784" y="3562278"/>
              <a:ext cx="32443" cy="66006"/>
            </a:xfrm>
            <a:custGeom>
              <a:avLst/>
              <a:gdLst/>
              <a:ahLst/>
              <a:cxnLst/>
              <a:rect l="l" t="t" r="r" b="b"/>
              <a:pathLst>
                <a:path w="695" h="1414" extrusionOk="0">
                  <a:moveTo>
                    <a:pt x="357" y="0"/>
                  </a:moveTo>
                  <a:cubicBezTo>
                    <a:pt x="199" y="337"/>
                    <a:pt x="80" y="694"/>
                    <a:pt x="0" y="1071"/>
                  </a:cubicBezTo>
                  <a:cubicBezTo>
                    <a:pt x="0" y="1299"/>
                    <a:pt x="174" y="1413"/>
                    <a:pt x="347" y="1413"/>
                  </a:cubicBezTo>
                  <a:cubicBezTo>
                    <a:pt x="521" y="1413"/>
                    <a:pt x="694" y="1299"/>
                    <a:pt x="69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1"/>
            <p:cNvSpPr/>
            <p:nvPr/>
          </p:nvSpPr>
          <p:spPr>
            <a:xfrm>
              <a:off x="1601498" y="3690926"/>
              <a:ext cx="33376" cy="65772"/>
            </a:xfrm>
            <a:custGeom>
              <a:avLst/>
              <a:gdLst/>
              <a:ahLst/>
              <a:cxnLst/>
              <a:rect l="l" t="t" r="r" b="b"/>
              <a:pathLst>
                <a:path w="715" h="1409" extrusionOk="0">
                  <a:moveTo>
                    <a:pt x="358" y="1"/>
                  </a:moveTo>
                  <a:cubicBezTo>
                    <a:pt x="358" y="1"/>
                    <a:pt x="199" y="378"/>
                    <a:pt x="100" y="695"/>
                  </a:cubicBezTo>
                  <a:cubicBezTo>
                    <a:pt x="60" y="814"/>
                    <a:pt x="21" y="933"/>
                    <a:pt x="1" y="1052"/>
                  </a:cubicBezTo>
                  <a:cubicBezTo>
                    <a:pt x="1" y="1290"/>
                    <a:pt x="179" y="1409"/>
                    <a:pt x="358" y="1409"/>
                  </a:cubicBezTo>
                  <a:cubicBezTo>
                    <a:pt x="536" y="1409"/>
                    <a:pt x="715" y="1290"/>
                    <a:pt x="715" y="1052"/>
                  </a:cubicBezTo>
                  <a:cubicBezTo>
                    <a:pt x="695" y="933"/>
                    <a:pt x="675" y="814"/>
                    <a:pt x="616" y="695"/>
                  </a:cubicBezTo>
                  <a:cubicBezTo>
                    <a:pt x="517"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1"/>
            <p:cNvSpPr/>
            <p:nvPr/>
          </p:nvSpPr>
          <p:spPr>
            <a:xfrm>
              <a:off x="1730193" y="3562278"/>
              <a:ext cx="32443" cy="66006"/>
            </a:xfrm>
            <a:custGeom>
              <a:avLst/>
              <a:gdLst/>
              <a:ahLst/>
              <a:cxnLst/>
              <a:rect l="l" t="t" r="r" b="b"/>
              <a:pathLst>
                <a:path w="695" h="1414" extrusionOk="0">
                  <a:moveTo>
                    <a:pt x="357" y="0"/>
                  </a:moveTo>
                  <a:cubicBezTo>
                    <a:pt x="199" y="337"/>
                    <a:pt x="80" y="694"/>
                    <a:pt x="0" y="1071"/>
                  </a:cubicBezTo>
                  <a:cubicBezTo>
                    <a:pt x="0" y="1299"/>
                    <a:pt x="174" y="1413"/>
                    <a:pt x="348" y="1413"/>
                  </a:cubicBezTo>
                  <a:cubicBezTo>
                    <a:pt x="521" y="1413"/>
                    <a:pt x="695" y="1299"/>
                    <a:pt x="695"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1"/>
            <p:cNvSpPr/>
            <p:nvPr/>
          </p:nvSpPr>
          <p:spPr>
            <a:xfrm>
              <a:off x="1857954" y="3690926"/>
              <a:ext cx="33376" cy="65772"/>
            </a:xfrm>
            <a:custGeom>
              <a:avLst/>
              <a:gdLst/>
              <a:ahLst/>
              <a:cxnLst/>
              <a:rect l="l" t="t" r="r" b="b"/>
              <a:pathLst>
                <a:path w="715" h="1409" extrusionOk="0">
                  <a:moveTo>
                    <a:pt x="357" y="1"/>
                  </a:moveTo>
                  <a:cubicBezTo>
                    <a:pt x="357" y="1"/>
                    <a:pt x="199" y="378"/>
                    <a:pt x="99" y="695"/>
                  </a:cubicBezTo>
                  <a:cubicBezTo>
                    <a:pt x="60" y="814"/>
                    <a:pt x="20" y="933"/>
                    <a:pt x="0" y="1052"/>
                  </a:cubicBezTo>
                  <a:cubicBezTo>
                    <a:pt x="0" y="1290"/>
                    <a:pt x="179" y="1409"/>
                    <a:pt x="357" y="1409"/>
                  </a:cubicBezTo>
                  <a:cubicBezTo>
                    <a:pt x="536" y="1409"/>
                    <a:pt x="714" y="1290"/>
                    <a:pt x="714" y="1052"/>
                  </a:cubicBezTo>
                  <a:cubicBezTo>
                    <a:pt x="694" y="933"/>
                    <a:pt x="674" y="814"/>
                    <a:pt x="61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1"/>
            <p:cNvSpPr/>
            <p:nvPr/>
          </p:nvSpPr>
          <p:spPr>
            <a:xfrm>
              <a:off x="1986135" y="3562278"/>
              <a:ext cx="32909" cy="66006"/>
            </a:xfrm>
            <a:custGeom>
              <a:avLst/>
              <a:gdLst/>
              <a:ahLst/>
              <a:cxnLst/>
              <a:rect l="l" t="t" r="r" b="b"/>
              <a:pathLst>
                <a:path w="705" h="1414" extrusionOk="0">
                  <a:moveTo>
                    <a:pt x="348" y="0"/>
                  </a:moveTo>
                  <a:cubicBezTo>
                    <a:pt x="209" y="337"/>
                    <a:pt x="90" y="694"/>
                    <a:pt x="11" y="1071"/>
                  </a:cubicBezTo>
                  <a:cubicBezTo>
                    <a:pt x="1" y="1299"/>
                    <a:pt x="174" y="1413"/>
                    <a:pt x="350" y="1413"/>
                  </a:cubicBezTo>
                  <a:cubicBezTo>
                    <a:pt x="526" y="1413"/>
                    <a:pt x="705" y="1299"/>
                    <a:pt x="705" y="1071"/>
                  </a:cubicBezTo>
                  <a:cubicBezTo>
                    <a:pt x="626" y="694"/>
                    <a:pt x="507" y="337"/>
                    <a:pt x="34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1"/>
            <p:cNvSpPr/>
            <p:nvPr/>
          </p:nvSpPr>
          <p:spPr>
            <a:xfrm>
              <a:off x="2114363" y="3690926"/>
              <a:ext cx="33376" cy="65772"/>
            </a:xfrm>
            <a:custGeom>
              <a:avLst/>
              <a:gdLst/>
              <a:ahLst/>
              <a:cxnLst/>
              <a:rect l="l" t="t" r="r" b="b"/>
              <a:pathLst>
                <a:path w="715" h="1409" extrusionOk="0">
                  <a:moveTo>
                    <a:pt x="357" y="1"/>
                  </a:moveTo>
                  <a:cubicBezTo>
                    <a:pt x="357" y="1"/>
                    <a:pt x="199" y="378"/>
                    <a:pt x="100" y="695"/>
                  </a:cubicBezTo>
                  <a:cubicBezTo>
                    <a:pt x="60" y="814"/>
                    <a:pt x="20" y="933"/>
                    <a:pt x="1" y="1052"/>
                  </a:cubicBezTo>
                  <a:cubicBezTo>
                    <a:pt x="1" y="1290"/>
                    <a:pt x="179" y="1409"/>
                    <a:pt x="357" y="1409"/>
                  </a:cubicBezTo>
                  <a:cubicBezTo>
                    <a:pt x="536" y="1409"/>
                    <a:pt x="714" y="1290"/>
                    <a:pt x="714" y="1052"/>
                  </a:cubicBezTo>
                  <a:cubicBezTo>
                    <a:pt x="695" y="933"/>
                    <a:pt x="675" y="814"/>
                    <a:pt x="61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11"/>
            <p:cNvSpPr/>
            <p:nvPr/>
          </p:nvSpPr>
          <p:spPr>
            <a:xfrm>
              <a:off x="2243058" y="3562278"/>
              <a:ext cx="32443" cy="66006"/>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1"/>
            <p:cNvSpPr/>
            <p:nvPr/>
          </p:nvSpPr>
          <p:spPr>
            <a:xfrm>
              <a:off x="448100" y="3818687"/>
              <a:ext cx="33330" cy="64605"/>
            </a:xfrm>
            <a:custGeom>
              <a:avLst/>
              <a:gdLst/>
              <a:ahLst/>
              <a:cxnLst/>
              <a:rect l="l" t="t" r="r" b="b"/>
              <a:pathLst>
                <a:path w="714" h="1384" extrusionOk="0">
                  <a:moveTo>
                    <a:pt x="357" y="1"/>
                  </a:moveTo>
                  <a:cubicBezTo>
                    <a:pt x="198" y="338"/>
                    <a:pt x="79" y="695"/>
                    <a:pt x="0" y="1072"/>
                  </a:cubicBezTo>
                  <a:cubicBezTo>
                    <a:pt x="20" y="1280"/>
                    <a:pt x="188"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11"/>
            <p:cNvSpPr/>
            <p:nvPr/>
          </p:nvSpPr>
          <p:spPr>
            <a:xfrm>
              <a:off x="575814" y="3947382"/>
              <a:ext cx="33376" cy="64372"/>
            </a:xfrm>
            <a:custGeom>
              <a:avLst/>
              <a:gdLst/>
              <a:ahLst/>
              <a:cxnLst/>
              <a:rect l="l" t="t" r="r" b="b"/>
              <a:pathLst>
                <a:path w="715" h="1379" extrusionOk="0">
                  <a:moveTo>
                    <a:pt x="358" y="0"/>
                  </a:moveTo>
                  <a:cubicBezTo>
                    <a:pt x="358" y="0"/>
                    <a:pt x="199" y="377"/>
                    <a:pt x="100" y="694"/>
                  </a:cubicBezTo>
                  <a:cubicBezTo>
                    <a:pt x="60" y="813"/>
                    <a:pt x="21" y="932"/>
                    <a:pt x="1" y="1051"/>
                  </a:cubicBezTo>
                  <a:cubicBezTo>
                    <a:pt x="21" y="1269"/>
                    <a:pt x="189" y="1378"/>
                    <a:pt x="358" y="1378"/>
                  </a:cubicBezTo>
                  <a:cubicBezTo>
                    <a:pt x="526" y="1378"/>
                    <a:pt x="695" y="1269"/>
                    <a:pt x="715" y="1051"/>
                  </a:cubicBezTo>
                  <a:cubicBezTo>
                    <a:pt x="695" y="932"/>
                    <a:pt x="675" y="813"/>
                    <a:pt x="635" y="69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1"/>
            <p:cNvSpPr/>
            <p:nvPr/>
          </p:nvSpPr>
          <p:spPr>
            <a:xfrm>
              <a:off x="704509" y="3818687"/>
              <a:ext cx="33376" cy="64605"/>
            </a:xfrm>
            <a:custGeom>
              <a:avLst/>
              <a:gdLst/>
              <a:ahLst/>
              <a:cxnLst/>
              <a:rect l="l" t="t" r="r" b="b"/>
              <a:pathLst>
                <a:path w="715" h="1384" extrusionOk="0">
                  <a:moveTo>
                    <a:pt x="357" y="1"/>
                  </a:moveTo>
                  <a:cubicBezTo>
                    <a:pt x="199" y="338"/>
                    <a:pt x="80" y="695"/>
                    <a:pt x="0" y="1072"/>
                  </a:cubicBezTo>
                  <a:cubicBezTo>
                    <a:pt x="20" y="1280"/>
                    <a:pt x="189"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11"/>
            <p:cNvSpPr/>
            <p:nvPr/>
          </p:nvSpPr>
          <p:spPr>
            <a:xfrm>
              <a:off x="832270" y="3947382"/>
              <a:ext cx="33330" cy="64372"/>
            </a:xfrm>
            <a:custGeom>
              <a:avLst/>
              <a:gdLst/>
              <a:ahLst/>
              <a:cxnLst/>
              <a:rect l="l" t="t" r="r" b="b"/>
              <a:pathLst>
                <a:path w="714" h="1379" extrusionOk="0">
                  <a:moveTo>
                    <a:pt x="357" y="0"/>
                  </a:moveTo>
                  <a:cubicBezTo>
                    <a:pt x="357" y="0"/>
                    <a:pt x="198" y="377"/>
                    <a:pt x="99" y="694"/>
                  </a:cubicBezTo>
                  <a:cubicBezTo>
                    <a:pt x="60" y="813"/>
                    <a:pt x="20" y="932"/>
                    <a:pt x="0" y="1051"/>
                  </a:cubicBezTo>
                  <a:cubicBezTo>
                    <a:pt x="20" y="1269"/>
                    <a:pt x="188" y="1378"/>
                    <a:pt x="357" y="1378"/>
                  </a:cubicBezTo>
                  <a:cubicBezTo>
                    <a:pt x="526" y="1378"/>
                    <a:pt x="694" y="1269"/>
                    <a:pt x="714" y="1051"/>
                  </a:cubicBezTo>
                  <a:cubicBezTo>
                    <a:pt x="694" y="932"/>
                    <a:pt x="674" y="813"/>
                    <a:pt x="63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1"/>
            <p:cNvSpPr/>
            <p:nvPr/>
          </p:nvSpPr>
          <p:spPr>
            <a:xfrm>
              <a:off x="960918" y="3818687"/>
              <a:ext cx="33376" cy="64605"/>
            </a:xfrm>
            <a:custGeom>
              <a:avLst/>
              <a:gdLst/>
              <a:ahLst/>
              <a:cxnLst/>
              <a:rect l="l" t="t" r="r" b="b"/>
              <a:pathLst>
                <a:path w="715" h="1384" extrusionOk="0">
                  <a:moveTo>
                    <a:pt x="358" y="1"/>
                  </a:moveTo>
                  <a:cubicBezTo>
                    <a:pt x="199" y="338"/>
                    <a:pt x="80" y="695"/>
                    <a:pt x="1" y="1072"/>
                  </a:cubicBezTo>
                  <a:cubicBezTo>
                    <a:pt x="20" y="1280"/>
                    <a:pt x="189" y="1384"/>
                    <a:pt x="358" y="1384"/>
                  </a:cubicBezTo>
                  <a:cubicBezTo>
                    <a:pt x="526" y="1384"/>
                    <a:pt x="695" y="1280"/>
                    <a:pt x="715" y="1072"/>
                  </a:cubicBezTo>
                  <a:cubicBezTo>
                    <a:pt x="615" y="695"/>
                    <a:pt x="496"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1"/>
            <p:cNvSpPr/>
            <p:nvPr/>
          </p:nvSpPr>
          <p:spPr>
            <a:xfrm>
              <a:off x="1088680" y="3947382"/>
              <a:ext cx="33376" cy="65772"/>
            </a:xfrm>
            <a:custGeom>
              <a:avLst/>
              <a:gdLst/>
              <a:ahLst/>
              <a:cxnLst/>
              <a:rect l="l" t="t" r="r" b="b"/>
              <a:pathLst>
                <a:path w="715" h="1409" extrusionOk="0">
                  <a:moveTo>
                    <a:pt x="357" y="0"/>
                  </a:moveTo>
                  <a:cubicBezTo>
                    <a:pt x="357" y="0"/>
                    <a:pt x="199" y="377"/>
                    <a:pt x="100" y="694"/>
                  </a:cubicBezTo>
                  <a:cubicBezTo>
                    <a:pt x="60" y="813"/>
                    <a:pt x="20" y="932"/>
                    <a:pt x="0" y="1051"/>
                  </a:cubicBezTo>
                  <a:cubicBezTo>
                    <a:pt x="0" y="1289"/>
                    <a:pt x="179" y="1408"/>
                    <a:pt x="357" y="1408"/>
                  </a:cubicBezTo>
                  <a:cubicBezTo>
                    <a:pt x="536" y="1408"/>
                    <a:pt x="714" y="1289"/>
                    <a:pt x="714" y="1051"/>
                  </a:cubicBezTo>
                  <a:cubicBezTo>
                    <a:pt x="694" y="932"/>
                    <a:pt x="675"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1"/>
            <p:cNvSpPr/>
            <p:nvPr/>
          </p:nvSpPr>
          <p:spPr>
            <a:xfrm>
              <a:off x="1217328" y="3818687"/>
              <a:ext cx="32489" cy="66006"/>
            </a:xfrm>
            <a:custGeom>
              <a:avLst/>
              <a:gdLst/>
              <a:ahLst/>
              <a:cxnLst/>
              <a:rect l="l" t="t" r="r" b="b"/>
              <a:pathLst>
                <a:path w="696" h="1414" extrusionOk="0">
                  <a:moveTo>
                    <a:pt x="358" y="1"/>
                  </a:moveTo>
                  <a:cubicBezTo>
                    <a:pt x="199" y="338"/>
                    <a:pt x="80" y="695"/>
                    <a:pt x="1" y="1072"/>
                  </a:cubicBezTo>
                  <a:cubicBezTo>
                    <a:pt x="1" y="1300"/>
                    <a:pt x="174" y="1414"/>
                    <a:pt x="348" y="1414"/>
                  </a:cubicBezTo>
                  <a:cubicBezTo>
                    <a:pt x="521" y="1414"/>
                    <a:pt x="695" y="1300"/>
                    <a:pt x="695" y="1072"/>
                  </a:cubicBezTo>
                  <a:cubicBezTo>
                    <a:pt x="616" y="695"/>
                    <a:pt x="497"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1"/>
            <p:cNvSpPr/>
            <p:nvPr/>
          </p:nvSpPr>
          <p:spPr>
            <a:xfrm>
              <a:off x="1345089" y="3947382"/>
              <a:ext cx="33376" cy="65772"/>
            </a:xfrm>
            <a:custGeom>
              <a:avLst/>
              <a:gdLst/>
              <a:ahLst/>
              <a:cxnLst/>
              <a:rect l="l" t="t" r="r" b="b"/>
              <a:pathLst>
                <a:path w="715" h="1409" extrusionOk="0">
                  <a:moveTo>
                    <a:pt x="358" y="0"/>
                  </a:moveTo>
                  <a:cubicBezTo>
                    <a:pt x="358" y="0"/>
                    <a:pt x="199" y="377"/>
                    <a:pt x="100" y="694"/>
                  </a:cubicBezTo>
                  <a:cubicBezTo>
                    <a:pt x="60" y="813"/>
                    <a:pt x="20" y="932"/>
                    <a:pt x="1" y="1051"/>
                  </a:cubicBezTo>
                  <a:cubicBezTo>
                    <a:pt x="1" y="1289"/>
                    <a:pt x="179" y="1408"/>
                    <a:pt x="358" y="1408"/>
                  </a:cubicBezTo>
                  <a:cubicBezTo>
                    <a:pt x="536" y="1408"/>
                    <a:pt x="715" y="1289"/>
                    <a:pt x="715" y="1051"/>
                  </a:cubicBezTo>
                  <a:cubicBezTo>
                    <a:pt x="695" y="932"/>
                    <a:pt x="675" y="813"/>
                    <a:pt x="615" y="69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1"/>
            <p:cNvSpPr/>
            <p:nvPr/>
          </p:nvSpPr>
          <p:spPr>
            <a:xfrm>
              <a:off x="1473784" y="3818687"/>
              <a:ext cx="32443" cy="66006"/>
            </a:xfrm>
            <a:custGeom>
              <a:avLst/>
              <a:gdLst/>
              <a:ahLst/>
              <a:cxnLst/>
              <a:rect l="l" t="t" r="r" b="b"/>
              <a:pathLst>
                <a:path w="695" h="1414" extrusionOk="0">
                  <a:moveTo>
                    <a:pt x="357" y="1"/>
                  </a:moveTo>
                  <a:cubicBezTo>
                    <a:pt x="199" y="338"/>
                    <a:pt x="80"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11"/>
            <p:cNvSpPr/>
            <p:nvPr/>
          </p:nvSpPr>
          <p:spPr>
            <a:xfrm>
              <a:off x="1601498" y="3947382"/>
              <a:ext cx="33376" cy="65772"/>
            </a:xfrm>
            <a:custGeom>
              <a:avLst/>
              <a:gdLst/>
              <a:ahLst/>
              <a:cxnLst/>
              <a:rect l="l" t="t" r="r" b="b"/>
              <a:pathLst>
                <a:path w="715" h="1409" extrusionOk="0">
                  <a:moveTo>
                    <a:pt x="358" y="0"/>
                  </a:moveTo>
                  <a:cubicBezTo>
                    <a:pt x="358" y="0"/>
                    <a:pt x="199" y="377"/>
                    <a:pt x="100" y="694"/>
                  </a:cubicBezTo>
                  <a:cubicBezTo>
                    <a:pt x="60" y="813"/>
                    <a:pt x="21" y="932"/>
                    <a:pt x="1" y="1051"/>
                  </a:cubicBezTo>
                  <a:cubicBezTo>
                    <a:pt x="1" y="1289"/>
                    <a:pt x="179" y="1408"/>
                    <a:pt x="358" y="1408"/>
                  </a:cubicBezTo>
                  <a:cubicBezTo>
                    <a:pt x="536" y="1408"/>
                    <a:pt x="715" y="1289"/>
                    <a:pt x="715" y="1051"/>
                  </a:cubicBezTo>
                  <a:cubicBezTo>
                    <a:pt x="695" y="932"/>
                    <a:pt x="675" y="813"/>
                    <a:pt x="616" y="694"/>
                  </a:cubicBezTo>
                  <a:cubicBezTo>
                    <a:pt x="517"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1"/>
            <p:cNvSpPr/>
            <p:nvPr/>
          </p:nvSpPr>
          <p:spPr>
            <a:xfrm>
              <a:off x="1730193" y="3818687"/>
              <a:ext cx="32443" cy="66006"/>
            </a:xfrm>
            <a:custGeom>
              <a:avLst/>
              <a:gdLst/>
              <a:ahLst/>
              <a:cxnLst/>
              <a:rect l="l" t="t" r="r" b="b"/>
              <a:pathLst>
                <a:path w="695" h="1414" extrusionOk="0">
                  <a:moveTo>
                    <a:pt x="357" y="1"/>
                  </a:moveTo>
                  <a:cubicBezTo>
                    <a:pt x="199" y="338"/>
                    <a:pt x="80" y="695"/>
                    <a:pt x="0" y="1072"/>
                  </a:cubicBezTo>
                  <a:cubicBezTo>
                    <a:pt x="0" y="1300"/>
                    <a:pt x="174" y="1414"/>
                    <a:pt x="348" y="1414"/>
                  </a:cubicBezTo>
                  <a:cubicBezTo>
                    <a:pt x="521" y="1414"/>
                    <a:pt x="695" y="1300"/>
                    <a:pt x="695"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1"/>
            <p:cNvSpPr/>
            <p:nvPr/>
          </p:nvSpPr>
          <p:spPr>
            <a:xfrm>
              <a:off x="1857954" y="3947382"/>
              <a:ext cx="33376" cy="65772"/>
            </a:xfrm>
            <a:custGeom>
              <a:avLst/>
              <a:gdLst/>
              <a:ahLst/>
              <a:cxnLst/>
              <a:rect l="l" t="t" r="r" b="b"/>
              <a:pathLst>
                <a:path w="715" h="1409" extrusionOk="0">
                  <a:moveTo>
                    <a:pt x="357" y="0"/>
                  </a:moveTo>
                  <a:cubicBezTo>
                    <a:pt x="357" y="0"/>
                    <a:pt x="199" y="377"/>
                    <a:pt x="99" y="694"/>
                  </a:cubicBezTo>
                  <a:cubicBezTo>
                    <a:pt x="60" y="813"/>
                    <a:pt x="20" y="932"/>
                    <a:pt x="0" y="1051"/>
                  </a:cubicBezTo>
                  <a:cubicBezTo>
                    <a:pt x="0" y="1289"/>
                    <a:pt x="179" y="1408"/>
                    <a:pt x="357" y="1408"/>
                  </a:cubicBezTo>
                  <a:cubicBezTo>
                    <a:pt x="536" y="1408"/>
                    <a:pt x="714" y="1289"/>
                    <a:pt x="714" y="1051"/>
                  </a:cubicBezTo>
                  <a:cubicBezTo>
                    <a:pt x="694" y="932"/>
                    <a:pt x="674"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1"/>
            <p:cNvSpPr/>
            <p:nvPr/>
          </p:nvSpPr>
          <p:spPr>
            <a:xfrm>
              <a:off x="1986135" y="3818687"/>
              <a:ext cx="32909" cy="66006"/>
            </a:xfrm>
            <a:custGeom>
              <a:avLst/>
              <a:gdLst/>
              <a:ahLst/>
              <a:cxnLst/>
              <a:rect l="l" t="t" r="r" b="b"/>
              <a:pathLst>
                <a:path w="705" h="1414" extrusionOk="0">
                  <a:moveTo>
                    <a:pt x="348" y="1"/>
                  </a:moveTo>
                  <a:cubicBezTo>
                    <a:pt x="209" y="338"/>
                    <a:pt x="90" y="695"/>
                    <a:pt x="11" y="1072"/>
                  </a:cubicBezTo>
                  <a:cubicBezTo>
                    <a:pt x="1" y="1300"/>
                    <a:pt x="174" y="1414"/>
                    <a:pt x="350" y="1414"/>
                  </a:cubicBezTo>
                  <a:cubicBezTo>
                    <a:pt x="526" y="1414"/>
                    <a:pt x="705" y="1300"/>
                    <a:pt x="705" y="1072"/>
                  </a:cubicBezTo>
                  <a:cubicBezTo>
                    <a:pt x="626" y="695"/>
                    <a:pt x="507" y="338"/>
                    <a:pt x="34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1"/>
            <p:cNvSpPr/>
            <p:nvPr/>
          </p:nvSpPr>
          <p:spPr>
            <a:xfrm>
              <a:off x="2114363" y="3947382"/>
              <a:ext cx="33376" cy="65772"/>
            </a:xfrm>
            <a:custGeom>
              <a:avLst/>
              <a:gdLst/>
              <a:ahLst/>
              <a:cxnLst/>
              <a:rect l="l" t="t" r="r" b="b"/>
              <a:pathLst>
                <a:path w="715" h="1409" extrusionOk="0">
                  <a:moveTo>
                    <a:pt x="357" y="0"/>
                  </a:moveTo>
                  <a:cubicBezTo>
                    <a:pt x="357" y="0"/>
                    <a:pt x="199" y="377"/>
                    <a:pt x="100" y="694"/>
                  </a:cubicBezTo>
                  <a:cubicBezTo>
                    <a:pt x="60" y="813"/>
                    <a:pt x="20" y="932"/>
                    <a:pt x="1" y="1051"/>
                  </a:cubicBezTo>
                  <a:cubicBezTo>
                    <a:pt x="1" y="1289"/>
                    <a:pt x="179" y="1408"/>
                    <a:pt x="357" y="1408"/>
                  </a:cubicBezTo>
                  <a:cubicBezTo>
                    <a:pt x="536" y="1408"/>
                    <a:pt x="714" y="1289"/>
                    <a:pt x="714" y="1051"/>
                  </a:cubicBezTo>
                  <a:cubicBezTo>
                    <a:pt x="695" y="932"/>
                    <a:pt x="675"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1"/>
            <p:cNvSpPr/>
            <p:nvPr/>
          </p:nvSpPr>
          <p:spPr>
            <a:xfrm>
              <a:off x="2243058" y="3818687"/>
              <a:ext cx="32443" cy="66006"/>
            </a:xfrm>
            <a:custGeom>
              <a:avLst/>
              <a:gdLst/>
              <a:ahLst/>
              <a:cxnLst/>
              <a:rect l="l" t="t" r="r" b="b"/>
              <a:pathLst>
                <a:path w="695" h="1414" extrusionOk="0">
                  <a:moveTo>
                    <a:pt x="357" y="1"/>
                  </a:moveTo>
                  <a:cubicBezTo>
                    <a:pt x="198" y="338"/>
                    <a:pt x="79"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1"/>
            <p:cNvSpPr/>
            <p:nvPr/>
          </p:nvSpPr>
          <p:spPr>
            <a:xfrm>
              <a:off x="448100" y="4075096"/>
              <a:ext cx="33330" cy="64652"/>
            </a:xfrm>
            <a:custGeom>
              <a:avLst/>
              <a:gdLst/>
              <a:ahLst/>
              <a:cxnLst/>
              <a:rect l="l" t="t" r="r" b="b"/>
              <a:pathLst>
                <a:path w="714" h="1385" extrusionOk="0">
                  <a:moveTo>
                    <a:pt x="357" y="1"/>
                  </a:moveTo>
                  <a:cubicBezTo>
                    <a:pt x="198" y="338"/>
                    <a:pt x="79" y="695"/>
                    <a:pt x="0" y="1072"/>
                  </a:cubicBezTo>
                  <a:cubicBezTo>
                    <a:pt x="20" y="1280"/>
                    <a:pt x="188"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1"/>
            <p:cNvSpPr/>
            <p:nvPr/>
          </p:nvSpPr>
          <p:spPr>
            <a:xfrm>
              <a:off x="575814" y="4203791"/>
              <a:ext cx="33376" cy="64372"/>
            </a:xfrm>
            <a:custGeom>
              <a:avLst/>
              <a:gdLst/>
              <a:ahLst/>
              <a:cxnLst/>
              <a:rect l="l" t="t" r="r" b="b"/>
              <a:pathLst>
                <a:path w="715" h="1379" extrusionOk="0">
                  <a:moveTo>
                    <a:pt x="358" y="0"/>
                  </a:moveTo>
                  <a:cubicBezTo>
                    <a:pt x="358" y="0"/>
                    <a:pt x="199" y="397"/>
                    <a:pt x="100" y="714"/>
                  </a:cubicBezTo>
                  <a:cubicBezTo>
                    <a:pt x="60" y="814"/>
                    <a:pt x="21" y="933"/>
                    <a:pt x="1" y="1052"/>
                  </a:cubicBezTo>
                  <a:cubicBezTo>
                    <a:pt x="21" y="1270"/>
                    <a:pt x="189" y="1379"/>
                    <a:pt x="358" y="1379"/>
                  </a:cubicBezTo>
                  <a:cubicBezTo>
                    <a:pt x="526" y="1379"/>
                    <a:pt x="695" y="1270"/>
                    <a:pt x="715" y="1052"/>
                  </a:cubicBezTo>
                  <a:cubicBezTo>
                    <a:pt x="695" y="933"/>
                    <a:pt x="675" y="814"/>
                    <a:pt x="635" y="71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1"/>
            <p:cNvSpPr/>
            <p:nvPr/>
          </p:nvSpPr>
          <p:spPr>
            <a:xfrm>
              <a:off x="704509" y="4075096"/>
              <a:ext cx="33376" cy="64652"/>
            </a:xfrm>
            <a:custGeom>
              <a:avLst/>
              <a:gdLst/>
              <a:ahLst/>
              <a:cxnLst/>
              <a:rect l="l" t="t" r="r" b="b"/>
              <a:pathLst>
                <a:path w="715" h="1385" extrusionOk="0">
                  <a:moveTo>
                    <a:pt x="357" y="1"/>
                  </a:moveTo>
                  <a:cubicBezTo>
                    <a:pt x="199" y="338"/>
                    <a:pt x="80" y="695"/>
                    <a:pt x="0" y="1072"/>
                  </a:cubicBezTo>
                  <a:cubicBezTo>
                    <a:pt x="20" y="1280"/>
                    <a:pt x="189"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1"/>
            <p:cNvSpPr/>
            <p:nvPr/>
          </p:nvSpPr>
          <p:spPr>
            <a:xfrm>
              <a:off x="832270" y="4203791"/>
              <a:ext cx="33330" cy="64372"/>
            </a:xfrm>
            <a:custGeom>
              <a:avLst/>
              <a:gdLst/>
              <a:ahLst/>
              <a:cxnLst/>
              <a:rect l="l" t="t" r="r" b="b"/>
              <a:pathLst>
                <a:path w="714" h="1379" extrusionOk="0">
                  <a:moveTo>
                    <a:pt x="357" y="0"/>
                  </a:moveTo>
                  <a:cubicBezTo>
                    <a:pt x="357" y="0"/>
                    <a:pt x="198" y="397"/>
                    <a:pt x="99" y="714"/>
                  </a:cubicBezTo>
                  <a:cubicBezTo>
                    <a:pt x="60" y="814"/>
                    <a:pt x="20" y="933"/>
                    <a:pt x="0" y="1052"/>
                  </a:cubicBezTo>
                  <a:cubicBezTo>
                    <a:pt x="20" y="1270"/>
                    <a:pt x="188" y="1379"/>
                    <a:pt x="357" y="1379"/>
                  </a:cubicBezTo>
                  <a:cubicBezTo>
                    <a:pt x="526" y="1379"/>
                    <a:pt x="694" y="1270"/>
                    <a:pt x="714" y="1052"/>
                  </a:cubicBezTo>
                  <a:cubicBezTo>
                    <a:pt x="694" y="933"/>
                    <a:pt x="674" y="814"/>
                    <a:pt x="635" y="71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1"/>
            <p:cNvSpPr/>
            <p:nvPr/>
          </p:nvSpPr>
          <p:spPr>
            <a:xfrm>
              <a:off x="960918" y="4075096"/>
              <a:ext cx="33376" cy="64652"/>
            </a:xfrm>
            <a:custGeom>
              <a:avLst/>
              <a:gdLst/>
              <a:ahLst/>
              <a:cxnLst/>
              <a:rect l="l" t="t" r="r" b="b"/>
              <a:pathLst>
                <a:path w="715" h="1385" extrusionOk="0">
                  <a:moveTo>
                    <a:pt x="358" y="1"/>
                  </a:moveTo>
                  <a:cubicBezTo>
                    <a:pt x="199" y="338"/>
                    <a:pt x="80" y="695"/>
                    <a:pt x="1" y="1072"/>
                  </a:cubicBezTo>
                  <a:cubicBezTo>
                    <a:pt x="20" y="1280"/>
                    <a:pt x="189" y="1384"/>
                    <a:pt x="358" y="1384"/>
                  </a:cubicBezTo>
                  <a:cubicBezTo>
                    <a:pt x="526" y="1384"/>
                    <a:pt x="695" y="1280"/>
                    <a:pt x="715" y="1072"/>
                  </a:cubicBezTo>
                  <a:cubicBezTo>
                    <a:pt x="615" y="695"/>
                    <a:pt x="496"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1"/>
            <p:cNvSpPr/>
            <p:nvPr/>
          </p:nvSpPr>
          <p:spPr>
            <a:xfrm>
              <a:off x="1088680" y="4203791"/>
              <a:ext cx="33376" cy="65772"/>
            </a:xfrm>
            <a:custGeom>
              <a:avLst/>
              <a:gdLst/>
              <a:ahLst/>
              <a:cxnLst/>
              <a:rect l="l" t="t" r="r" b="b"/>
              <a:pathLst>
                <a:path w="715" h="1409" extrusionOk="0">
                  <a:moveTo>
                    <a:pt x="357" y="0"/>
                  </a:moveTo>
                  <a:cubicBezTo>
                    <a:pt x="357" y="0"/>
                    <a:pt x="199" y="397"/>
                    <a:pt x="100" y="714"/>
                  </a:cubicBezTo>
                  <a:cubicBezTo>
                    <a:pt x="60" y="814"/>
                    <a:pt x="20" y="933"/>
                    <a:pt x="0" y="1052"/>
                  </a:cubicBezTo>
                  <a:cubicBezTo>
                    <a:pt x="0" y="1290"/>
                    <a:pt x="179" y="1409"/>
                    <a:pt x="357" y="1409"/>
                  </a:cubicBezTo>
                  <a:cubicBezTo>
                    <a:pt x="536" y="1409"/>
                    <a:pt x="714" y="1290"/>
                    <a:pt x="714" y="1052"/>
                  </a:cubicBezTo>
                  <a:cubicBezTo>
                    <a:pt x="694" y="933"/>
                    <a:pt x="675" y="814"/>
                    <a:pt x="615" y="71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1"/>
            <p:cNvSpPr/>
            <p:nvPr/>
          </p:nvSpPr>
          <p:spPr>
            <a:xfrm>
              <a:off x="1217328" y="4075096"/>
              <a:ext cx="32489" cy="66006"/>
            </a:xfrm>
            <a:custGeom>
              <a:avLst/>
              <a:gdLst/>
              <a:ahLst/>
              <a:cxnLst/>
              <a:rect l="l" t="t" r="r" b="b"/>
              <a:pathLst>
                <a:path w="696" h="1414" extrusionOk="0">
                  <a:moveTo>
                    <a:pt x="358" y="1"/>
                  </a:moveTo>
                  <a:cubicBezTo>
                    <a:pt x="199" y="338"/>
                    <a:pt x="80" y="695"/>
                    <a:pt x="1" y="1072"/>
                  </a:cubicBezTo>
                  <a:cubicBezTo>
                    <a:pt x="1" y="1300"/>
                    <a:pt x="174" y="1414"/>
                    <a:pt x="348" y="1414"/>
                  </a:cubicBezTo>
                  <a:cubicBezTo>
                    <a:pt x="521" y="1414"/>
                    <a:pt x="695" y="1300"/>
                    <a:pt x="695" y="1072"/>
                  </a:cubicBezTo>
                  <a:cubicBezTo>
                    <a:pt x="616" y="695"/>
                    <a:pt x="497"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1"/>
            <p:cNvSpPr/>
            <p:nvPr/>
          </p:nvSpPr>
          <p:spPr>
            <a:xfrm>
              <a:off x="1345089" y="4203791"/>
              <a:ext cx="33376" cy="65772"/>
            </a:xfrm>
            <a:custGeom>
              <a:avLst/>
              <a:gdLst/>
              <a:ahLst/>
              <a:cxnLst/>
              <a:rect l="l" t="t" r="r" b="b"/>
              <a:pathLst>
                <a:path w="715" h="1409" extrusionOk="0">
                  <a:moveTo>
                    <a:pt x="358" y="0"/>
                  </a:moveTo>
                  <a:cubicBezTo>
                    <a:pt x="358" y="0"/>
                    <a:pt x="199" y="397"/>
                    <a:pt x="100" y="714"/>
                  </a:cubicBezTo>
                  <a:cubicBezTo>
                    <a:pt x="60" y="814"/>
                    <a:pt x="20" y="933"/>
                    <a:pt x="1" y="1052"/>
                  </a:cubicBezTo>
                  <a:cubicBezTo>
                    <a:pt x="1" y="1290"/>
                    <a:pt x="179" y="1409"/>
                    <a:pt x="358" y="1409"/>
                  </a:cubicBezTo>
                  <a:cubicBezTo>
                    <a:pt x="536" y="1409"/>
                    <a:pt x="715" y="1290"/>
                    <a:pt x="715" y="1052"/>
                  </a:cubicBezTo>
                  <a:cubicBezTo>
                    <a:pt x="695" y="933"/>
                    <a:pt x="675" y="814"/>
                    <a:pt x="615" y="71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1"/>
            <p:cNvSpPr/>
            <p:nvPr/>
          </p:nvSpPr>
          <p:spPr>
            <a:xfrm>
              <a:off x="1473784" y="4075096"/>
              <a:ext cx="32443" cy="66006"/>
            </a:xfrm>
            <a:custGeom>
              <a:avLst/>
              <a:gdLst/>
              <a:ahLst/>
              <a:cxnLst/>
              <a:rect l="l" t="t" r="r" b="b"/>
              <a:pathLst>
                <a:path w="695" h="1414" extrusionOk="0">
                  <a:moveTo>
                    <a:pt x="357" y="1"/>
                  </a:moveTo>
                  <a:cubicBezTo>
                    <a:pt x="199" y="338"/>
                    <a:pt x="80"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1"/>
            <p:cNvSpPr/>
            <p:nvPr/>
          </p:nvSpPr>
          <p:spPr>
            <a:xfrm>
              <a:off x="1601498" y="4203791"/>
              <a:ext cx="33376" cy="65772"/>
            </a:xfrm>
            <a:custGeom>
              <a:avLst/>
              <a:gdLst/>
              <a:ahLst/>
              <a:cxnLst/>
              <a:rect l="l" t="t" r="r" b="b"/>
              <a:pathLst>
                <a:path w="715" h="1409" extrusionOk="0">
                  <a:moveTo>
                    <a:pt x="358" y="0"/>
                  </a:moveTo>
                  <a:cubicBezTo>
                    <a:pt x="358" y="0"/>
                    <a:pt x="199" y="397"/>
                    <a:pt x="100" y="714"/>
                  </a:cubicBezTo>
                  <a:cubicBezTo>
                    <a:pt x="60" y="814"/>
                    <a:pt x="21" y="933"/>
                    <a:pt x="1" y="1052"/>
                  </a:cubicBezTo>
                  <a:cubicBezTo>
                    <a:pt x="1" y="1290"/>
                    <a:pt x="179" y="1409"/>
                    <a:pt x="358" y="1409"/>
                  </a:cubicBezTo>
                  <a:cubicBezTo>
                    <a:pt x="536" y="1409"/>
                    <a:pt x="715" y="1290"/>
                    <a:pt x="715" y="1052"/>
                  </a:cubicBezTo>
                  <a:cubicBezTo>
                    <a:pt x="695" y="933"/>
                    <a:pt x="675" y="814"/>
                    <a:pt x="616" y="714"/>
                  </a:cubicBezTo>
                  <a:cubicBezTo>
                    <a:pt x="517"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1"/>
            <p:cNvSpPr/>
            <p:nvPr/>
          </p:nvSpPr>
          <p:spPr>
            <a:xfrm>
              <a:off x="1730193" y="4075096"/>
              <a:ext cx="32443" cy="66006"/>
            </a:xfrm>
            <a:custGeom>
              <a:avLst/>
              <a:gdLst/>
              <a:ahLst/>
              <a:cxnLst/>
              <a:rect l="l" t="t" r="r" b="b"/>
              <a:pathLst>
                <a:path w="695" h="1414" extrusionOk="0">
                  <a:moveTo>
                    <a:pt x="357" y="1"/>
                  </a:moveTo>
                  <a:cubicBezTo>
                    <a:pt x="199" y="338"/>
                    <a:pt x="80" y="695"/>
                    <a:pt x="0" y="1072"/>
                  </a:cubicBezTo>
                  <a:cubicBezTo>
                    <a:pt x="0" y="1300"/>
                    <a:pt x="174" y="1414"/>
                    <a:pt x="348" y="1414"/>
                  </a:cubicBezTo>
                  <a:cubicBezTo>
                    <a:pt x="521" y="1414"/>
                    <a:pt x="695" y="1300"/>
                    <a:pt x="695"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1"/>
            <p:cNvSpPr/>
            <p:nvPr/>
          </p:nvSpPr>
          <p:spPr>
            <a:xfrm>
              <a:off x="1857954" y="4203791"/>
              <a:ext cx="33376" cy="65772"/>
            </a:xfrm>
            <a:custGeom>
              <a:avLst/>
              <a:gdLst/>
              <a:ahLst/>
              <a:cxnLst/>
              <a:rect l="l" t="t" r="r" b="b"/>
              <a:pathLst>
                <a:path w="715" h="1409" extrusionOk="0">
                  <a:moveTo>
                    <a:pt x="357" y="0"/>
                  </a:moveTo>
                  <a:cubicBezTo>
                    <a:pt x="357" y="0"/>
                    <a:pt x="199" y="397"/>
                    <a:pt x="99" y="714"/>
                  </a:cubicBezTo>
                  <a:cubicBezTo>
                    <a:pt x="60" y="814"/>
                    <a:pt x="20" y="933"/>
                    <a:pt x="0" y="1052"/>
                  </a:cubicBezTo>
                  <a:cubicBezTo>
                    <a:pt x="0" y="1290"/>
                    <a:pt x="179" y="1409"/>
                    <a:pt x="357" y="1409"/>
                  </a:cubicBezTo>
                  <a:cubicBezTo>
                    <a:pt x="536" y="1409"/>
                    <a:pt x="714" y="1290"/>
                    <a:pt x="714" y="1052"/>
                  </a:cubicBezTo>
                  <a:cubicBezTo>
                    <a:pt x="694" y="933"/>
                    <a:pt x="674" y="814"/>
                    <a:pt x="615" y="71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1"/>
            <p:cNvSpPr/>
            <p:nvPr/>
          </p:nvSpPr>
          <p:spPr>
            <a:xfrm>
              <a:off x="1986135" y="4075096"/>
              <a:ext cx="32909" cy="66006"/>
            </a:xfrm>
            <a:custGeom>
              <a:avLst/>
              <a:gdLst/>
              <a:ahLst/>
              <a:cxnLst/>
              <a:rect l="l" t="t" r="r" b="b"/>
              <a:pathLst>
                <a:path w="705" h="1414" extrusionOk="0">
                  <a:moveTo>
                    <a:pt x="348" y="1"/>
                  </a:moveTo>
                  <a:cubicBezTo>
                    <a:pt x="209" y="338"/>
                    <a:pt x="90" y="695"/>
                    <a:pt x="11" y="1072"/>
                  </a:cubicBezTo>
                  <a:cubicBezTo>
                    <a:pt x="1" y="1300"/>
                    <a:pt x="174" y="1414"/>
                    <a:pt x="350" y="1414"/>
                  </a:cubicBezTo>
                  <a:cubicBezTo>
                    <a:pt x="526" y="1414"/>
                    <a:pt x="705" y="1300"/>
                    <a:pt x="705" y="1072"/>
                  </a:cubicBezTo>
                  <a:cubicBezTo>
                    <a:pt x="626" y="695"/>
                    <a:pt x="507" y="338"/>
                    <a:pt x="34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1"/>
            <p:cNvSpPr/>
            <p:nvPr/>
          </p:nvSpPr>
          <p:spPr>
            <a:xfrm>
              <a:off x="2114363" y="4203791"/>
              <a:ext cx="33376" cy="65772"/>
            </a:xfrm>
            <a:custGeom>
              <a:avLst/>
              <a:gdLst/>
              <a:ahLst/>
              <a:cxnLst/>
              <a:rect l="l" t="t" r="r" b="b"/>
              <a:pathLst>
                <a:path w="715" h="1409" extrusionOk="0">
                  <a:moveTo>
                    <a:pt x="357" y="0"/>
                  </a:moveTo>
                  <a:cubicBezTo>
                    <a:pt x="357" y="0"/>
                    <a:pt x="199" y="397"/>
                    <a:pt x="100" y="714"/>
                  </a:cubicBezTo>
                  <a:cubicBezTo>
                    <a:pt x="60" y="814"/>
                    <a:pt x="20" y="933"/>
                    <a:pt x="1" y="1052"/>
                  </a:cubicBezTo>
                  <a:cubicBezTo>
                    <a:pt x="1" y="1290"/>
                    <a:pt x="179" y="1409"/>
                    <a:pt x="357" y="1409"/>
                  </a:cubicBezTo>
                  <a:cubicBezTo>
                    <a:pt x="536" y="1409"/>
                    <a:pt x="714" y="1290"/>
                    <a:pt x="714" y="1052"/>
                  </a:cubicBezTo>
                  <a:cubicBezTo>
                    <a:pt x="695" y="933"/>
                    <a:pt x="675" y="814"/>
                    <a:pt x="615" y="71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1"/>
            <p:cNvSpPr/>
            <p:nvPr/>
          </p:nvSpPr>
          <p:spPr>
            <a:xfrm>
              <a:off x="2243058" y="4075096"/>
              <a:ext cx="32443" cy="66006"/>
            </a:xfrm>
            <a:custGeom>
              <a:avLst/>
              <a:gdLst/>
              <a:ahLst/>
              <a:cxnLst/>
              <a:rect l="l" t="t" r="r" b="b"/>
              <a:pathLst>
                <a:path w="695" h="1414" extrusionOk="0">
                  <a:moveTo>
                    <a:pt x="357" y="1"/>
                  </a:moveTo>
                  <a:cubicBezTo>
                    <a:pt x="198" y="338"/>
                    <a:pt x="79"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1"/>
            <p:cNvSpPr/>
            <p:nvPr/>
          </p:nvSpPr>
          <p:spPr>
            <a:xfrm>
              <a:off x="448100" y="4331552"/>
              <a:ext cx="33330" cy="64605"/>
            </a:xfrm>
            <a:custGeom>
              <a:avLst/>
              <a:gdLst/>
              <a:ahLst/>
              <a:cxnLst/>
              <a:rect l="l" t="t" r="r" b="b"/>
              <a:pathLst>
                <a:path w="714" h="1384" extrusionOk="0">
                  <a:moveTo>
                    <a:pt x="357" y="0"/>
                  </a:moveTo>
                  <a:cubicBezTo>
                    <a:pt x="198" y="337"/>
                    <a:pt x="79" y="694"/>
                    <a:pt x="0" y="1071"/>
                  </a:cubicBezTo>
                  <a:cubicBezTo>
                    <a:pt x="20" y="1279"/>
                    <a:pt x="188" y="1383"/>
                    <a:pt x="357" y="1383"/>
                  </a:cubicBezTo>
                  <a:cubicBezTo>
                    <a:pt x="526" y="1383"/>
                    <a:pt x="694" y="1279"/>
                    <a:pt x="71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1"/>
            <p:cNvSpPr/>
            <p:nvPr/>
          </p:nvSpPr>
          <p:spPr>
            <a:xfrm>
              <a:off x="575814" y="4460200"/>
              <a:ext cx="33376" cy="64418"/>
            </a:xfrm>
            <a:custGeom>
              <a:avLst/>
              <a:gdLst/>
              <a:ahLst/>
              <a:cxnLst/>
              <a:rect l="l" t="t" r="r" b="b"/>
              <a:pathLst>
                <a:path w="715" h="1380" extrusionOk="0">
                  <a:moveTo>
                    <a:pt x="358" y="1"/>
                  </a:moveTo>
                  <a:cubicBezTo>
                    <a:pt x="358" y="1"/>
                    <a:pt x="199" y="378"/>
                    <a:pt x="100" y="695"/>
                  </a:cubicBezTo>
                  <a:cubicBezTo>
                    <a:pt x="60" y="814"/>
                    <a:pt x="21" y="933"/>
                    <a:pt x="1" y="1052"/>
                  </a:cubicBezTo>
                  <a:cubicBezTo>
                    <a:pt x="21" y="1270"/>
                    <a:pt x="189" y="1379"/>
                    <a:pt x="358" y="1379"/>
                  </a:cubicBezTo>
                  <a:cubicBezTo>
                    <a:pt x="526" y="1379"/>
                    <a:pt x="695" y="1270"/>
                    <a:pt x="715" y="1052"/>
                  </a:cubicBezTo>
                  <a:cubicBezTo>
                    <a:pt x="695" y="933"/>
                    <a:pt x="675" y="814"/>
                    <a:pt x="635" y="695"/>
                  </a:cubicBezTo>
                  <a:cubicBezTo>
                    <a:pt x="516"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1"/>
            <p:cNvSpPr/>
            <p:nvPr/>
          </p:nvSpPr>
          <p:spPr>
            <a:xfrm>
              <a:off x="704509" y="4331552"/>
              <a:ext cx="33376" cy="64605"/>
            </a:xfrm>
            <a:custGeom>
              <a:avLst/>
              <a:gdLst/>
              <a:ahLst/>
              <a:cxnLst/>
              <a:rect l="l" t="t" r="r" b="b"/>
              <a:pathLst>
                <a:path w="715" h="1384" extrusionOk="0">
                  <a:moveTo>
                    <a:pt x="357" y="0"/>
                  </a:moveTo>
                  <a:cubicBezTo>
                    <a:pt x="199" y="337"/>
                    <a:pt x="80" y="694"/>
                    <a:pt x="0" y="1071"/>
                  </a:cubicBezTo>
                  <a:cubicBezTo>
                    <a:pt x="20" y="1279"/>
                    <a:pt x="189" y="1383"/>
                    <a:pt x="357" y="1383"/>
                  </a:cubicBezTo>
                  <a:cubicBezTo>
                    <a:pt x="526" y="1383"/>
                    <a:pt x="694" y="1279"/>
                    <a:pt x="71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1"/>
            <p:cNvSpPr/>
            <p:nvPr/>
          </p:nvSpPr>
          <p:spPr>
            <a:xfrm>
              <a:off x="832270" y="4460200"/>
              <a:ext cx="33330" cy="64418"/>
            </a:xfrm>
            <a:custGeom>
              <a:avLst/>
              <a:gdLst/>
              <a:ahLst/>
              <a:cxnLst/>
              <a:rect l="l" t="t" r="r" b="b"/>
              <a:pathLst>
                <a:path w="714" h="1380" extrusionOk="0">
                  <a:moveTo>
                    <a:pt x="357" y="1"/>
                  </a:moveTo>
                  <a:cubicBezTo>
                    <a:pt x="357" y="1"/>
                    <a:pt x="198" y="378"/>
                    <a:pt x="99" y="695"/>
                  </a:cubicBezTo>
                  <a:cubicBezTo>
                    <a:pt x="60" y="814"/>
                    <a:pt x="20" y="933"/>
                    <a:pt x="0" y="1052"/>
                  </a:cubicBezTo>
                  <a:cubicBezTo>
                    <a:pt x="20" y="1270"/>
                    <a:pt x="188" y="1379"/>
                    <a:pt x="357" y="1379"/>
                  </a:cubicBezTo>
                  <a:cubicBezTo>
                    <a:pt x="526" y="1379"/>
                    <a:pt x="694" y="1270"/>
                    <a:pt x="714" y="1052"/>
                  </a:cubicBezTo>
                  <a:cubicBezTo>
                    <a:pt x="694" y="933"/>
                    <a:pt x="674" y="814"/>
                    <a:pt x="63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1"/>
            <p:cNvSpPr/>
            <p:nvPr/>
          </p:nvSpPr>
          <p:spPr>
            <a:xfrm>
              <a:off x="960918" y="4331552"/>
              <a:ext cx="33376" cy="64605"/>
            </a:xfrm>
            <a:custGeom>
              <a:avLst/>
              <a:gdLst/>
              <a:ahLst/>
              <a:cxnLst/>
              <a:rect l="l" t="t" r="r" b="b"/>
              <a:pathLst>
                <a:path w="715" h="1384" extrusionOk="0">
                  <a:moveTo>
                    <a:pt x="358" y="0"/>
                  </a:moveTo>
                  <a:cubicBezTo>
                    <a:pt x="199" y="337"/>
                    <a:pt x="80" y="694"/>
                    <a:pt x="1" y="1071"/>
                  </a:cubicBezTo>
                  <a:cubicBezTo>
                    <a:pt x="20" y="1279"/>
                    <a:pt x="189" y="1383"/>
                    <a:pt x="358" y="1383"/>
                  </a:cubicBezTo>
                  <a:cubicBezTo>
                    <a:pt x="526" y="1383"/>
                    <a:pt x="695" y="1279"/>
                    <a:pt x="715" y="1071"/>
                  </a:cubicBezTo>
                  <a:cubicBezTo>
                    <a:pt x="615" y="694"/>
                    <a:pt x="496" y="337"/>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1"/>
            <p:cNvSpPr/>
            <p:nvPr/>
          </p:nvSpPr>
          <p:spPr>
            <a:xfrm>
              <a:off x="1088680" y="4460200"/>
              <a:ext cx="33376" cy="65772"/>
            </a:xfrm>
            <a:custGeom>
              <a:avLst/>
              <a:gdLst/>
              <a:ahLst/>
              <a:cxnLst/>
              <a:rect l="l" t="t" r="r" b="b"/>
              <a:pathLst>
                <a:path w="715" h="1409" extrusionOk="0">
                  <a:moveTo>
                    <a:pt x="357" y="1"/>
                  </a:moveTo>
                  <a:cubicBezTo>
                    <a:pt x="357" y="1"/>
                    <a:pt x="199" y="378"/>
                    <a:pt x="100" y="695"/>
                  </a:cubicBezTo>
                  <a:cubicBezTo>
                    <a:pt x="60" y="814"/>
                    <a:pt x="20" y="933"/>
                    <a:pt x="0" y="1052"/>
                  </a:cubicBezTo>
                  <a:cubicBezTo>
                    <a:pt x="0" y="1290"/>
                    <a:pt x="179" y="1409"/>
                    <a:pt x="357" y="1409"/>
                  </a:cubicBezTo>
                  <a:cubicBezTo>
                    <a:pt x="536" y="1409"/>
                    <a:pt x="714" y="1290"/>
                    <a:pt x="714" y="1052"/>
                  </a:cubicBezTo>
                  <a:cubicBezTo>
                    <a:pt x="694" y="933"/>
                    <a:pt x="675" y="814"/>
                    <a:pt x="635" y="71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1"/>
            <p:cNvSpPr/>
            <p:nvPr/>
          </p:nvSpPr>
          <p:spPr>
            <a:xfrm>
              <a:off x="1217328" y="4331552"/>
              <a:ext cx="32489" cy="66006"/>
            </a:xfrm>
            <a:custGeom>
              <a:avLst/>
              <a:gdLst/>
              <a:ahLst/>
              <a:cxnLst/>
              <a:rect l="l" t="t" r="r" b="b"/>
              <a:pathLst>
                <a:path w="696" h="1414" extrusionOk="0">
                  <a:moveTo>
                    <a:pt x="358" y="0"/>
                  </a:moveTo>
                  <a:cubicBezTo>
                    <a:pt x="199" y="337"/>
                    <a:pt x="80" y="694"/>
                    <a:pt x="1" y="1071"/>
                  </a:cubicBezTo>
                  <a:cubicBezTo>
                    <a:pt x="1" y="1299"/>
                    <a:pt x="174" y="1413"/>
                    <a:pt x="348" y="1413"/>
                  </a:cubicBezTo>
                  <a:cubicBezTo>
                    <a:pt x="521" y="1413"/>
                    <a:pt x="695" y="1299"/>
                    <a:pt x="695" y="1071"/>
                  </a:cubicBezTo>
                  <a:cubicBezTo>
                    <a:pt x="616" y="694"/>
                    <a:pt x="497" y="337"/>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1"/>
            <p:cNvSpPr/>
            <p:nvPr/>
          </p:nvSpPr>
          <p:spPr>
            <a:xfrm>
              <a:off x="1345089" y="4460200"/>
              <a:ext cx="33376" cy="65772"/>
            </a:xfrm>
            <a:custGeom>
              <a:avLst/>
              <a:gdLst/>
              <a:ahLst/>
              <a:cxnLst/>
              <a:rect l="l" t="t" r="r" b="b"/>
              <a:pathLst>
                <a:path w="715" h="1409" extrusionOk="0">
                  <a:moveTo>
                    <a:pt x="358" y="1"/>
                  </a:moveTo>
                  <a:cubicBezTo>
                    <a:pt x="358" y="1"/>
                    <a:pt x="199" y="378"/>
                    <a:pt x="100" y="695"/>
                  </a:cubicBezTo>
                  <a:cubicBezTo>
                    <a:pt x="60" y="814"/>
                    <a:pt x="20" y="933"/>
                    <a:pt x="1" y="1052"/>
                  </a:cubicBezTo>
                  <a:cubicBezTo>
                    <a:pt x="1" y="1290"/>
                    <a:pt x="179" y="1409"/>
                    <a:pt x="358" y="1409"/>
                  </a:cubicBezTo>
                  <a:cubicBezTo>
                    <a:pt x="536" y="1409"/>
                    <a:pt x="715" y="1290"/>
                    <a:pt x="715" y="1052"/>
                  </a:cubicBezTo>
                  <a:cubicBezTo>
                    <a:pt x="695" y="933"/>
                    <a:pt x="675" y="814"/>
                    <a:pt x="615" y="695"/>
                  </a:cubicBezTo>
                  <a:cubicBezTo>
                    <a:pt x="516"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1"/>
            <p:cNvSpPr/>
            <p:nvPr/>
          </p:nvSpPr>
          <p:spPr>
            <a:xfrm>
              <a:off x="1473784" y="4331552"/>
              <a:ext cx="32443" cy="66006"/>
            </a:xfrm>
            <a:custGeom>
              <a:avLst/>
              <a:gdLst/>
              <a:ahLst/>
              <a:cxnLst/>
              <a:rect l="l" t="t" r="r" b="b"/>
              <a:pathLst>
                <a:path w="695" h="1414" extrusionOk="0">
                  <a:moveTo>
                    <a:pt x="357" y="0"/>
                  </a:moveTo>
                  <a:cubicBezTo>
                    <a:pt x="199" y="337"/>
                    <a:pt x="80" y="694"/>
                    <a:pt x="0" y="1071"/>
                  </a:cubicBezTo>
                  <a:cubicBezTo>
                    <a:pt x="0" y="1299"/>
                    <a:pt x="174" y="1413"/>
                    <a:pt x="347" y="1413"/>
                  </a:cubicBezTo>
                  <a:cubicBezTo>
                    <a:pt x="521" y="1413"/>
                    <a:pt x="694" y="1299"/>
                    <a:pt x="69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1"/>
            <p:cNvSpPr/>
            <p:nvPr/>
          </p:nvSpPr>
          <p:spPr>
            <a:xfrm>
              <a:off x="1601498" y="4460200"/>
              <a:ext cx="33376" cy="65772"/>
            </a:xfrm>
            <a:custGeom>
              <a:avLst/>
              <a:gdLst/>
              <a:ahLst/>
              <a:cxnLst/>
              <a:rect l="l" t="t" r="r" b="b"/>
              <a:pathLst>
                <a:path w="715" h="1409" extrusionOk="0">
                  <a:moveTo>
                    <a:pt x="358" y="1"/>
                  </a:moveTo>
                  <a:cubicBezTo>
                    <a:pt x="358" y="1"/>
                    <a:pt x="199" y="378"/>
                    <a:pt x="100" y="695"/>
                  </a:cubicBezTo>
                  <a:cubicBezTo>
                    <a:pt x="60" y="814"/>
                    <a:pt x="21" y="933"/>
                    <a:pt x="1" y="1052"/>
                  </a:cubicBezTo>
                  <a:cubicBezTo>
                    <a:pt x="1" y="1290"/>
                    <a:pt x="179" y="1409"/>
                    <a:pt x="358" y="1409"/>
                  </a:cubicBezTo>
                  <a:cubicBezTo>
                    <a:pt x="536" y="1409"/>
                    <a:pt x="715" y="1290"/>
                    <a:pt x="715" y="1052"/>
                  </a:cubicBezTo>
                  <a:cubicBezTo>
                    <a:pt x="695" y="933"/>
                    <a:pt x="675" y="814"/>
                    <a:pt x="616" y="695"/>
                  </a:cubicBezTo>
                  <a:cubicBezTo>
                    <a:pt x="517"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1"/>
            <p:cNvSpPr/>
            <p:nvPr/>
          </p:nvSpPr>
          <p:spPr>
            <a:xfrm>
              <a:off x="1730193" y="4331552"/>
              <a:ext cx="32443" cy="66006"/>
            </a:xfrm>
            <a:custGeom>
              <a:avLst/>
              <a:gdLst/>
              <a:ahLst/>
              <a:cxnLst/>
              <a:rect l="l" t="t" r="r" b="b"/>
              <a:pathLst>
                <a:path w="695" h="1414" extrusionOk="0">
                  <a:moveTo>
                    <a:pt x="357" y="0"/>
                  </a:moveTo>
                  <a:cubicBezTo>
                    <a:pt x="199" y="337"/>
                    <a:pt x="80" y="694"/>
                    <a:pt x="0" y="1071"/>
                  </a:cubicBezTo>
                  <a:cubicBezTo>
                    <a:pt x="0" y="1299"/>
                    <a:pt x="174" y="1413"/>
                    <a:pt x="348" y="1413"/>
                  </a:cubicBezTo>
                  <a:cubicBezTo>
                    <a:pt x="521" y="1413"/>
                    <a:pt x="695" y="1299"/>
                    <a:pt x="695"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1"/>
            <p:cNvSpPr/>
            <p:nvPr/>
          </p:nvSpPr>
          <p:spPr>
            <a:xfrm>
              <a:off x="1857954" y="4460200"/>
              <a:ext cx="33376" cy="65772"/>
            </a:xfrm>
            <a:custGeom>
              <a:avLst/>
              <a:gdLst/>
              <a:ahLst/>
              <a:cxnLst/>
              <a:rect l="l" t="t" r="r" b="b"/>
              <a:pathLst>
                <a:path w="715" h="1409" extrusionOk="0">
                  <a:moveTo>
                    <a:pt x="357" y="1"/>
                  </a:moveTo>
                  <a:cubicBezTo>
                    <a:pt x="357" y="1"/>
                    <a:pt x="199" y="378"/>
                    <a:pt x="99" y="695"/>
                  </a:cubicBezTo>
                  <a:cubicBezTo>
                    <a:pt x="60" y="814"/>
                    <a:pt x="20" y="933"/>
                    <a:pt x="0" y="1052"/>
                  </a:cubicBezTo>
                  <a:cubicBezTo>
                    <a:pt x="0" y="1290"/>
                    <a:pt x="179" y="1409"/>
                    <a:pt x="357" y="1409"/>
                  </a:cubicBezTo>
                  <a:cubicBezTo>
                    <a:pt x="536" y="1409"/>
                    <a:pt x="714" y="1290"/>
                    <a:pt x="714" y="1052"/>
                  </a:cubicBezTo>
                  <a:cubicBezTo>
                    <a:pt x="694" y="933"/>
                    <a:pt x="674" y="814"/>
                    <a:pt x="61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1"/>
            <p:cNvSpPr/>
            <p:nvPr/>
          </p:nvSpPr>
          <p:spPr>
            <a:xfrm>
              <a:off x="1986602" y="4331552"/>
              <a:ext cx="32443" cy="66006"/>
            </a:xfrm>
            <a:custGeom>
              <a:avLst/>
              <a:gdLst/>
              <a:ahLst/>
              <a:cxnLst/>
              <a:rect l="l" t="t" r="r" b="b"/>
              <a:pathLst>
                <a:path w="695" h="1414" extrusionOk="0">
                  <a:moveTo>
                    <a:pt x="338" y="0"/>
                  </a:moveTo>
                  <a:cubicBezTo>
                    <a:pt x="199" y="337"/>
                    <a:pt x="80" y="694"/>
                    <a:pt x="1" y="1071"/>
                  </a:cubicBezTo>
                  <a:cubicBezTo>
                    <a:pt x="1" y="1299"/>
                    <a:pt x="174" y="1413"/>
                    <a:pt x="348" y="1413"/>
                  </a:cubicBezTo>
                  <a:cubicBezTo>
                    <a:pt x="521" y="1413"/>
                    <a:pt x="695" y="1299"/>
                    <a:pt x="695" y="1071"/>
                  </a:cubicBezTo>
                  <a:cubicBezTo>
                    <a:pt x="616" y="694"/>
                    <a:pt x="497" y="337"/>
                    <a:pt x="33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1"/>
            <p:cNvSpPr/>
            <p:nvPr/>
          </p:nvSpPr>
          <p:spPr>
            <a:xfrm>
              <a:off x="2114363" y="4460200"/>
              <a:ext cx="33376" cy="65772"/>
            </a:xfrm>
            <a:custGeom>
              <a:avLst/>
              <a:gdLst/>
              <a:ahLst/>
              <a:cxnLst/>
              <a:rect l="l" t="t" r="r" b="b"/>
              <a:pathLst>
                <a:path w="715" h="1409" extrusionOk="0">
                  <a:moveTo>
                    <a:pt x="357" y="1"/>
                  </a:moveTo>
                  <a:cubicBezTo>
                    <a:pt x="357" y="1"/>
                    <a:pt x="199" y="378"/>
                    <a:pt x="100" y="695"/>
                  </a:cubicBezTo>
                  <a:cubicBezTo>
                    <a:pt x="60" y="814"/>
                    <a:pt x="20" y="933"/>
                    <a:pt x="1" y="1052"/>
                  </a:cubicBezTo>
                  <a:cubicBezTo>
                    <a:pt x="1" y="1290"/>
                    <a:pt x="179" y="1409"/>
                    <a:pt x="357" y="1409"/>
                  </a:cubicBezTo>
                  <a:cubicBezTo>
                    <a:pt x="536" y="1409"/>
                    <a:pt x="714" y="1290"/>
                    <a:pt x="714" y="1052"/>
                  </a:cubicBezTo>
                  <a:cubicBezTo>
                    <a:pt x="695" y="933"/>
                    <a:pt x="675" y="814"/>
                    <a:pt x="61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1"/>
            <p:cNvSpPr/>
            <p:nvPr/>
          </p:nvSpPr>
          <p:spPr>
            <a:xfrm>
              <a:off x="2243058" y="4331552"/>
              <a:ext cx="32443" cy="66006"/>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1"/>
            <p:cNvSpPr/>
            <p:nvPr/>
          </p:nvSpPr>
          <p:spPr>
            <a:xfrm>
              <a:off x="448100" y="4587961"/>
              <a:ext cx="33330" cy="64605"/>
            </a:xfrm>
            <a:custGeom>
              <a:avLst/>
              <a:gdLst/>
              <a:ahLst/>
              <a:cxnLst/>
              <a:rect l="l" t="t" r="r" b="b"/>
              <a:pathLst>
                <a:path w="714" h="1384" extrusionOk="0">
                  <a:moveTo>
                    <a:pt x="357" y="0"/>
                  </a:moveTo>
                  <a:cubicBezTo>
                    <a:pt x="198" y="338"/>
                    <a:pt x="79" y="695"/>
                    <a:pt x="0" y="1071"/>
                  </a:cubicBezTo>
                  <a:cubicBezTo>
                    <a:pt x="20" y="1280"/>
                    <a:pt x="188" y="1384"/>
                    <a:pt x="357" y="1384"/>
                  </a:cubicBezTo>
                  <a:cubicBezTo>
                    <a:pt x="526" y="1384"/>
                    <a:pt x="694" y="1280"/>
                    <a:pt x="714" y="1071"/>
                  </a:cubicBezTo>
                  <a:cubicBezTo>
                    <a:pt x="615" y="695"/>
                    <a:pt x="496" y="338"/>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1"/>
            <p:cNvSpPr/>
            <p:nvPr/>
          </p:nvSpPr>
          <p:spPr>
            <a:xfrm>
              <a:off x="575814" y="4716656"/>
              <a:ext cx="33376" cy="64372"/>
            </a:xfrm>
            <a:custGeom>
              <a:avLst/>
              <a:gdLst/>
              <a:ahLst/>
              <a:cxnLst/>
              <a:rect l="l" t="t" r="r" b="b"/>
              <a:pathLst>
                <a:path w="715" h="1379" extrusionOk="0">
                  <a:moveTo>
                    <a:pt x="358" y="0"/>
                  </a:moveTo>
                  <a:cubicBezTo>
                    <a:pt x="358" y="0"/>
                    <a:pt x="199" y="377"/>
                    <a:pt x="100" y="694"/>
                  </a:cubicBezTo>
                  <a:cubicBezTo>
                    <a:pt x="60" y="813"/>
                    <a:pt x="21" y="932"/>
                    <a:pt x="1" y="1051"/>
                  </a:cubicBezTo>
                  <a:cubicBezTo>
                    <a:pt x="21" y="1269"/>
                    <a:pt x="189" y="1378"/>
                    <a:pt x="358" y="1378"/>
                  </a:cubicBezTo>
                  <a:cubicBezTo>
                    <a:pt x="526" y="1378"/>
                    <a:pt x="695" y="1269"/>
                    <a:pt x="715" y="1051"/>
                  </a:cubicBezTo>
                  <a:cubicBezTo>
                    <a:pt x="695" y="932"/>
                    <a:pt x="675" y="813"/>
                    <a:pt x="635" y="69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1"/>
            <p:cNvSpPr/>
            <p:nvPr/>
          </p:nvSpPr>
          <p:spPr>
            <a:xfrm>
              <a:off x="704509" y="4587961"/>
              <a:ext cx="33376" cy="64605"/>
            </a:xfrm>
            <a:custGeom>
              <a:avLst/>
              <a:gdLst/>
              <a:ahLst/>
              <a:cxnLst/>
              <a:rect l="l" t="t" r="r" b="b"/>
              <a:pathLst>
                <a:path w="715" h="1384" extrusionOk="0">
                  <a:moveTo>
                    <a:pt x="357" y="0"/>
                  </a:moveTo>
                  <a:cubicBezTo>
                    <a:pt x="199" y="338"/>
                    <a:pt x="80" y="695"/>
                    <a:pt x="0" y="1071"/>
                  </a:cubicBezTo>
                  <a:cubicBezTo>
                    <a:pt x="20" y="1280"/>
                    <a:pt x="189" y="1384"/>
                    <a:pt x="357" y="1384"/>
                  </a:cubicBezTo>
                  <a:cubicBezTo>
                    <a:pt x="526" y="1384"/>
                    <a:pt x="694" y="1280"/>
                    <a:pt x="714" y="1071"/>
                  </a:cubicBezTo>
                  <a:cubicBezTo>
                    <a:pt x="615" y="695"/>
                    <a:pt x="496" y="338"/>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1"/>
            <p:cNvSpPr/>
            <p:nvPr/>
          </p:nvSpPr>
          <p:spPr>
            <a:xfrm>
              <a:off x="832270" y="4716656"/>
              <a:ext cx="33330" cy="64372"/>
            </a:xfrm>
            <a:custGeom>
              <a:avLst/>
              <a:gdLst/>
              <a:ahLst/>
              <a:cxnLst/>
              <a:rect l="l" t="t" r="r" b="b"/>
              <a:pathLst>
                <a:path w="714" h="1379" extrusionOk="0">
                  <a:moveTo>
                    <a:pt x="357" y="0"/>
                  </a:moveTo>
                  <a:cubicBezTo>
                    <a:pt x="357" y="0"/>
                    <a:pt x="198" y="377"/>
                    <a:pt x="99" y="694"/>
                  </a:cubicBezTo>
                  <a:cubicBezTo>
                    <a:pt x="60" y="813"/>
                    <a:pt x="20" y="932"/>
                    <a:pt x="0" y="1051"/>
                  </a:cubicBezTo>
                  <a:cubicBezTo>
                    <a:pt x="20" y="1269"/>
                    <a:pt x="188" y="1378"/>
                    <a:pt x="357" y="1378"/>
                  </a:cubicBezTo>
                  <a:cubicBezTo>
                    <a:pt x="526" y="1378"/>
                    <a:pt x="694" y="1269"/>
                    <a:pt x="714" y="1051"/>
                  </a:cubicBezTo>
                  <a:cubicBezTo>
                    <a:pt x="694" y="932"/>
                    <a:pt x="674" y="813"/>
                    <a:pt x="63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1"/>
            <p:cNvSpPr/>
            <p:nvPr/>
          </p:nvSpPr>
          <p:spPr>
            <a:xfrm>
              <a:off x="960918" y="4587961"/>
              <a:ext cx="33376" cy="64605"/>
            </a:xfrm>
            <a:custGeom>
              <a:avLst/>
              <a:gdLst/>
              <a:ahLst/>
              <a:cxnLst/>
              <a:rect l="l" t="t" r="r" b="b"/>
              <a:pathLst>
                <a:path w="715" h="1384" extrusionOk="0">
                  <a:moveTo>
                    <a:pt x="358" y="0"/>
                  </a:moveTo>
                  <a:cubicBezTo>
                    <a:pt x="199" y="338"/>
                    <a:pt x="80" y="695"/>
                    <a:pt x="1" y="1071"/>
                  </a:cubicBezTo>
                  <a:cubicBezTo>
                    <a:pt x="20" y="1280"/>
                    <a:pt x="189" y="1384"/>
                    <a:pt x="358" y="1384"/>
                  </a:cubicBezTo>
                  <a:cubicBezTo>
                    <a:pt x="526" y="1384"/>
                    <a:pt x="695" y="1280"/>
                    <a:pt x="715" y="1071"/>
                  </a:cubicBezTo>
                  <a:cubicBezTo>
                    <a:pt x="615" y="695"/>
                    <a:pt x="496" y="338"/>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1"/>
            <p:cNvSpPr/>
            <p:nvPr/>
          </p:nvSpPr>
          <p:spPr>
            <a:xfrm>
              <a:off x="1088680" y="4716656"/>
              <a:ext cx="33376" cy="65772"/>
            </a:xfrm>
            <a:custGeom>
              <a:avLst/>
              <a:gdLst/>
              <a:ahLst/>
              <a:cxnLst/>
              <a:rect l="l" t="t" r="r" b="b"/>
              <a:pathLst>
                <a:path w="715" h="1409" extrusionOk="0">
                  <a:moveTo>
                    <a:pt x="357" y="0"/>
                  </a:moveTo>
                  <a:cubicBezTo>
                    <a:pt x="357" y="0"/>
                    <a:pt x="199" y="377"/>
                    <a:pt x="100" y="694"/>
                  </a:cubicBezTo>
                  <a:cubicBezTo>
                    <a:pt x="60" y="813"/>
                    <a:pt x="20" y="932"/>
                    <a:pt x="0" y="1051"/>
                  </a:cubicBezTo>
                  <a:cubicBezTo>
                    <a:pt x="0" y="1289"/>
                    <a:pt x="179" y="1408"/>
                    <a:pt x="357" y="1408"/>
                  </a:cubicBezTo>
                  <a:cubicBezTo>
                    <a:pt x="536" y="1408"/>
                    <a:pt x="714" y="1289"/>
                    <a:pt x="714" y="1051"/>
                  </a:cubicBezTo>
                  <a:cubicBezTo>
                    <a:pt x="694" y="932"/>
                    <a:pt x="675"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1"/>
            <p:cNvSpPr/>
            <p:nvPr/>
          </p:nvSpPr>
          <p:spPr>
            <a:xfrm>
              <a:off x="1217328" y="4587961"/>
              <a:ext cx="32489" cy="66006"/>
            </a:xfrm>
            <a:custGeom>
              <a:avLst/>
              <a:gdLst/>
              <a:ahLst/>
              <a:cxnLst/>
              <a:rect l="l" t="t" r="r" b="b"/>
              <a:pathLst>
                <a:path w="696" h="1414" extrusionOk="0">
                  <a:moveTo>
                    <a:pt x="358" y="0"/>
                  </a:moveTo>
                  <a:cubicBezTo>
                    <a:pt x="199" y="338"/>
                    <a:pt x="80" y="695"/>
                    <a:pt x="1" y="1071"/>
                  </a:cubicBezTo>
                  <a:cubicBezTo>
                    <a:pt x="1" y="1299"/>
                    <a:pt x="174" y="1413"/>
                    <a:pt x="348" y="1413"/>
                  </a:cubicBezTo>
                  <a:cubicBezTo>
                    <a:pt x="521" y="1413"/>
                    <a:pt x="695" y="1299"/>
                    <a:pt x="695" y="1071"/>
                  </a:cubicBezTo>
                  <a:cubicBezTo>
                    <a:pt x="616" y="695"/>
                    <a:pt x="497" y="338"/>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1"/>
            <p:cNvSpPr/>
            <p:nvPr/>
          </p:nvSpPr>
          <p:spPr>
            <a:xfrm>
              <a:off x="1345089" y="4716656"/>
              <a:ext cx="33376" cy="65772"/>
            </a:xfrm>
            <a:custGeom>
              <a:avLst/>
              <a:gdLst/>
              <a:ahLst/>
              <a:cxnLst/>
              <a:rect l="l" t="t" r="r" b="b"/>
              <a:pathLst>
                <a:path w="715" h="1409" extrusionOk="0">
                  <a:moveTo>
                    <a:pt x="358" y="0"/>
                  </a:moveTo>
                  <a:cubicBezTo>
                    <a:pt x="358" y="0"/>
                    <a:pt x="199" y="377"/>
                    <a:pt x="100" y="694"/>
                  </a:cubicBezTo>
                  <a:cubicBezTo>
                    <a:pt x="60" y="813"/>
                    <a:pt x="20" y="932"/>
                    <a:pt x="1" y="1051"/>
                  </a:cubicBezTo>
                  <a:cubicBezTo>
                    <a:pt x="1" y="1289"/>
                    <a:pt x="179" y="1408"/>
                    <a:pt x="358" y="1408"/>
                  </a:cubicBezTo>
                  <a:cubicBezTo>
                    <a:pt x="536" y="1408"/>
                    <a:pt x="715" y="1289"/>
                    <a:pt x="715" y="1051"/>
                  </a:cubicBezTo>
                  <a:cubicBezTo>
                    <a:pt x="695" y="932"/>
                    <a:pt x="675" y="813"/>
                    <a:pt x="615" y="69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1"/>
            <p:cNvSpPr/>
            <p:nvPr/>
          </p:nvSpPr>
          <p:spPr>
            <a:xfrm>
              <a:off x="1473784" y="4587961"/>
              <a:ext cx="32443" cy="66006"/>
            </a:xfrm>
            <a:custGeom>
              <a:avLst/>
              <a:gdLst/>
              <a:ahLst/>
              <a:cxnLst/>
              <a:rect l="l" t="t" r="r" b="b"/>
              <a:pathLst>
                <a:path w="695" h="1414" extrusionOk="0">
                  <a:moveTo>
                    <a:pt x="357" y="0"/>
                  </a:moveTo>
                  <a:cubicBezTo>
                    <a:pt x="199" y="338"/>
                    <a:pt x="80" y="695"/>
                    <a:pt x="0" y="1071"/>
                  </a:cubicBezTo>
                  <a:cubicBezTo>
                    <a:pt x="0" y="1299"/>
                    <a:pt x="174" y="1413"/>
                    <a:pt x="347" y="1413"/>
                  </a:cubicBezTo>
                  <a:cubicBezTo>
                    <a:pt x="521" y="1413"/>
                    <a:pt x="694" y="1299"/>
                    <a:pt x="694" y="1071"/>
                  </a:cubicBezTo>
                  <a:cubicBezTo>
                    <a:pt x="615" y="695"/>
                    <a:pt x="496" y="338"/>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1"/>
            <p:cNvSpPr/>
            <p:nvPr/>
          </p:nvSpPr>
          <p:spPr>
            <a:xfrm>
              <a:off x="1601498" y="4716656"/>
              <a:ext cx="33376" cy="65772"/>
            </a:xfrm>
            <a:custGeom>
              <a:avLst/>
              <a:gdLst/>
              <a:ahLst/>
              <a:cxnLst/>
              <a:rect l="l" t="t" r="r" b="b"/>
              <a:pathLst>
                <a:path w="715" h="1409" extrusionOk="0">
                  <a:moveTo>
                    <a:pt x="358" y="0"/>
                  </a:moveTo>
                  <a:cubicBezTo>
                    <a:pt x="358" y="0"/>
                    <a:pt x="199" y="377"/>
                    <a:pt x="100" y="694"/>
                  </a:cubicBezTo>
                  <a:cubicBezTo>
                    <a:pt x="60" y="813"/>
                    <a:pt x="21" y="932"/>
                    <a:pt x="1" y="1051"/>
                  </a:cubicBezTo>
                  <a:cubicBezTo>
                    <a:pt x="1" y="1289"/>
                    <a:pt x="179" y="1408"/>
                    <a:pt x="358" y="1408"/>
                  </a:cubicBezTo>
                  <a:cubicBezTo>
                    <a:pt x="536" y="1408"/>
                    <a:pt x="715" y="1289"/>
                    <a:pt x="715" y="1051"/>
                  </a:cubicBezTo>
                  <a:cubicBezTo>
                    <a:pt x="695" y="932"/>
                    <a:pt x="675" y="813"/>
                    <a:pt x="616" y="694"/>
                  </a:cubicBezTo>
                  <a:cubicBezTo>
                    <a:pt x="517"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1"/>
            <p:cNvSpPr/>
            <p:nvPr/>
          </p:nvSpPr>
          <p:spPr>
            <a:xfrm>
              <a:off x="1730193" y="4587961"/>
              <a:ext cx="32443" cy="66006"/>
            </a:xfrm>
            <a:custGeom>
              <a:avLst/>
              <a:gdLst/>
              <a:ahLst/>
              <a:cxnLst/>
              <a:rect l="l" t="t" r="r" b="b"/>
              <a:pathLst>
                <a:path w="695" h="1414" extrusionOk="0">
                  <a:moveTo>
                    <a:pt x="357" y="0"/>
                  </a:moveTo>
                  <a:cubicBezTo>
                    <a:pt x="199" y="338"/>
                    <a:pt x="80" y="695"/>
                    <a:pt x="0" y="1071"/>
                  </a:cubicBezTo>
                  <a:cubicBezTo>
                    <a:pt x="0" y="1299"/>
                    <a:pt x="174" y="1413"/>
                    <a:pt x="348" y="1413"/>
                  </a:cubicBezTo>
                  <a:cubicBezTo>
                    <a:pt x="521" y="1413"/>
                    <a:pt x="695" y="1299"/>
                    <a:pt x="695" y="1071"/>
                  </a:cubicBezTo>
                  <a:cubicBezTo>
                    <a:pt x="615" y="695"/>
                    <a:pt x="496" y="338"/>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11"/>
            <p:cNvSpPr/>
            <p:nvPr/>
          </p:nvSpPr>
          <p:spPr>
            <a:xfrm>
              <a:off x="1857954" y="4716656"/>
              <a:ext cx="33376" cy="65772"/>
            </a:xfrm>
            <a:custGeom>
              <a:avLst/>
              <a:gdLst/>
              <a:ahLst/>
              <a:cxnLst/>
              <a:rect l="l" t="t" r="r" b="b"/>
              <a:pathLst>
                <a:path w="715" h="1409" extrusionOk="0">
                  <a:moveTo>
                    <a:pt x="357" y="0"/>
                  </a:moveTo>
                  <a:cubicBezTo>
                    <a:pt x="357" y="0"/>
                    <a:pt x="199" y="377"/>
                    <a:pt x="99" y="694"/>
                  </a:cubicBezTo>
                  <a:cubicBezTo>
                    <a:pt x="60" y="813"/>
                    <a:pt x="20" y="932"/>
                    <a:pt x="0" y="1051"/>
                  </a:cubicBezTo>
                  <a:cubicBezTo>
                    <a:pt x="0" y="1289"/>
                    <a:pt x="179" y="1408"/>
                    <a:pt x="357" y="1408"/>
                  </a:cubicBezTo>
                  <a:cubicBezTo>
                    <a:pt x="536" y="1408"/>
                    <a:pt x="714" y="1289"/>
                    <a:pt x="714" y="1051"/>
                  </a:cubicBezTo>
                  <a:cubicBezTo>
                    <a:pt x="694" y="932"/>
                    <a:pt x="674"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1"/>
            <p:cNvSpPr/>
            <p:nvPr/>
          </p:nvSpPr>
          <p:spPr>
            <a:xfrm>
              <a:off x="1986135" y="4587961"/>
              <a:ext cx="32909" cy="66006"/>
            </a:xfrm>
            <a:custGeom>
              <a:avLst/>
              <a:gdLst/>
              <a:ahLst/>
              <a:cxnLst/>
              <a:rect l="l" t="t" r="r" b="b"/>
              <a:pathLst>
                <a:path w="705" h="1414" extrusionOk="0">
                  <a:moveTo>
                    <a:pt x="348" y="0"/>
                  </a:moveTo>
                  <a:cubicBezTo>
                    <a:pt x="209" y="338"/>
                    <a:pt x="90" y="695"/>
                    <a:pt x="11" y="1071"/>
                  </a:cubicBezTo>
                  <a:cubicBezTo>
                    <a:pt x="1" y="1299"/>
                    <a:pt x="174" y="1413"/>
                    <a:pt x="350" y="1413"/>
                  </a:cubicBezTo>
                  <a:cubicBezTo>
                    <a:pt x="526" y="1413"/>
                    <a:pt x="705" y="1299"/>
                    <a:pt x="705" y="1071"/>
                  </a:cubicBezTo>
                  <a:cubicBezTo>
                    <a:pt x="626" y="695"/>
                    <a:pt x="507" y="338"/>
                    <a:pt x="34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1"/>
            <p:cNvSpPr/>
            <p:nvPr/>
          </p:nvSpPr>
          <p:spPr>
            <a:xfrm>
              <a:off x="2114363" y="4716656"/>
              <a:ext cx="33376" cy="65772"/>
            </a:xfrm>
            <a:custGeom>
              <a:avLst/>
              <a:gdLst/>
              <a:ahLst/>
              <a:cxnLst/>
              <a:rect l="l" t="t" r="r" b="b"/>
              <a:pathLst>
                <a:path w="715" h="1409" extrusionOk="0">
                  <a:moveTo>
                    <a:pt x="357" y="0"/>
                  </a:moveTo>
                  <a:cubicBezTo>
                    <a:pt x="357" y="0"/>
                    <a:pt x="199" y="377"/>
                    <a:pt x="100" y="694"/>
                  </a:cubicBezTo>
                  <a:cubicBezTo>
                    <a:pt x="60" y="813"/>
                    <a:pt x="20" y="932"/>
                    <a:pt x="1" y="1051"/>
                  </a:cubicBezTo>
                  <a:cubicBezTo>
                    <a:pt x="1" y="1289"/>
                    <a:pt x="179" y="1408"/>
                    <a:pt x="357" y="1408"/>
                  </a:cubicBezTo>
                  <a:cubicBezTo>
                    <a:pt x="536" y="1408"/>
                    <a:pt x="714" y="1289"/>
                    <a:pt x="714" y="1051"/>
                  </a:cubicBezTo>
                  <a:cubicBezTo>
                    <a:pt x="695" y="932"/>
                    <a:pt x="675"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1"/>
            <p:cNvSpPr/>
            <p:nvPr/>
          </p:nvSpPr>
          <p:spPr>
            <a:xfrm>
              <a:off x="2243058" y="4587961"/>
              <a:ext cx="32443" cy="66006"/>
            </a:xfrm>
            <a:custGeom>
              <a:avLst/>
              <a:gdLst/>
              <a:ahLst/>
              <a:cxnLst/>
              <a:rect l="l" t="t" r="r" b="b"/>
              <a:pathLst>
                <a:path w="695" h="1414" extrusionOk="0">
                  <a:moveTo>
                    <a:pt x="357" y="0"/>
                  </a:moveTo>
                  <a:cubicBezTo>
                    <a:pt x="198" y="338"/>
                    <a:pt x="79" y="695"/>
                    <a:pt x="0" y="1071"/>
                  </a:cubicBezTo>
                  <a:cubicBezTo>
                    <a:pt x="0" y="1299"/>
                    <a:pt x="174" y="1413"/>
                    <a:pt x="347" y="1413"/>
                  </a:cubicBezTo>
                  <a:cubicBezTo>
                    <a:pt x="521" y="1413"/>
                    <a:pt x="694" y="1299"/>
                    <a:pt x="694" y="1071"/>
                  </a:cubicBezTo>
                  <a:cubicBezTo>
                    <a:pt x="615" y="695"/>
                    <a:pt x="496" y="338"/>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11"/>
            <p:cNvSpPr/>
            <p:nvPr/>
          </p:nvSpPr>
          <p:spPr>
            <a:xfrm>
              <a:off x="448100" y="4844371"/>
              <a:ext cx="33330" cy="64652"/>
            </a:xfrm>
            <a:custGeom>
              <a:avLst/>
              <a:gdLst/>
              <a:ahLst/>
              <a:cxnLst/>
              <a:rect l="l" t="t" r="r" b="b"/>
              <a:pathLst>
                <a:path w="714" h="1385" extrusionOk="0">
                  <a:moveTo>
                    <a:pt x="357" y="1"/>
                  </a:moveTo>
                  <a:cubicBezTo>
                    <a:pt x="198" y="338"/>
                    <a:pt x="79" y="695"/>
                    <a:pt x="0" y="1072"/>
                  </a:cubicBezTo>
                  <a:cubicBezTo>
                    <a:pt x="20" y="1280"/>
                    <a:pt x="188"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1"/>
            <p:cNvSpPr/>
            <p:nvPr/>
          </p:nvSpPr>
          <p:spPr>
            <a:xfrm>
              <a:off x="704509" y="4844371"/>
              <a:ext cx="33376" cy="64652"/>
            </a:xfrm>
            <a:custGeom>
              <a:avLst/>
              <a:gdLst/>
              <a:ahLst/>
              <a:cxnLst/>
              <a:rect l="l" t="t" r="r" b="b"/>
              <a:pathLst>
                <a:path w="715" h="1385" extrusionOk="0">
                  <a:moveTo>
                    <a:pt x="357" y="1"/>
                  </a:moveTo>
                  <a:cubicBezTo>
                    <a:pt x="199" y="338"/>
                    <a:pt x="80" y="695"/>
                    <a:pt x="0" y="1072"/>
                  </a:cubicBezTo>
                  <a:cubicBezTo>
                    <a:pt x="20" y="1280"/>
                    <a:pt x="189"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1"/>
            <p:cNvSpPr/>
            <p:nvPr/>
          </p:nvSpPr>
          <p:spPr>
            <a:xfrm>
              <a:off x="960918" y="4844371"/>
              <a:ext cx="33376" cy="64652"/>
            </a:xfrm>
            <a:custGeom>
              <a:avLst/>
              <a:gdLst/>
              <a:ahLst/>
              <a:cxnLst/>
              <a:rect l="l" t="t" r="r" b="b"/>
              <a:pathLst>
                <a:path w="715" h="1385" extrusionOk="0">
                  <a:moveTo>
                    <a:pt x="358" y="1"/>
                  </a:moveTo>
                  <a:cubicBezTo>
                    <a:pt x="199" y="338"/>
                    <a:pt x="80" y="695"/>
                    <a:pt x="1" y="1072"/>
                  </a:cubicBezTo>
                  <a:cubicBezTo>
                    <a:pt x="20" y="1280"/>
                    <a:pt x="189" y="1384"/>
                    <a:pt x="358" y="1384"/>
                  </a:cubicBezTo>
                  <a:cubicBezTo>
                    <a:pt x="526" y="1384"/>
                    <a:pt x="695" y="1280"/>
                    <a:pt x="715" y="1072"/>
                  </a:cubicBezTo>
                  <a:cubicBezTo>
                    <a:pt x="615" y="695"/>
                    <a:pt x="496"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1"/>
            <p:cNvSpPr/>
            <p:nvPr/>
          </p:nvSpPr>
          <p:spPr>
            <a:xfrm>
              <a:off x="1217328" y="4844371"/>
              <a:ext cx="32489" cy="66006"/>
            </a:xfrm>
            <a:custGeom>
              <a:avLst/>
              <a:gdLst/>
              <a:ahLst/>
              <a:cxnLst/>
              <a:rect l="l" t="t" r="r" b="b"/>
              <a:pathLst>
                <a:path w="696" h="1414" extrusionOk="0">
                  <a:moveTo>
                    <a:pt x="358" y="1"/>
                  </a:moveTo>
                  <a:cubicBezTo>
                    <a:pt x="199" y="338"/>
                    <a:pt x="80" y="695"/>
                    <a:pt x="1" y="1072"/>
                  </a:cubicBezTo>
                  <a:cubicBezTo>
                    <a:pt x="1" y="1300"/>
                    <a:pt x="174" y="1414"/>
                    <a:pt x="348" y="1414"/>
                  </a:cubicBezTo>
                  <a:cubicBezTo>
                    <a:pt x="521" y="1414"/>
                    <a:pt x="695" y="1300"/>
                    <a:pt x="695" y="1072"/>
                  </a:cubicBezTo>
                  <a:cubicBezTo>
                    <a:pt x="616" y="695"/>
                    <a:pt x="497"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1"/>
            <p:cNvSpPr/>
            <p:nvPr/>
          </p:nvSpPr>
          <p:spPr>
            <a:xfrm>
              <a:off x="1473784" y="4844371"/>
              <a:ext cx="32443" cy="66006"/>
            </a:xfrm>
            <a:custGeom>
              <a:avLst/>
              <a:gdLst/>
              <a:ahLst/>
              <a:cxnLst/>
              <a:rect l="l" t="t" r="r" b="b"/>
              <a:pathLst>
                <a:path w="695" h="1414" extrusionOk="0">
                  <a:moveTo>
                    <a:pt x="357" y="1"/>
                  </a:moveTo>
                  <a:cubicBezTo>
                    <a:pt x="199" y="338"/>
                    <a:pt x="80"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1"/>
            <p:cNvSpPr/>
            <p:nvPr/>
          </p:nvSpPr>
          <p:spPr>
            <a:xfrm>
              <a:off x="1730193" y="4844371"/>
              <a:ext cx="32443" cy="66006"/>
            </a:xfrm>
            <a:custGeom>
              <a:avLst/>
              <a:gdLst/>
              <a:ahLst/>
              <a:cxnLst/>
              <a:rect l="l" t="t" r="r" b="b"/>
              <a:pathLst>
                <a:path w="695" h="1414" extrusionOk="0">
                  <a:moveTo>
                    <a:pt x="357" y="1"/>
                  </a:moveTo>
                  <a:cubicBezTo>
                    <a:pt x="199" y="338"/>
                    <a:pt x="80" y="695"/>
                    <a:pt x="0" y="1072"/>
                  </a:cubicBezTo>
                  <a:cubicBezTo>
                    <a:pt x="0" y="1300"/>
                    <a:pt x="174" y="1414"/>
                    <a:pt x="348" y="1414"/>
                  </a:cubicBezTo>
                  <a:cubicBezTo>
                    <a:pt x="521" y="1414"/>
                    <a:pt x="695" y="1300"/>
                    <a:pt x="695"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1"/>
            <p:cNvSpPr/>
            <p:nvPr/>
          </p:nvSpPr>
          <p:spPr>
            <a:xfrm>
              <a:off x="1986135" y="4844371"/>
              <a:ext cx="32909" cy="66006"/>
            </a:xfrm>
            <a:custGeom>
              <a:avLst/>
              <a:gdLst/>
              <a:ahLst/>
              <a:cxnLst/>
              <a:rect l="l" t="t" r="r" b="b"/>
              <a:pathLst>
                <a:path w="705" h="1414" extrusionOk="0">
                  <a:moveTo>
                    <a:pt x="348" y="1"/>
                  </a:moveTo>
                  <a:cubicBezTo>
                    <a:pt x="209" y="338"/>
                    <a:pt x="90" y="695"/>
                    <a:pt x="11" y="1072"/>
                  </a:cubicBezTo>
                  <a:cubicBezTo>
                    <a:pt x="1" y="1300"/>
                    <a:pt x="174" y="1414"/>
                    <a:pt x="350" y="1414"/>
                  </a:cubicBezTo>
                  <a:cubicBezTo>
                    <a:pt x="526" y="1414"/>
                    <a:pt x="705" y="1300"/>
                    <a:pt x="705" y="1072"/>
                  </a:cubicBezTo>
                  <a:cubicBezTo>
                    <a:pt x="626" y="695"/>
                    <a:pt x="507" y="338"/>
                    <a:pt x="34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1"/>
            <p:cNvSpPr/>
            <p:nvPr/>
          </p:nvSpPr>
          <p:spPr>
            <a:xfrm>
              <a:off x="2243058" y="4844371"/>
              <a:ext cx="32443" cy="66006"/>
            </a:xfrm>
            <a:custGeom>
              <a:avLst/>
              <a:gdLst/>
              <a:ahLst/>
              <a:cxnLst/>
              <a:rect l="l" t="t" r="r" b="b"/>
              <a:pathLst>
                <a:path w="695" h="1414" extrusionOk="0">
                  <a:moveTo>
                    <a:pt x="357" y="1"/>
                  </a:moveTo>
                  <a:cubicBezTo>
                    <a:pt x="198" y="338"/>
                    <a:pt x="79"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5" name="Google Shape;985;p11"/>
          <p:cNvGrpSpPr/>
          <p:nvPr/>
        </p:nvGrpSpPr>
        <p:grpSpPr>
          <a:xfrm>
            <a:off x="2253752" y="-577621"/>
            <a:ext cx="64328" cy="1210636"/>
            <a:chOff x="738075" y="459991"/>
            <a:chExt cx="78650" cy="1480176"/>
          </a:xfrm>
        </p:grpSpPr>
        <p:sp>
          <p:nvSpPr>
            <p:cNvPr id="986" name="Google Shape;986;p11"/>
            <p:cNvSpPr/>
            <p:nvPr/>
          </p:nvSpPr>
          <p:spPr>
            <a:xfrm>
              <a:off x="738075" y="1780159"/>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87" name="Google Shape;987;p11"/>
            <p:cNvCxnSpPr/>
            <p:nvPr/>
          </p:nvCxnSpPr>
          <p:spPr>
            <a:xfrm rot="10800000">
              <a:off x="777411" y="459991"/>
              <a:ext cx="0" cy="1432200"/>
            </a:xfrm>
            <a:prstGeom prst="straightConnector1">
              <a:avLst/>
            </a:prstGeom>
            <a:noFill/>
            <a:ln w="19050" cap="flat" cmpd="sng">
              <a:solidFill>
                <a:schemeClr val="dk1"/>
              </a:solidFill>
              <a:prstDash val="solid"/>
              <a:round/>
              <a:headEnd type="none" w="med" len="med"/>
              <a:tailEnd type="none" w="med" len="med"/>
            </a:ln>
          </p:spPr>
        </p:cxnSp>
      </p:grpSp>
      <p:grpSp>
        <p:nvGrpSpPr>
          <p:cNvPr id="988" name="Google Shape;988;p11"/>
          <p:cNvGrpSpPr/>
          <p:nvPr/>
        </p:nvGrpSpPr>
        <p:grpSpPr>
          <a:xfrm>
            <a:off x="6962221" y="211700"/>
            <a:ext cx="1161465" cy="1269233"/>
            <a:chOff x="7398671" y="323425"/>
            <a:chExt cx="1161465" cy="1269233"/>
          </a:xfrm>
        </p:grpSpPr>
        <p:sp>
          <p:nvSpPr>
            <p:cNvPr id="989" name="Google Shape;989;p11"/>
            <p:cNvSpPr/>
            <p:nvPr/>
          </p:nvSpPr>
          <p:spPr>
            <a:xfrm>
              <a:off x="7398671" y="323425"/>
              <a:ext cx="1161465" cy="338405"/>
            </a:xfrm>
            <a:custGeom>
              <a:avLst/>
              <a:gdLst/>
              <a:ahLst/>
              <a:cxnLst/>
              <a:rect l="l" t="t" r="r" b="b"/>
              <a:pathLst>
                <a:path w="24770" h="7217" extrusionOk="0">
                  <a:moveTo>
                    <a:pt x="14016" y="0"/>
                  </a:moveTo>
                  <a:cubicBezTo>
                    <a:pt x="11600" y="0"/>
                    <a:pt x="9173" y="1184"/>
                    <a:pt x="7774" y="3647"/>
                  </a:cubicBezTo>
                  <a:cubicBezTo>
                    <a:pt x="6850" y="2866"/>
                    <a:pt x="5779" y="2515"/>
                    <a:pt x="4733" y="2515"/>
                  </a:cubicBezTo>
                  <a:cubicBezTo>
                    <a:pt x="2299" y="2515"/>
                    <a:pt x="0" y="4414"/>
                    <a:pt x="0" y="7216"/>
                  </a:cubicBezTo>
                  <a:lnTo>
                    <a:pt x="24769" y="7216"/>
                  </a:lnTo>
                  <a:cubicBezTo>
                    <a:pt x="24769" y="5729"/>
                    <a:pt x="23560" y="4519"/>
                    <a:pt x="22072" y="4519"/>
                  </a:cubicBezTo>
                  <a:cubicBezTo>
                    <a:pt x="21636" y="4519"/>
                    <a:pt x="21220" y="4618"/>
                    <a:pt x="20823" y="4817"/>
                  </a:cubicBezTo>
                  <a:cubicBezTo>
                    <a:pt x="19716" y="1657"/>
                    <a:pt x="16874" y="0"/>
                    <a:pt x="140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0" name="Google Shape;990;p11"/>
            <p:cNvGrpSpPr/>
            <p:nvPr/>
          </p:nvGrpSpPr>
          <p:grpSpPr>
            <a:xfrm>
              <a:off x="8211471" y="405506"/>
              <a:ext cx="58161" cy="1170937"/>
              <a:chOff x="738075" y="356749"/>
              <a:chExt cx="78650" cy="1583417"/>
            </a:xfrm>
          </p:grpSpPr>
          <p:sp>
            <p:nvSpPr>
              <p:cNvPr id="991" name="Google Shape;991;p11"/>
              <p:cNvSpPr/>
              <p:nvPr/>
            </p:nvSpPr>
            <p:spPr>
              <a:xfrm>
                <a:off x="738075" y="1780159"/>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92" name="Google Shape;992;p11"/>
              <p:cNvCxnSpPr/>
              <p:nvPr/>
            </p:nvCxnSpPr>
            <p:spPr>
              <a:xfrm rot="10800000">
                <a:off x="777403" y="356749"/>
                <a:ext cx="0" cy="1484100"/>
              </a:xfrm>
              <a:prstGeom prst="straightConnector1">
                <a:avLst/>
              </a:prstGeom>
              <a:noFill/>
              <a:ln w="19050" cap="flat" cmpd="sng">
                <a:solidFill>
                  <a:schemeClr val="dk1"/>
                </a:solidFill>
                <a:prstDash val="solid"/>
                <a:round/>
                <a:headEnd type="none" w="med" len="med"/>
                <a:tailEnd type="none" w="med" len="med"/>
              </a:ln>
            </p:spPr>
          </p:cxnSp>
        </p:grpSp>
        <p:grpSp>
          <p:nvGrpSpPr>
            <p:cNvPr id="993" name="Google Shape;993;p11"/>
            <p:cNvGrpSpPr/>
            <p:nvPr/>
          </p:nvGrpSpPr>
          <p:grpSpPr>
            <a:xfrm>
              <a:off x="8010186" y="390395"/>
              <a:ext cx="45664" cy="962013"/>
              <a:chOff x="7647250" y="-656825"/>
              <a:chExt cx="78650" cy="1656930"/>
            </a:xfrm>
          </p:grpSpPr>
          <p:sp>
            <p:nvSpPr>
              <p:cNvPr id="994" name="Google Shape;994;p11"/>
              <p:cNvSpPr/>
              <p:nvPr/>
            </p:nvSpPr>
            <p:spPr>
              <a:xfrm>
                <a:off x="7647250" y="840097"/>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95" name="Google Shape;995;p11"/>
              <p:cNvCxnSpPr/>
              <p:nvPr/>
            </p:nvCxnSpPr>
            <p:spPr>
              <a:xfrm rot="10800000">
                <a:off x="7686575" y="-656825"/>
                <a:ext cx="0" cy="1570500"/>
              </a:xfrm>
              <a:prstGeom prst="straightConnector1">
                <a:avLst/>
              </a:prstGeom>
              <a:noFill/>
              <a:ln w="19050" cap="flat" cmpd="sng">
                <a:solidFill>
                  <a:schemeClr val="dk1"/>
                </a:solidFill>
                <a:prstDash val="solid"/>
                <a:round/>
                <a:headEnd type="none" w="med" len="med"/>
                <a:tailEnd type="none" w="med" len="med"/>
              </a:ln>
            </p:spPr>
          </p:cxnSp>
        </p:grpSp>
        <p:grpSp>
          <p:nvGrpSpPr>
            <p:cNvPr id="996" name="Google Shape;996;p11"/>
            <p:cNvGrpSpPr/>
            <p:nvPr/>
          </p:nvGrpSpPr>
          <p:grpSpPr>
            <a:xfrm>
              <a:off x="7689164" y="575743"/>
              <a:ext cx="85453" cy="1016916"/>
              <a:chOff x="738075" y="944467"/>
              <a:chExt cx="78650" cy="935869"/>
            </a:xfrm>
          </p:grpSpPr>
          <p:sp>
            <p:nvSpPr>
              <p:cNvPr id="997" name="Google Shape;997;p11"/>
              <p:cNvSpPr/>
              <p:nvPr/>
            </p:nvSpPr>
            <p:spPr>
              <a:xfrm>
                <a:off x="738075" y="1720328"/>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98" name="Google Shape;998;p11"/>
              <p:cNvCxnSpPr/>
              <p:nvPr/>
            </p:nvCxnSpPr>
            <p:spPr>
              <a:xfrm rot="10800000">
                <a:off x="777393" y="944467"/>
                <a:ext cx="0" cy="817800"/>
              </a:xfrm>
              <a:prstGeom prst="straightConnector1">
                <a:avLst/>
              </a:prstGeom>
              <a:noFill/>
              <a:ln w="19050" cap="flat" cmpd="sng">
                <a:solidFill>
                  <a:schemeClr val="dk1"/>
                </a:solidFill>
                <a:prstDash val="solid"/>
                <a:round/>
                <a:headEnd type="none" w="med" len="med"/>
                <a:tailEnd type="none" w="med" len="med"/>
              </a:ln>
            </p:spPr>
          </p:cxnSp>
        </p:grpSp>
      </p:grpSp>
      <p:grpSp>
        <p:nvGrpSpPr>
          <p:cNvPr id="999" name="Google Shape;999;p11"/>
          <p:cNvGrpSpPr/>
          <p:nvPr/>
        </p:nvGrpSpPr>
        <p:grpSpPr>
          <a:xfrm>
            <a:off x="8630977" y="-801023"/>
            <a:ext cx="64328" cy="1800388"/>
            <a:chOff x="738075" y="-261065"/>
            <a:chExt cx="78650" cy="2201232"/>
          </a:xfrm>
        </p:grpSpPr>
        <p:sp>
          <p:nvSpPr>
            <p:cNvPr id="1000" name="Google Shape;1000;p11"/>
            <p:cNvSpPr/>
            <p:nvPr/>
          </p:nvSpPr>
          <p:spPr>
            <a:xfrm>
              <a:off x="738075" y="1780159"/>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01" name="Google Shape;1001;p11"/>
            <p:cNvCxnSpPr/>
            <p:nvPr/>
          </p:nvCxnSpPr>
          <p:spPr>
            <a:xfrm rot="10800000">
              <a:off x="777411" y="-261065"/>
              <a:ext cx="0" cy="2159400"/>
            </a:xfrm>
            <a:prstGeom prst="straightConnector1">
              <a:avLst/>
            </a:prstGeom>
            <a:noFill/>
            <a:ln w="19050" cap="flat" cmpd="sng">
              <a:solidFill>
                <a:schemeClr val="dk1"/>
              </a:solidFill>
              <a:prstDash val="solid"/>
              <a:round/>
              <a:headEnd type="none" w="med" len="med"/>
              <a:tailEnd type="none" w="med" len="med"/>
            </a:ln>
          </p:spPr>
        </p:cxn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1002"/>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CUSTOM_3">
    <p:spTree>
      <p:nvGrpSpPr>
        <p:cNvPr id="1" name="Shape 1110"/>
        <p:cNvGrpSpPr/>
        <p:nvPr/>
      </p:nvGrpSpPr>
      <p:grpSpPr>
        <a:xfrm>
          <a:off x="0" y="0"/>
          <a:ext cx="0" cy="0"/>
          <a:chOff x="0" y="0"/>
          <a:chExt cx="0" cy="0"/>
        </a:xfrm>
      </p:grpSpPr>
      <p:sp>
        <p:nvSpPr>
          <p:cNvPr id="1111" name="Google Shape;1111;p14"/>
          <p:cNvSpPr txBox="1">
            <a:spLocks noGrp="1"/>
          </p:cNvSpPr>
          <p:nvPr>
            <p:ph type="title"/>
          </p:nvPr>
        </p:nvSpPr>
        <p:spPr>
          <a:xfrm>
            <a:off x="3240100" y="2838750"/>
            <a:ext cx="4584000" cy="373500"/>
          </a:xfrm>
          <a:prstGeom prst="rect">
            <a:avLst/>
          </a:prstGeom>
        </p:spPr>
        <p:txBody>
          <a:bodyPr spcFirstLastPara="1" wrap="square" lIns="91425" tIns="91425" rIns="91425" bIns="91425" anchor="ctr" anchorCtr="0">
            <a:noAutofit/>
          </a:bodyPr>
          <a:lstStyle>
            <a:lvl1pPr lvl="0" algn="l" rtl="0">
              <a:spcBef>
                <a:spcPts val="0"/>
              </a:spcBef>
              <a:spcAft>
                <a:spcPts val="0"/>
              </a:spcAft>
              <a:buClr>
                <a:schemeClr val="dk2"/>
              </a:buClr>
              <a:buSzPts val="4200"/>
              <a:buNone/>
              <a:defRPr sz="2000">
                <a:solidFill>
                  <a:schemeClr val="dk2"/>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2" name="Google Shape;1112;p14"/>
          <p:cNvSpPr txBox="1">
            <a:spLocks noGrp="1"/>
          </p:cNvSpPr>
          <p:nvPr>
            <p:ph type="subTitle" idx="1"/>
          </p:nvPr>
        </p:nvSpPr>
        <p:spPr>
          <a:xfrm>
            <a:off x="3240100" y="1626450"/>
            <a:ext cx="4584000" cy="1212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20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13" name="Google Shape;1113;p14"/>
          <p:cNvSpPr/>
          <p:nvPr/>
        </p:nvSpPr>
        <p:spPr>
          <a:xfrm flipH="1">
            <a:off x="405161" y="746000"/>
            <a:ext cx="1964013" cy="572308"/>
          </a:xfrm>
          <a:custGeom>
            <a:avLst/>
            <a:gdLst/>
            <a:ahLst/>
            <a:cxnLst/>
            <a:rect l="l" t="t" r="r" b="b"/>
            <a:pathLst>
              <a:path w="24770" h="7217" extrusionOk="0">
                <a:moveTo>
                  <a:pt x="14016" y="0"/>
                </a:moveTo>
                <a:cubicBezTo>
                  <a:pt x="11600" y="0"/>
                  <a:pt x="9173" y="1184"/>
                  <a:pt x="7774" y="3647"/>
                </a:cubicBezTo>
                <a:cubicBezTo>
                  <a:pt x="6850" y="2866"/>
                  <a:pt x="5779" y="2515"/>
                  <a:pt x="4733" y="2515"/>
                </a:cubicBezTo>
                <a:cubicBezTo>
                  <a:pt x="2299" y="2515"/>
                  <a:pt x="0" y="4414"/>
                  <a:pt x="0" y="7216"/>
                </a:cubicBezTo>
                <a:lnTo>
                  <a:pt x="24769" y="7216"/>
                </a:lnTo>
                <a:cubicBezTo>
                  <a:pt x="24769" y="5729"/>
                  <a:pt x="23560" y="4519"/>
                  <a:pt x="22072" y="4519"/>
                </a:cubicBezTo>
                <a:cubicBezTo>
                  <a:pt x="21636" y="4519"/>
                  <a:pt x="21220" y="4618"/>
                  <a:pt x="20823" y="4817"/>
                </a:cubicBezTo>
                <a:cubicBezTo>
                  <a:pt x="19716" y="1657"/>
                  <a:pt x="16874" y="0"/>
                  <a:pt x="140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4" name="Google Shape;1114;p14"/>
          <p:cNvGrpSpPr/>
          <p:nvPr/>
        </p:nvGrpSpPr>
        <p:grpSpPr>
          <a:xfrm flipH="1">
            <a:off x="905556" y="974110"/>
            <a:ext cx="124809" cy="2349098"/>
            <a:chOff x="738075" y="459861"/>
            <a:chExt cx="78650" cy="1480306"/>
          </a:xfrm>
        </p:grpSpPr>
        <p:sp>
          <p:nvSpPr>
            <p:cNvPr id="1115" name="Google Shape;1115;p14"/>
            <p:cNvSpPr/>
            <p:nvPr/>
          </p:nvSpPr>
          <p:spPr>
            <a:xfrm>
              <a:off x="738075" y="1780159"/>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16" name="Google Shape;1116;p14"/>
            <p:cNvCxnSpPr/>
            <p:nvPr/>
          </p:nvCxnSpPr>
          <p:spPr>
            <a:xfrm rot="10800000">
              <a:off x="777407" y="459861"/>
              <a:ext cx="0" cy="1427100"/>
            </a:xfrm>
            <a:prstGeom prst="straightConnector1">
              <a:avLst/>
            </a:prstGeom>
            <a:noFill/>
            <a:ln w="19050" cap="flat" cmpd="sng">
              <a:solidFill>
                <a:schemeClr val="dk1"/>
              </a:solidFill>
              <a:prstDash val="solid"/>
              <a:round/>
              <a:headEnd type="none" w="med" len="med"/>
              <a:tailEnd type="none" w="med" len="med"/>
            </a:ln>
          </p:spPr>
        </p:cxnSp>
      </p:grpSp>
      <p:grpSp>
        <p:nvGrpSpPr>
          <p:cNvPr id="1117" name="Google Shape;1117;p14"/>
          <p:cNvGrpSpPr/>
          <p:nvPr/>
        </p:nvGrpSpPr>
        <p:grpSpPr>
          <a:xfrm flipH="1">
            <a:off x="1770777" y="1085083"/>
            <a:ext cx="97997" cy="2064535"/>
            <a:chOff x="7647250" y="-656825"/>
            <a:chExt cx="78650" cy="1656930"/>
          </a:xfrm>
        </p:grpSpPr>
        <p:sp>
          <p:nvSpPr>
            <p:cNvPr id="1118" name="Google Shape;1118;p14"/>
            <p:cNvSpPr/>
            <p:nvPr/>
          </p:nvSpPr>
          <p:spPr>
            <a:xfrm>
              <a:off x="7647250" y="840097"/>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19" name="Google Shape;1119;p14"/>
            <p:cNvCxnSpPr/>
            <p:nvPr/>
          </p:nvCxnSpPr>
          <p:spPr>
            <a:xfrm rot="10800000">
              <a:off x="7686575" y="-656825"/>
              <a:ext cx="0" cy="1570500"/>
            </a:xfrm>
            <a:prstGeom prst="straightConnector1">
              <a:avLst/>
            </a:prstGeom>
            <a:noFill/>
            <a:ln w="19050" cap="flat" cmpd="sng">
              <a:solidFill>
                <a:schemeClr val="dk1"/>
              </a:solidFill>
              <a:prstDash val="solid"/>
              <a:round/>
              <a:headEnd type="none" w="med" len="med"/>
              <a:tailEnd type="none" w="med" len="med"/>
            </a:ln>
          </p:spPr>
        </p:cxnSp>
      </p:grpSp>
      <p:grpSp>
        <p:nvGrpSpPr>
          <p:cNvPr id="1120" name="Google Shape;1120;p14"/>
          <p:cNvGrpSpPr/>
          <p:nvPr/>
        </p:nvGrpSpPr>
        <p:grpSpPr>
          <a:xfrm flipH="1">
            <a:off x="1479721" y="986327"/>
            <a:ext cx="97997" cy="1861561"/>
            <a:chOff x="7647250" y="-493925"/>
            <a:chExt cx="78650" cy="1494030"/>
          </a:xfrm>
        </p:grpSpPr>
        <p:sp>
          <p:nvSpPr>
            <p:cNvPr id="1121" name="Google Shape;1121;p14"/>
            <p:cNvSpPr/>
            <p:nvPr/>
          </p:nvSpPr>
          <p:spPr>
            <a:xfrm>
              <a:off x="7647250" y="840097"/>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22" name="Google Shape;1122;p14"/>
            <p:cNvCxnSpPr/>
            <p:nvPr/>
          </p:nvCxnSpPr>
          <p:spPr>
            <a:xfrm rot="10800000">
              <a:off x="7686575" y="-493925"/>
              <a:ext cx="0" cy="1407600"/>
            </a:xfrm>
            <a:prstGeom prst="straightConnector1">
              <a:avLst/>
            </a:prstGeom>
            <a:noFill/>
            <a:ln w="19050" cap="flat" cmpd="sng">
              <a:solidFill>
                <a:schemeClr val="dk1"/>
              </a:solidFill>
              <a:prstDash val="solid"/>
              <a:round/>
              <a:headEnd type="none" w="med" len="med"/>
              <a:tailEnd type="none" w="med" len="med"/>
            </a:ln>
          </p:spPr>
        </p:cxnSp>
      </p:grpSp>
      <p:grpSp>
        <p:nvGrpSpPr>
          <p:cNvPr id="1123" name="Google Shape;1123;p14"/>
          <p:cNvGrpSpPr/>
          <p:nvPr/>
        </p:nvGrpSpPr>
        <p:grpSpPr>
          <a:xfrm flipH="1">
            <a:off x="3907908" y="-1000100"/>
            <a:ext cx="78650" cy="1656930"/>
            <a:chOff x="7647250" y="-656825"/>
            <a:chExt cx="78650" cy="1656930"/>
          </a:xfrm>
        </p:grpSpPr>
        <p:sp>
          <p:nvSpPr>
            <p:cNvPr id="1124" name="Google Shape;1124;p14"/>
            <p:cNvSpPr/>
            <p:nvPr/>
          </p:nvSpPr>
          <p:spPr>
            <a:xfrm>
              <a:off x="7647250" y="840097"/>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25" name="Google Shape;1125;p14"/>
            <p:cNvCxnSpPr/>
            <p:nvPr/>
          </p:nvCxnSpPr>
          <p:spPr>
            <a:xfrm rot="10800000">
              <a:off x="7686575" y="-656825"/>
              <a:ext cx="0" cy="1570500"/>
            </a:xfrm>
            <a:prstGeom prst="straightConnector1">
              <a:avLst/>
            </a:prstGeom>
            <a:noFill/>
            <a:ln w="19050" cap="flat" cmpd="sng">
              <a:solidFill>
                <a:schemeClr val="dk1"/>
              </a:solidFill>
              <a:prstDash val="solid"/>
              <a:round/>
              <a:headEnd type="none" w="med" len="med"/>
              <a:tailEnd type="none" w="med" len="med"/>
            </a:ln>
          </p:spPr>
        </p:cxnSp>
      </p:grpSp>
      <p:grpSp>
        <p:nvGrpSpPr>
          <p:cNvPr id="1126" name="Google Shape;1126;p14"/>
          <p:cNvGrpSpPr/>
          <p:nvPr/>
        </p:nvGrpSpPr>
        <p:grpSpPr>
          <a:xfrm flipH="1">
            <a:off x="7671527" y="-881287"/>
            <a:ext cx="100168" cy="1961605"/>
            <a:chOff x="738075" y="399962"/>
            <a:chExt cx="78650" cy="1540205"/>
          </a:xfrm>
        </p:grpSpPr>
        <p:sp>
          <p:nvSpPr>
            <p:cNvPr id="1127" name="Google Shape;1127;p14"/>
            <p:cNvSpPr/>
            <p:nvPr/>
          </p:nvSpPr>
          <p:spPr>
            <a:xfrm>
              <a:off x="738075" y="1780159"/>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28" name="Google Shape;1128;p14"/>
            <p:cNvCxnSpPr/>
            <p:nvPr/>
          </p:nvCxnSpPr>
          <p:spPr>
            <a:xfrm rot="10800000">
              <a:off x="777403" y="399962"/>
              <a:ext cx="0" cy="1484100"/>
            </a:xfrm>
            <a:prstGeom prst="straightConnector1">
              <a:avLst/>
            </a:prstGeom>
            <a:noFill/>
            <a:ln w="19050" cap="flat" cmpd="sng">
              <a:solidFill>
                <a:schemeClr val="dk1"/>
              </a:solidFill>
              <a:prstDash val="solid"/>
              <a:round/>
              <a:headEnd type="none" w="med" len="med"/>
              <a:tailEnd type="none" w="med" len="med"/>
            </a:ln>
          </p:spPr>
        </p:cxnSp>
      </p:grpSp>
      <p:grpSp>
        <p:nvGrpSpPr>
          <p:cNvPr id="1129" name="Google Shape;1129;p14"/>
          <p:cNvGrpSpPr/>
          <p:nvPr/>
        </p:nvGrpSpPr>
        <p:grpSpPr>
          <a:xfrm flipH="1">
            <a:off x="8105733" y="-146850"/>
            <a:ext cx="78650" cy="1656930"/>
            <a:chOff x="7647250" y="-656825"/>
            <a:chExt cx="78650" cy="1656930"/>
          </a:xfrm>
        </p:grpSpPr>
        <p:sp>
          <p:nvSpPr>
            <p:cNvPr id="1130" name="Google Shape;1130;p14"/>
            <p:cNvSpPr/>
            <p:nvPr/>
          </p:nvSpPr>
          <p:spPr>
            <a:xfrm>
              <a:off x="7647250" y="840097"/>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31" name="Google Shape;1131;p14"/>
            <p:cNvCxnSpPr/>
            <p:nvPr/>
          </p:nvCxnSpPr>
          <p:spPr>
            <a:xfrm rot="10800000">
              <a:off x="7686575" y="-656825"/>
              <a:ext cx="0" cy="1570500"/>
            </a:xfrm>
            <a:prstGeom prst="straightConnector1">
              <a:avLst/>
            </a:prstGeom>
            <a:noFill/>
            <a:ln w="19050" cap="flat" cmpd="sng">
              <a:solidFill>
                <a:schemeClr val="dk1"/>
              </a:solidFill>
              <a:prstDash val="solid"/>
              <a:round/>
              <a:headEnd type="none" w="med" len="med"/>
              <a:tailEnd type="none" w="med" len="med"/>
            </a:ln>
          </p:spPr>
        </p:cxnSp>
      </p:grpSp>
      <p:grpSp>
        <p:nvGrpSpPr>
          <p:cNvPr id="1132" name="Google Shape;1132;p14"/>
          <p:cNvGrpSpPr/>
          <p:nvPr/>
        </p:nvGrpSpPr>
        <p:grpSpPr>
          <a:xfrm flipH="1">
            <a:off x="-400134" y="3906439"/>
            <a:ext cx="2275479" cy="1678652"/>
            <a:chOff x="448100" y="3562278"/>
            <a:chExt cx="1827401" cy="1348098"/>
          </a:xfrm>
        </p:grpSpPr>
        <p:sp>
          <p:nvSpPr>
            <p:cNvPr id="1133" name="Google Shape;1133;p14"/>
            <p:cNvSpPr/>
            <p:nvPr/>
          </p:nvSpPr>
          <p:spPr>
            <a:xfrm>
              <a:off x="448100" y="3562278"/>
              <a:ext cx="33330" cy="64605"/>
            </a:xfrm>
            <a:custGeom>
              <a:avLst/>
              <a:gdLst/>
              <a:ahLst/>
              <a:cxnLst/>
              <a:rect l="l" t="t" r="r" b="b"/>
              <a:pathLst>
                <a:path w="714" h="1384" extrusionOk="0">
                  <a:moveTo>
                    <a:pt x="357" y="0"/>
                  </a:moveTo>
                  <a:cubicBezTo>
                    <a:pt x="198" y="337"/>
                    <a:pt x="79" y="694"/>
                    <a:pt x="0" y="1071"/>
                  </a:cubicBezTo>
                  <a:cubicBezTo>
                    <a:pt x="20" y="1279"/>
                    <a:pt x="188" y="1384"/>
                    <a:pt x="357" y="1384"/>
                  </a:cubicBezTo>
                  <a:cubicBezTo>
                    <a:pt x="526" y="1384"/>
                    <a:pt x="694" y="1279"/>
                    <a:pt x="71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4"/>
            <p:cNvSpPr/>
            <p:nvPr/>
          </p:nvSpPr>
          <p:spPr>
            <a:xfrm>
              <a:off x="575814" y="3690926"/>
              <a:ext cx="33376" cy="64418"/>
            </a:xfrm>
            <a:custGeom>
              <a:avLst/>
              <a:gdLst/>
              <a:ahLst/>
              <a:cxnLst/>
              <a:rect l="l" t="t" r="r" b="b"/>
              <a:pathLst>
                <a:path w="715" h="1380" extrusionOk="0">
                  <a:moveTo>
                    <a:pt x="358" y="1"/>
                  </a:moveTo>
                  <a:cubicBezTo>
                    <a:pt x="358" y="1"/>
                    <a:pt x="199" y="378"/>
                    <a:pt x="100" y="695"/>
                  </a:cubicBezTo>
                  <a:cubicBezTo>
                    <a:pt x="60" y="814"/>
                    <a:pt x="21" y="933"/>
                    <a:pt x="1" y="1052"/>
                  </a:cubicBezTo>
                  <a:cubicBezTo>
                    <a:pt x="21" y="1270"/>
                    <a:pt x="189" y="1379"/>
                    <a:pt x="358" y="1379"/>
                  </a:cubicBezTo>
                  <a:cubicBezTo>
                    <a:pt x="526" y="1379"/>
                    <a:pt x="695" y="1270"/>
                    <a:pt x="715" y="1052"/>
                  </a:cubicBezTo>
                  <a:cubicBezTo>
                    <a:pt x="695" y="933"/>
                    <a:pt x="675" y="814"/>
                    <a:pt x="635" y="695"/>
                  </a:cubicBezTo>
                  <a:cubicBezTo>
                    <a:pt x="516"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4"/>
            <p:cNvSpPr/>
            <p:nvPr/>
          </p:nvSpPr>
          <p:spPr>
            <a:xfrm>
              <a:off x="704509" y="3562278"/>
              <a:ext cx="33376" cy="64605"/>
            </a:xfrm>
            <a:custGeom>
              <a:avLst/>
              <a:gdLst/>
              <a:ahLst/>
              <a:cxnLst/>
              <a:rect l="l" t="t" r="r" b="b"/>
              <a:pathLst>
                <a:path w="715" h="1384" extrusionOk="0">
                  <a:moveTo>
                    <a:pt x="357" y="0"/>
                  </a:moveTo>
                  <a:cubicBezTo>
                    <a:pt x="199" y="337"/>
                    <a:pt x="80" y="694"/>
                    <a:pt x="0" y="1071"/>
                  </a:cubicBezTo>
                  <a:cubicBezTo>
                    <a:pt x="20" y="1279"/>
                    <a:pt x="189" y="1384"/>
                    <a:pt x="357" y="1384"/>
                  </a:cubicBezTo>
                  <a:cubicBezTo>
                    <a:pt x="526" y="1384"/>
                    <a:pt x="694" y="1279"/>
                    <a:pt x="71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4"/>
            <p:cNvSpPr/>
            <p:nvPr/>
          </p:nvSpPr>
          <p:spPr>
            <a:xfrm>
              <a:off x="832270" y="3690926"/>
              <a:ext cx="33330" cy="64418"/>
            </a:xfrm>
            <a:custGeom>
              <a:avLst/>
              <a:gdLst/>
              <a:ahLst/>
              <a:cxnLst/>
              <a:rect l="l" t="t" r="r" b="b"/>
              <a:pathLst>
                <a:path w="714" h="1380" extrusionOk="0">
                  <a:moveTo>
                    <a:pt x="357" y="1"/>
                  </a:moveTo>
                  <a:cubicBezTo>
                    <a:pt x="357" y="1"/>
                    <a:pt x="198" y="378"/>
                    <a:pt x="99" y="695"/>
                  </a:cubicBezTo>
                  <a:cubicBezTo>
                    <a:pt x="60" y="814"/>
                    <a:pt x="20" y="933"/>
                    <a:pt x="0" y="1052"/>
                  </a:cubicBezTo>
                  <a:cubicBezTo>
                    <a:pt x="20" y="1270"/>
                    <a:pt x="188" y="1379"/>
                    <a:pt x="357" y="1379"/>
                  </a:cubicBezTo>
                  <a:cubicBezTo>
                    <a:pt x="526" y="1379"/>
                    <a:pt x="694" y="1270"/>
                    <a:pt x="714" y="1052"/>
                  </a:cubicBezTo>
                  <a:cubicBezTo>
                    <a:pt x="694" y="933"/>
                    <a:pt x="674" y="814"/>
                    <a:pt x="63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14"/>
            <p:cNvSpPr/>
            <p:nvPr/>
          </p:nvSpPr>
          <p:spPr>
            <a:xfrm>
              <a:off x="960918" y="3562278"/>
              <a:ext cx="33376" cy="64605"/>
            </a:xfrm>
            <a:custGeom>
              <a:avLst/>
              <a:gdLst/>
              <a:ahLst/>
              <a:cxnLst/>
              <a:rect l="l" t="t" r="r" b="b"/>
              <a:pathLst>
                <a:path w="715" h="1384" extrusionOk="0">
                  <a:moveTo>
                    <a:pt x="358" y="0"/>
                  </a:moveTo>
                  <a:cubicBezTo>
                    <a:pt x="199" y="337"/>
                    <a:pt x="80" y="694"/>
                    <a:pt x="1" y="1071"/>
                  </a:cubicBezTo>
                  <a:cubicBezTo>
                    <a:pt x="20" y="1279"/>
                    <a:pt x="189" y="1384"/>
                    <a:pt x="358" y="1384"/>
                  </a:cubicBezTo>
                  <a:cubicBezTo>
                    <a:pt x="526" y="1384"/>
                    <a:pt x="695" y="1279"/>
                    <a:pt x="715" y="1071"/>
                  </a:cubicBezTo>
                  <a:cubicBezTo>
                    <a:pt x="615" y="694"/>
                    <a:pt x="496" y="337"/>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14"/>
            <p:cNvSpPr/>
            <p:nvPr/>
          </p:nvSpPr>
          <p:spPr>
            <a:xfrm>
              <a:off x="1088680" y="3690926"/>
              <a:ext cx="33376" cy="65772"/>
            </a:xfrm>
            <a:custGeom>
              <a:avLst/>
              <a:gdLst/>
              <a:ahLst/>
              <a:cxnLst/>
              <a:rect l="l" t="t" r="r" b="b"/>
              <a:pathLst>
                <a:path w="715" h="1409" extrusionOk="0">
                  <a:moveTo>
                    <a:pt x="357" y="1"/>
                  </a:moveTo>
                  <a:cubicBezTo>
                    <a:pt x="357" y="1"/>
                    <a:pt x="199" y="378"/>
                    <a:pt x="100" y="695"/>
                  </a:cubicBezTo>
                  <a:cubicBezTo>
                    <a:pt x="60" y="814"/>
                    <a:pt x="20" y="933"/>
                    <a:pt x="0" y="1052"/>
                  </a:cubicBezTo>
                  <a:cubicBezTo>
                    <a:pt x="0" y="1290"/>
                    <a:pt x="179" y="1409"/>
                    <a:pt x="357" y="1409"/>
                  </a:cubicBezTo>
                  <a:cubicBezTo>
                    <a:pt x="536" y="1409"/>
                    <a:pt x="714" y="1290"/>
                    <a:pt x="714" y="1052"/>
                  </a:cubicBezTo>
                  <a:cubicBezTo>
                    <a:pt x="694" y="933"/>
                    <a:pt x="675" y="814"/>
                    <a:pt x="61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14"/>
            <p:cNvSpPr/>
            <p:nvPr/>
          </p:nvSpPr>
          <p:spPr>
            <a:xfrm>
              <a:off x="1217328" y="3562278"/>
              <a:ext cx="32489" cy="66006"/>
            </a:xfrm>
            <a:custGeom>
              <a:avLst/>
              <a:gdLst/>
              <a:ahLst/>
              <a:cxnLst/>
              <a:rect l="l" t="t" r="r" b="b"/>
              <a:pathLst>
                <a:path w="696" h="1414" extrusionOk="0">
                  <a:moveTo>
                    <a:pt x="358" y="0"/>
                  </a:moveTo>
                  <a:cubicBezTo>
                    <a:pt x="199" y="337"/>
                    <a:pt x="80" y="694"/>
                    <a:pt x="1" y="1071"/>
                  </a:cubicBezTo>
                  <a:cubicBezTo>
                    <a:pt x="1" y="1299"/>
                    <a:pt x="174" y="1413"/>
                    <a:pt x="348" y="1413"/>
                  </a:cubicBezTo>
                  <a:cubicBezTo>
                    <a:pt x="521" y="1413"/>
                    <a:pt x="695" y="1299"/>
                    <a:pt x="695" y="1071"/>
                  </a:cubicBezTo>
                  <a:cubicBezTo>
                    <a:pt x="616" y="694"/>
                    <a:pt x="497" y="337"/>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14"/>
            <p:cNvSpPr/>
            <p:nvPr/>
          </p:nvSpPr>
          <p:spPr>
            <a:xfrm>
              <a:off x="1345089" y="3690926"/>
              <a:ext cx="33376" cy="65772"/>
            </a:xfrm>
            <a:custGeom>
              <a:avLst/>
              <a:gdLst/>
              <a:ahLst/>
              <a:cxnLst/>
              <a:rect l="l" t="t" r="r" b="b"/>
              <a:pathLst>
                <a:path w="715" h="1409" extrusionOk="0">
                  <a:moveTo>
                    <a:pt x="358" y="1"/>
                  </a:moveTo>
                  <a:cubicBezTo>
                    <a:pt x="358" y="1"/>
                    <a:pt x="199" y="378"/>
                    <a:pt x="100" y="695"/>
                  </a:cubicBezTo>
                  <a:cubicBezTo>
                    <a:pt x="60" y="814"/>
                    <a:pt x="20" y="933"/>
                    <a:pt x="1" y="1052"/>
                  </a:cubicBezTo>
                  <a:cubicBezTo>
                    <a:pt x="1" y="1290"/>
                    <a:pt x="179" y="1409"/>
                    <a:pt x="358" y="1409"/>
                  </a:cubicBezTo>
                  <a:cubicBezTo>
                    <a:pt x="536" y="1409"/>
                    <a:pt x="715" y="1290"/>
                    <a:pt x="715" y="1052"/>
                  </a:cubicBezTo>
                  <a:cubicBezTo>
                    <a:pt x="695" y="933"/>
                    <a:pt x="675" y="814"/>
                    <a:pt x="615" y="695"/>
                  </a:cubicBezTo>
                  <a:cubicBezTo>
                    <a:pt x="516"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14"/>
            <p:cNvSpPr/>
            <p:nvPr/>
          </p:nvSpPr>
          <p:spPr>
            <a:xfrm>
              <a:off x="1473784" y="3562278"/>
              <a:ext cx="32443" cy="66006"/>
            </a:xfrm>
            <a:custGeom>
              <a:avLst/>
              <a:gdLst/>
              <a:ahLst/>
              <a:cxnLst/>
              <a:rect l="l" t="t" r="r" b="b"/>
              <a:pathLst>
                <a:path w="695" h="1414" extrusionOk="0">
                  <a:moveTo>
                    <a:pt x="357" y="0"/>
                  </a:moveTo>
                  <a:cubicBezTo>
                    <a:pt x="199" y="337"/>
                    <a:pt x="80" y="694"/>
                    <a:pt x="0" y="1071"/>
                  </a:cubicBezTo>
                  <a:cubicBezTo>
                    <a:pt x="0" y="1299"/>
                    <a:pt x="174" y="1413"/>
                    <a:pt x="347" y="1413"/>
                  </a:cubicBezTo>
                  <a:cubicBezTo>
                    <a:pt x="521" y="1413"/>
                    <a:pt x="694" y="1299"/>
                    <a:pt x="69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14"/>
            <p:cNvSpPr/>
            <p:nvPr/>
          </p:nvSpPr>
          <p:spPr>
            <a:xfrm>
              <a:off x="1601498" y="3690926"/>
              <a:ext cx="33376" cy="65772"/>
            </a:xfrm>
            <a:custGeom>
              <a:avLst/>
              <a:gdLst/>
              <a:ahLst/>
              <a:cxnLst/>
              <a:rect l="l" t="t" r="r" b="b"/>
              <a:pathLst>
                <a:path w="715" h="1409" extrusionOk="0">
                  <a:moveTo>
                    <a:pt x="358" y="1"/>
                  </a:moveTo>
                  <a:cubicBezTo>
                    <a:pt x="358" y="1"/>
                    <a:pt x="199" y="378"/>
                    <a:pt x="100" y="695"/>
                  </a:cubicBezTo>
                  <a:cubicBezTo>
                    <a:pt x="60" y="814"/>
                    <a:pt x="21" y="933"/>
                    <a:pt x="1" y="1052"/>
                  </a:cubicBezTo>
                  <a:cubicBezTo>
                    <a:pt x="1" y="1290"/>
                    <a:pt x="179" y="1409"/>
                    <a:pt x="358" y="1409"/>
                  </a:cubicBezTo>
                  <a:cubicBezTo>
                    <a:pt x="536" y="1409"/>
                    <a:pt x="715" y="1290"/>
                    <a:pt x="715" y="1052"/>
                  </a:cubicBezTo>
                  <a:cubicBezTo>
                    <a:pt x="695" y="933"/>
                    <a:pt x="675" y="814"/>
                    <a:pt x="616" y="695"/>
                  </a:cubicBezTo>
                  <a:cubicBezTo>
                    <a:pt x="517"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14"/>
            <p:cNvSpPr/>
            <p:nvPr/>
          </p:nvSpPr>
          <p:spPr>
            <a:xfrm>
              <a:off x="1730193" y="3562278"/>
              <a:ext cx="32443" cy="66006"/>
            </a:xfrm>
            <a:custGeom>
              <a:avLst/>
              <a:gdLst/>
              <a:ahLst/>
              <a:cxnLst/>
              <a:rect l="l" t="t" r="r" b="b"/>
              <a:pathLst>
                <a:path w="695" h="1414" extrusionOk="0">
                  <a:moveTo>
                    <a:pt x="357" y="0"/>
                  </a:moveTo>
                  <a:cubicBezTo>
                    <a:pt x="199" y="337"/>
                    <a:pt x="80" y="694"/>
                    <a:pt x="0" y="1071"/>
                  </a:cubicBezTo>
                  <a:cubicBezTo>
                    <a:pt x="0" y="1299"/>
                    <a:pt x="174" y="1413"/>
                    <a:pt x="348" y="1413"/>
                  </a:cubicBezTo>
                  <a:cubicBezTo>
                    <a:pt x="521" y="1413"/>
                    <a:pt x="695" y="1299"/>
                    <a:pt x="695"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14"/>
            <p:cNvSpPr/>
            <p:nvPr/>
          </p:nvSpPr>
          <p:spPr>
            <a:xfrm>
              <a:off x="1857954" y="3690926"/>
              <a:ext cx="33376" cy="65772"/>
            </a:xfrm>
            <a:custGeom>
              <a:avLst/>
              <a:gdLst/>
              <a:ahLst/>
              <a:cxnLst/>
              <a:rect l="l" t="t" r="r" b="b"/>
              <a:pathLst>
                <a:path w="715" h="1409" extrusionOk="0">
                  <a:moveTo>
                    <a:pt x="357" y="1"/>
                  </a:moveTo>
                  <a:cubicBezTo>
                    <a:pt x="357" y="1"/>
                    <a:pt x="199" y="378"/>
                    <a:pt x="99" y="695"/>
                  </a:cubicBezTo>
                  <a:cubicBezTo>
                    <a:pt x="60" y="814"/>
                    <a:pt x="20" y="933"/>
                    <a:pt x="0" y="1052"/>
                  </a:cubicBezTo>
                  <a:cubicBezTo>
                    <a:pt x="0" y="1290"/>
                    <a:pt x="179" y="1409"/>
                    <a:pt x="357" y="1409"/>
                  </a:cubicBezTo>
                  <a:cubicBezTo>
                    <a:pt x="536" y="1409"/>
                    <a:pt x="714" y="1290"/>
                    <a:pt x="714" y="1052"/>
                  </a:cubicBezTo>
                  <a:cubicBezTo>
                    <a:pt x="694" y="933"/>
                    <a:pt x="674" y="814"/>
                    <a:pt x="61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14"/>
            <p:cNvSpPr/>
            <p:nvPr/>
          </p:nvSpPr>
          <p:spPr>
            <a:xfrm>
              <a:off x="1986135" y="3562278"/>
              <a:ext cx="32909" cy="66006"/>
            </a:xfrm>
            <a:custGeom>
              <a:avLst/>
              <a:gdLst/>
              <a:ahLst/>
              <a:cxnLst/>
              <a:rect l="l" t="t" r="r" b="b"/>
              <a:pathLst>
                <a:path w="705" h="1414" extrusionOk="0">
                  <a:moveTo>
                    <a:pt x="348" y="0"/>
                  </a:moveTo>
                  <a:cubicBezTo>
                    <a:pt x="209" y="337"/>
                    <a:pt x="90" y="694"/>
                    <a:pt x="11" y="1071"/>
                  </a:cubicBezTo>
                  <a:cubicBezTo>
                    <a:pt x="1" y="1299"/>
                    <a:pt x="174" y="1413"/>
                    <a:pt x="350" y="1413"/>
                  </a:cubicBezTo>
                  <a:cubicBezTo>
                    <a:pt x="526" y="1413"/>
                    <a:pt x="705" y="1299"/>
                    <a:pt x="705" y="1071"/>
                  </a:cubicBezTo>
                  <a:cubicBezTo>
                    <a:pt x="626" y="694"/>
                    <a:pt x="507" y="337"/>
                    <a:pt x="34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14"/>
            <p:cNvSpPr/>
            <p:nvPr/>
          </p:nvSpPr>
          <p:spPr>
            <a:xfrm>
              <a:off x="2114363" y="3690926"/>
              <a:ext cx="33376" cy="65772"/>
            </a:xfrm>
            <a:custGeom>
              <a:avLst/>
              <a:gdLst/>
              <a:ahLst/>
              <a:cxnLst/>
              <a:rect l="l" t="t" r="r" b="b"/>
              <a:pathLst>
                <a:path w="715" h="1409" extrusionOk="0">
                  <a:moveTo>
                    <a:pt x="357" y="1"/>
                  </a:moveTo>
                  <a:cubicBezTo>
                    <a:pt x="357" y="1"/>
                    <a:pt x="199" y="378"/>
                    <a:pt x="100" y="695"/>
                  </a:cubicBezTo>
                  <a:cubicBezTo>
                    <a:pt x="60" y="814"/>
                    <a:pt x="20" y="933"/>
                    <a:pt x="1" y="1052"/>
                  </a:cubicBezTo>
                  <a:cubicBezTo>
                    <a:pt x="1" y="1290"/>
                    <a:pt x="179" y="1409"/>
                    <a:pt x="357" y="1409"/>
                  </a:cubicBezTo>
                  <a:cubicBezTo>
                    <a:pt x="536" y="1409"/>
                    <a:pt x="714" y="1290"/>
                    <a:pt x="714" y="1052"/>
                  </a:cubicBezTo>
                  <a:cubicBezTo>
                    <a:pt x="695" y="933"/>
                    <a:pt x="675" y="814"/>
                    <a:pt x="61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14"/>
            <p:cNvSpPr/>
            <p:nvPr/>
          </p:nvSpPr>
          <p:spPr>
            <a:xfrm>
              <a:off x="2243058" y="3562278"/>
              <a:ext cx="32443" cy="66006"/>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14"/>
            <p:cNvSpPr/>
            <p:nvPr/>
          </p:nvSpPr>
          <p:spPr>
            <a:xfrm>
              <a:off x="448100" y="3818687"/>
              <a:ext cx="33330" cy="64605"/>
            </a:xfrm>
            <a:custGeom>
              <a:avLst/>
              <a:gdLst/>
              <a:ahLst/>
              <a:cxnLst/>
              <a:rect l="l" t="t" r="r" b="b"/>
              <a:pathLst>
                <a:path w="714" h="1384" extrusionOk="0">
                  <a:moveTo>
                    <a:pt x="357" y="1"/>
                  </a:moveTo>
                  <a:cubicBezTo>
                    <a:pt x="198" y="338"/>
                    <a:pt x="79" y="695"/>
                    <a:pt x="0" y="1072"/>
                  </a:cubicBezTo>
                  <a:cubicBezTo>
                    <a:pt x="20" y="1280"/>
                    <a:pt x="188"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14"/>
            <p:cNvSpPr/>
            <p:nvPr/>
          </p:nvSpPr>
          <p:spPr>
            <a:xfrm>
              <a:off x="575814" y="3947382"/>
              <a:ext cx="33376" cy="64372"/>
            </a:xfrm>
            <a:custGeom>
              <a:avLst/>
              <a:gdLst/>
              <a:ahLst/>
              <a:cxnLst/>
              <a:rect l="l" t="t" r="r" b="b"/>
              <a:pathLst>
                <a:path w="715" h="1379" extrusionOk="0">
                  <a:moveTo>
                    <a:pt x="358" y="0"/>
                  </a:moveTo>
                  <a:cubicBezTo>
                    <a:pt x="358" y="0"/>
                    <a:pt x="199" y="377"/>
                    <a:pt x="100" y="694"/>
                  </a:cubicBezTo>
                  <a:cubicBezTo>
                    <a:pt x="60" y="813"/>
                    <a:pt x="21" y="932"/>
                    <a:pt x="1" y="1051"/>
                  </a:cubicBezTo>
                  <a:cubicBezTo>
                    <a:pt x="21" y="1269"/>
                    <a:pt x="189" y="1378"/>
                    <a:pt x="358" y="1378"/>
                  </a:cubicBezTo>
                  <a:cubicBezTo>
                    <a:pt x="526" y="1378"/>
                    <a:pt x="695" y="1269"/>
                    <a:pt x="715" y="1051"/>
                  </a:cubicBezTo>
                  <a:cubicBezTo>
                    <a:pt x="695" y="932"/>
                    <a:pt x="675" y="813"/>
                    <a:pt x="635" y="69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4"/>
            <p:cNvSpPr/>
            <p:nvPr/>
          </p:nvSpPr>
          <p:spPr>
            <a:xfrm>
              <a:off x="704509" y="3818687"/>
              <a:ext cx="33376" cy="64605"/>
            </a:xfrm>
            <a:custGeom>
              <a:avLst/>
              <a:gdLst/>
              <a:ahLst/>
              <a:cxnLst/>
              <a:rect l="l" t="t" r="r" b="b"/>
              <a:pathLst>
                <a:path w="715" h="1384" extrusionOk="0">
                  <a:moveTo>
                    <a:pt x="357" y="1"/>
                  </a:moveTo>
                  <a:cubicBezTo>
                    <a:pt x="199" y="338"/>
                    <a:pt x="80" y="695"/>
                    <a:pt x="0" y="1072"/>
                  </a:cubicBezTo>
                  <a:cubicBezTo>
                    <a:pt x="20" y="1280"/>
                    <a:pt x="189"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14"/>
            <p:cNvSpPr/>
            <p:nvPr/>
          </p:nvSpPr>
          <p:spPr>
            <a:xfrm>
              <a:off x="832270" y="3947382"/>
              <a:ext cx="33330" cy="64372"/>
            </a:xfrm>
            <a:custGeom>
              <a:avLst/>
              <a:gdLst/>
              <a:ahLst/>
              <a:cxnLst/>
              <a:rect l="l" t="t" r="r" b="b"/>
              <a:pathLst>
                <a:path w="714" h="1379" extrusionOk="0">
                  <a:moveTo>
                    <a:pt x="357" y="0"/>
                  </a:moveTo>
                  <a:cubicBezTo>
                    <a:pt x="357" y="0"/>
                    <a:pt x="198" y="377"/>
                    <a:pt x="99" y="694"/>
                  </a:cubicBezTo>
                  <a:cubicBezTo>
                    <a:pt x="60" y="813"/>
                    <a:pt x="20" y="932"/>
                    <a:pt x="0" y="1051"/>
                  </a:cubicBezTo>
                  <a:cubicBezTo>
                    <a:pt x="20" y="1269"/>
                    <a:pt x="188" y="1378"/>
                    <a:pt x="357" y="1378"/>
                  </a:cubicBezTo>
                  <a:cubicBezTo>
                    <a:pt x="526" y="1378"/>
                    <a:pt x="694" y="1269"/>
                    <a:pt x="714" y="1051"/>
                  </a:cubicBezTo>
                  <a:cubicBezTo>
                    <a:pt x="694" y="932"/>
                    <a:pt x="674" y="813"/>
                    <a:pt x="63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14"/>
            <p:cNvSpPr/>
            <p:nvPr/>
          </p:nvSpPr>
          <p:spPr>
            <a:xfrm>
              <a:off x="960918" y="3818687"/>
              <a:ext cx="33376" cy="64605"/>
            </a:xfrm>
            <a:custGeom>
              <a:avLst/>
              <a:gdLst/>
              <a:ahLst/>
              <a:cxnLst/>
              <a:rect l="l" t="t" r="r" b="b"/>
              <a:pathLst>
                <a:path w="715" h="1384" extrusionOk="0">
                  <a:moveTo>
                    <a:pt x="358" y="1"/>
                  </a:moveTo>
                  <a:cubicBezTo>
                    <a:pt x="199" y="338"/>
                    <a:pt x="80" y="695"/>
                    <a:pt x="1" y="1072"/>
                  </a:cubicBezTo>
                  <a:cubicBezTo>
                    <a:pt x="20" y="1280"/>
                    <a:pt x="189" y="1384"/>
                    <a:pt x="358" y="1384"/>
                  </a:cubicBezTo>
                  <a:cubicBezTo>
                    <a:pt x="526" y="1384"/>
                    <a:pt x="695" y="1280"/>
                    <a:pt x="715" y="1072"/>
                  </a:cubicBezTo>
                  <a:cubicBezTo>
                    <a:pt x="615" y="695"/>
                    <a:pt x="496"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14"/>
            <p:cNvSpPr/>
            <p:nvPr/>
          </p:nvSpPr>
          <p:spPr>
            <a:xfrm>
              <a:off x="1088680" y="3947382"/>
              <a:ext cx="33376" cy="65772"/>
            </a:xfrm>
            <a:custGeom>
              <a:avLst/>
              <a:gdLst/>
              <a:ahLst/>
              <a:cxnLst/>
              <a:rect l="l" t="t" r="r" b="b"/>
              <a:pathLst>
                <a:path w="715" h="1409" extrusionOk="0">
                  <a:moveTo>
                    <a:pt x="357" y="0"/>
                  </a:moveTo>
                  <a:cubicBezTo>
                    <a:pt x="357" y="0"/>
                    <a:pt x="199" y="377"/>
                    <a:pt x="100" y="694"/>
                  </a:cubicBezTo>
                  <a:cubicBezTo>
                    <a:pt x="60" y="813"/>
                    <a:pt x="20" y="932"/>
                    <a:pt x="0" y="1051"/>
                  </a:cubicBezTo>
                  <a:cubicBezTo>
                    <a:pt x="0" y="1289"/>
                    <a:pt x="179" y="1408"/>
                    <a:pt x="357" y="1408"/>
                  </a:cubicBezTo>
                  <a:cubicBezTo>
                    <a:pt x="536" y="1408"/>
                    <a:pt x="714" y="1289"/>
                    <a:pt x="714" y="1051"/>
                  </a:cubicBezTo>
                  <a:cubicBezTo>
                    <a:pt x="694" y="932"/>
                    <a:pt x="675"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14"/>
            <p:cNvSpPr/>
            <p:nvPr/>
          </p:nvSpPr>
          <p:spPr>
            <a:xfrm>
              <a:off x="1217328" y="3818687"/>
              <a:ext cx="32489" cy="66006"/>
            </a:xfrm>
            <a:custGeom>
              <a:avLst/>
              <a:gdLst/>
              <a:ahLst/>
              <a:cxnLst/>
              <a:rect l="l" t="t" r="r" b="b"/>
              <a:pathLst>
                <a:path w="696" h="1414" extrusionOk="0">
                  <a:moveTo>
                    <a:pt x="358" y="1"/>
                  </a:moveTo>
                  <a:cubicBezTo>
                    <a:pt x="199" y="338"/>
                    <a:pt x="80" y="695"/>
                    <a:pt x="1" y="1072"/>
                  </a:cubicBezTo>
                  <a:cubicBezTo>
                    <a:pt x="1" y="1300"/>
                    <a:pt x="174" y="1414"/>
                    <a:pt x="348" y="1414"/>
                  </a:cubicBezTo>
                  <a:cubicBezTo>
                    <a:pt x="521" y="1414"/>
                    <a:pt x="695" y="1300"/>
                    <a:pt x="695" y="1072"/>
                  </a:cubicBezTo>
                  <a:cubicBezTo>
                    <a:pt x="616" y="695"/>
                    <a:pt x="497"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14"/>
            <p:cNvSpPr/>
            <p:nvPr/>
          </p:nvSpPr>
          <p:spPr>
            <a:xfrm>
              <a:off x="1345089" y="3947382"/>
              <a:ext cx="33376" cy="65772"/>
            </a:xfrm>
            <a:custGeom>
              <a:avLst/>
              <a:gdLst/>
              <a:ahLst/>
              <a:cxnLst/>
              <a:rect l="l" t="t" r="r" b="b"/>
              <a:pathLst>
                <a:path w="715" h="1409" extrusionOk="0">
                  <a:moveTo>
                    <a:pt x="358" y="0"/>
                  </a:moveTo>
                  <a:cubicBezTo>
                    <a:pt x="358" y="0"/>
                    <a:pt x="199" y="377"/>
                    <a:pt x="100" y="694"/>
                  </a:cubicBezTo>
                  <a:cubicBezTo>
                    <a:pt x="60" y="813"/>
                    <a:pt x="20" y="932"/>
                    <a:pt x="1" y="1051"/>
                  </a:cubicBezTo>
                  <a:cubicBezTo>
                    <a:pt x="1" y="1289"/>
                    <a:pt x="179" y="1408"/>
                    <a:pt x="358" y="1408"/>
                  </a:cubicBezTo>
                  <a:cubicBezTo>
                    <a:pt x="536" y="1408"/>
                    <a:pt x="715" y="1289"/>
                    <a:pt x="715" y="1051"/>
                  </a:cubicBezTo>
                  <a:cubicBezTo>
                    <a:pt x="695" y="932"/>
                    <a:pt x="675" y="813"/>
                    <a:pt x="615" y="69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14"/>
            <p:cNvSpPr/>
            <p:nvPr/>
          </p:nvSpPr>
          <p:spPr>
            <a:xfrm>
              <a:off x="1473784" y="3818687"/>
              <a:ext cx="32443" cy="66006"/>
            </a:xfrm>
            <a:custGeom>
              <a:avLst/>
              <a:gdLst/>
              <a:ahLst/>
              <a:cxnLst/>
              <a:rect l="l" t="t" r="r" b="b"/>
              <a:pathLst>
                <a:path w="695" h="1414" extrusionOk="0">
                  <a:moveTo>
                    <a:pt x="357" y="1"/>
                  </a:moveTo>
                  <a:cubicBezTo>
                    <a:pt x="199" y="338"/>
                    <a:pt x="80"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14"/>
            <p:cNvSpPr/>
            <p:nvPr/>
          </p:nvSpPr>
          <p:spPr>
            <a:xfrm>
              <a:off x="1601498" y="3947382"/>
              <a:ext cx="33376" cy="65772"/>
            </a:xfrm>
            <a:custGeom>
              <a:avLst/>
              <a:gdLst/>
              <a:ahLst/>
              <a:cxnLst/>
              <a:rect l="l" t="t" r="r" b="b"/>
              <a:pathLst>
                <a:path w="715" h="1409" extrusionOk="0">
                  <a:moveTo>
                    <a:pt x="358" y="0"/>
                  </a:moveTo>
                  <a:cubicBezTo>
                    <a:pt x="358" y="0"/>
                    <a:pt x="199" y="377"/>
                    <a:pt x="100" y="694"/>
                  </a:cubicBezTo>
                  <a:cubicBezTo>
                    <a:pt x="60" y="813"/>
                    <a:pt x="21" y="932"/>
                    <a:pt x="1" y="1051"/>
                  </a:cubicBezTo>
                  <a:cubicBezTo>
                    <a:pt x="1" y="1289"/>
                    <a:pt x="179" y="1408"/>
                    <a:pt x="358" y="1408"/>
                  </a:cubicBezTo>
                  <a:cubicBezTo>
                    <a:pt x="536" y="1408"/>
                    <a:pt x="715" y="1289"/>
                    <a:pt x="715" y="1051"/>
                  </a:cubicBezTo>
                  <a:cubicBezTo>
                    <a:pt x="695" y="932"/>
                    <a:pt x="675" y="813"/>
                    <a:pt x="616" y="694"/>
                  </a:cubicBezTo>
                  <a:cubicBezTo>
                    <a:pt x="517"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14"/>
            <p:cNvSpPr/>
            <p:nvPr/>
          </p:nvSpPr>
          <p:spPr>
            <a:xfrm>
              <a:off x="1730193" y="3818687"/>
              <a:ext cx="32443" cy="66006"/>
            </a:xfrm>
            <a:custGeom>
              <a:avLst/>
              <a:gdLst/>
              <a:ahLst/>
              <a:cxnLst/>
              <a:rect l="l" t="t" r="r" b="b"/>
              <a:pathLst>
                <a:path w="695" h="1414" extrusionOk="0">
                  <a:moveTo>
                    <a:pt x="357" y="1"/>
                  </a:moveTo>
                  <a:cubicBezTo>
                    <a:pt x="199" y="338"/>
                    <a:pt x="80" y="695"/>
                    <a:pt x="0" y="1072"/>
                  </a:cubicBezTo>
                  <a:cubicBezTo>
                    <a:pt x="0" y="1300"/>
                    <a:pt x="174" y="1414"/>
                    <a:pt x="348" y="1414"/>
                  </a:cubicBezTo>
                  <a:cubicBezTo>
                    <a:pt x="521" y="1414"/>
                    <a:pt x="695" y="1300"/>
                    <a:pt x="695"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4"/>
            <p:cNvSpPr/>
            <p:nvPr/>
          </p:nvSpPr>
          <p:spPr>
            <a:xfrm>
              <a:off x="1857954" y="3947382"/>
              <a:ext cx="33376" cy="65772"/>
            </a:xfrm>
            <a:custGeom>
              <a:avLst/>
              <a:gdLst/>
              <a:ahLst/>
              <a:cxnLst/>
              <a:rect l="l" t="t" r="r" b="b"/>
              <a:pathLst>
                <a:path w="715" h="1409" extrusionOk="0">
                  <a:moveTo>
                    <a:pt x="357" y="0"/>
                  </a:moveTo>
                  <a:cubicBezTo>
                    <a:pt x="357" y="0"/>
                    <a:pt x="199" y="377"/>
                    <a:pt x="99" y="694"/>
                  </a:cubicBezTo>
                  <a:cubicBezTo>
                    <a:pt x="60" y="813"/>
                    <a:pt x="20" y="932"/>
                    <a:pt x="0" y="1051"/>
                  </a:cubicBezTo>
                  <a:cubicBezTo>
                    <a:pt x="0" y="1289"/>
                    <a:pt x="179" y="1408"/>
                    <a:pt x="357" y="1408"/>
                  </a:cubicBezTo>
                  <a:cubicBezTo>
                    <a:pt x="536" y="1408"/>
                    <a:pt x="714" y="1289"/>
                    <a:pt x="714" y="1051"/>
                  </a:cubicBezTo>
                  <a:cubicBezTo>
                    <a:pt x="694" y="932"/>
                    <a:pt x="674"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4"/>
            <p:cNvSpPr/>
            <p:nvPr/>
          </p:nvSpPr>
          <p:spPr>
            <a:xfrm>
              <a:off x="1986135" y="3818687"/>
              <a:ext cx="32909" cy="66006"/>
            </a:xfrm>
            <a:custGeom>
              <a:avLst/>
              <a:gdLst/>
              <a:ahLst/>
              <a:cxnLst/>
              <a:rect l="l" t="t" r="r" b="b"/>
              <a:pathLst>
                <a:path w="705" h="1414" extrusionOk="0">
                  <a:moveTo>
                    <a:pt x="348" y="1"/>
                  </a:moveTo>
                  <a:cubicBezTo>
                    <a:pt x="209" y="338"/>
                    <a:pt x="90" y="695"/>
                    <a:pt x="11" y="1072"/>
                  </a:cubicBezTo>
                  <a:cubicBezTo>
                    <a:pt x="1" y="1300"/>
                    <a:pt x="174" y="1414"/>
                    <a:pt x="350" y="1414"/>
                  </a:cubicBezTo>
                  <a:cubicBezTo>
                    <a:pt x="526" y="1414"/>
                    <a:pt x="705" y="1300"/>
                    <a:pt x="705" y="1072"/>
                  </a:cubicBezTo>
                  <a:cubicBezTo>
                    <a:pt x="626" y="695"/>
                    <a:pt x="507" y="338"/>
                    <a:pt x="34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4"/>
            <p:cNvSpPr/>
            <p:nvPr/>
          </p:nvSpPr>
          <p:spPr>
            <a:xfrm>
              <a:off x="2114363" y="3947382"/>
              <a:ext cx="33376" cy="65772"/>
            </a:xfrm>
            <a:custGeom>
              <a:avLst/>
              <a:gdLst/>
              <a:ahLst/>
              <a:cxnLst/>
              <a:rect l="l" t="t" r="r" b="b"/>
              <a:pathLst>
                <a:path w="715" h="1409" extrusionOk="0">
                  <a:moveTo>
                    <a:pt x="357" y="0"/>
                  </a:moveTo>
                  <a:cubicBezTo>
                    <a:pt x="357" y="0"/>
                    <a:pt x="199" y="377"/>
                    <a:pt x="100" y="694"/>
                  </a:cubicBezTo>
                  <a:cubicBezTo>
                    <a:pt x="60" y="813"/>
                    <a:pt x="20" y="932"/>
                    <a:pt x="1" y="1051"/>
                  </a:cubicBezTo>
                  <a:cubicBezTo>
                    <a:pt x="1" y="1289"/>
                    <a:pt x="179" y="1408"/>
                    <a:pt x="357" y="1408"/>
                  </a:cubicBezTo>
                  <a:cubicBezTo>
                    <a:pt x="536" y="1408"/>
                    <a:pt x="714" y="1289"/>
                    <a:pt x="714" y="1051"/>
                  </a:cubicBezTo>
                  <a:cubicBezTo>
                    <a:pt x="695" y="932"/>
                    <a:pt x="675"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4"/>
            <p:cNvSpPr/>
            <p:nvPr/>
          </p:nvSpPr>
          <p:spPr>
            <a:xfrm>
              <a:off x="2243058" y="3818687"/>
              <a:ext cx="32443" cy="66006"/>
            </a:xfrm>
            <a:custGeom>
              <a:avLst/>
              <a:gdLst/>
              <a:ahLst/>
              <a:cxnLst/>
              <a:rect l="l" t="t" r="r" b="b"/>
              <a:pathLst>
                <a:path w="695" h="1414" extrusionOk="0">
                  <a:moveTo>
                    <a:pt x="357" y="1"/>
                  </a:moveTo>
                  <a:cubicBezTo>
                    <a:pt x="198" y="338"/>
                    <a:pt x="79"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4"/>
            <p:cNvSpPr/>
            <p:nvPr/>
          </p:nvSpPr>
          <p:spPr>
            <a:xfrm>
              <a:off x="448100" y="4075096"/>
              <a:ext cx="33330" cy="64652"/>
            </a:xfrm>
            <a:custGeom>
              <a:avLst/>
              <a:gdLst/>
              <a:ahLst/>
              <a:cxnLst/>
              <a:rect l="l" t="t" r="r" b="b"/>
              <a:pathLst>
                <a:path w="714" h="1385" extrusionOk="0">
                  <a:moveTo>
                    <a:pt x="357" y="1"/>
                  </a:moveTo>
                  <a:cubicBezTo>
                    <a:pt x="198" y="338"/>
                    <a:pt x="79" y="695"/>
                    <a:pt x="0" y="1072"/>
                  </a:cubicBezTo>
                  <a:cubicBezTo>
                    <a:pt x="20" y="1280"/>
                    <a:pt x="188"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4"/>
            <p:cNvSpPr/>
            <p:nvPr/>
          </p:nvSpPr>
          <p:spPr>
            <a:xfrm>
              <a:off x="575814" y="4203791"/>
              <a:ext cx="33376" cy="64372"/>
            </a:xfrm>
            <a:custGeom>
              <a:avLst/>
              <a:gdLst/>
              <a:ahLst/>
              <a:cxnLst/>
              <a:rect l="l" t="t" r="r" b="b"/>
              <a:pathLst>
                <a:path w="715" h="1379" extrusionOk="0">
                  <a:moveTo>
                    <a:pt x="358" y="0"/>
                  </a:moveTo>
                  <a:cubicBezTo>
                    <a:pt x="358" y="0"/>
                    <a:pt x="199" y="397"/>
                    <a:pt x="100" y="714"/>
                  </a:cubicBezTo>
                  <a:cubicBezTo>
                    <a:pt x="60" y="814"/>
                    <a:pt x="21" y="933"/>
                    <a:pt x="1" y="1052"/>
                  </a:cubicBezTo>
                  <a:cubicBezTo>
                    <a:pt x="21" y="1270"/>
                    <a:pt x="189" y="1379"/>
                    <a:pt x="358" y="1379"/>
                  </a:cubicBezTo>
                  <a:cubicBezTo>
                    <a:pt x="526" y="1379"/>
                    <a:pt x="695" y="1270"/>
                    <a:pt x="715" y="1052"/>
                  </a:cubicBezTo>
                  <a:cubicBezTo>
                    <a:pt x="695" y="933"/>
                    <a:pt x="675" y="814"/>
                    <a:pt x="635" y="71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14"/>
            <p:cNvSpPr/>
            <p:nvPr/>
          </p:nvSpPr>
          <p:spPr>
            <a:xfrm>
              <a:off x="704509" y="4075096"/>
              <a:ext cx="33376" cy="64652"/>
            </a:xfrm>
            <a:custGeom>
              <a:avLst/>
              <a:gdLst/>
              <a:ahLst/>
              <a:cxnLst/>
              <a:rect l="l" t="t" r="r" b="b"/>
              <a:pathLst>
                <a:path w="715" h="1385" extrusionOk="0">
                  <a:moveTo>
                    <a:pt x="357" y="1"/>
                  </a:moveTo>
                  <a:cubicBezTo>
                    <a:pt x="199" y="338"/>
                    <a:pt x="80" y="695"/>
                    <a:pt x="0" y="1072"/>
                  </a:cubicBezTo>
                  <a:cubicBezTo>
                    <a:pt x="20" y="1280"/>
                    <a:pt x="189"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4"/>
            <p:cNvSpPr/>
            <p:nvPr/>
          </p:nvSpPr>
          <p:spPr>
            <a:xfrm>
              <a:off x="832270" y="4203791"/>
              <a:ext cx="33330" cy="64372"/>
            </a:xfrm>
            <a:custGeom>
              <a:avLst/>
              <a:gdLst/>
              <a:ahLst/>
              <a:cxnLst/>
              <a:rect l="l" t="t" r="r" b="b"/>
              <a:pathLst>
                <a:path w="714" h="1379" extrusionOk="0">
                  <a:moveTo>
                    <a:pt x="357" y="0"/>
                  </a:moveTo>
                  <a:cubicBezTo>
                    <a:pt x="357" y="0"/>
                    <a:pt x="198" y="397"/>
                    <a:pt x="99" y="714"/>
                  </a:cubicBezTo>
                  <a:cubicBezTo>
                    <a:pt x="60" y="814"/>
                    <a:pt x="20" y="933"/>
                    <a:pt x="0" y="1052"/>
                  </a:cubicBezTo>
                  <a:cubicBezTo>
                    <a:pt x="20" y="1270"/>
                    <a:pt x="188" y="1379"/>
                    <a:pt x="357" y="1379"/>
                  </a:cubicBezTo>
                  <a:cubicBezTo>
                    <a:pt x="526" y="1379"/>
                    <a:pt x="694" y="1270"/>
                    <a:pt x="714" y="1052"/>
                  </a:cubicBezTo>
                  <a:cubicBezTo>
                    <a:pt x="694" y="933"/>
                    <a:pt x="674" y="814"/>
                    <a:pt x="635" y="71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4"/>
            <p:cNvSpPr/>
            <p:nvPr/>
          </p:nvSpPr>
          <p:spPr>
            <a:xfrm>
              <a:off x="960918" y="4075096"/>
              <a:ext cx="33376" cy="64652"/>
            </a:xfrm>
            <a:custGeom>
              <a:avLst/>
              <a:gdLst/>
              <a:ahLst/>
              <a:cxnLst/>
              <a:rect l="l" t="t" r="r" b="b"/>
              <a:pathLst>
                <a:path w="715" h="1385" extrusionOk="0">
                  <a:moveTo>
                    <a:pt x="358" y="1"/>
                  </a:moveTo>
                  <a:cubicBezTo>
                    <a:pt x="199" y="338"/>
                    <a:pt x="80" y="695"/>
                    <a:pt x="1" y="1072"/>
                  </a:cubicBezTo>
                  <a:cubicBezTo>
                    <a:pt x="20" y="1280"/>
                    <a:pt x="189" y="1384"/>
                    <a:pt x="358" y="1384"/>
                  </a:cubicBezTo>
                  <a:cubicBezTo>
                    <a:pt x="526" y="1384"/>
                    <a:pt x="695" y="1280"/>
                    <a:pt x="715" y="1072"/>
                  </a:cubicBezTo>
                  <a:cubicBezTo>
                    <a:pt x="615" y="695"/>
                    <a:pt x="496"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14"/>
            <p:cNvSpPr/>
            <p:nvPr/>
          </p:nvSpPr>
          <p:spPr>
            <a:xfrm>
              <a:off x="1088680" y="4203791"/>
              <a:ext cx="33376" cy="65772"/>
            </a:xfrm>
            <a:custGeom>
              <a:avLst/>
              <a:gdLst/>
              <a:ahLst/>
              <a:cxnLst/>
              <a:rect l="l" t="t" r="r" b="b"/>
              <a:pathLst>
                <a:path w="715" h="1409" extrusionOk="0">
                  <a:moveTo>
                    <a:pt x="357" y="0"/>
                  </a:moveTo>
                  <a:cubicBezTo>
                    <a:pt x="357" y="0"/>
                    <a:pt x="199" y="397"/>
                    <a:pt x="100" y="714"/>
                  </a:cubicBezTo>
                  <a:cubicBezTo>
                    <a:pt x="60" y="814"/>
                    <a:pt x="20" y="933"/>
                    <a:pt x="0" y="1052"/>
                  </a:cubicBezTo>
                  <a:cubicBezTo>
                    <a:pt x="0" y="1290"/>
                    <a:pt x="179" y="1409"/>
                    <a:pt x="357" y="1409"/>
                  </a:cubicBezTo>
                  <a:cubicBezTo>
                    <a:pt x="536" y="1409"/>
                    <a:pt x="714" y="1290"/>
                    <a:pt x="714" y="1052"/>
                  </a:cubicBezTo>
                  <a:cubicBezTo>
                    <a:pt x="694" y="933"/>
                    <a:pt x="675" y="814"/>
                    <a:pt x="615" y="71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14"/>
            <p:cNvSpPr/>
            <p:nvPr/>
          </p:nvSpPr>
          <p:spPr>
            <a:xfrm>
              <a:off x="1217328" y="4075096"/>
              <a:ext cx="32489" cy="66006"/>
            </a:xfrm>
            <a:custGeom>
              <a:avLst/>
              <a:gdLst/>
              <a:ahLst/>
              <a:cxnLst/>
              <a:rect l="l" t="t" r="r" b="b"/>
              <a:pathLst>
                <a:path w="696" h="1414" extrusionOk="0">
                  <a:moveTo>
                    <a:pt x="358" y="1"/>
                  </a:moveTo>
                  <a:cubicBezTo>
                    <a:pt x="199" y="338"/>
                    <a:pt x="80" y="695"/>
                    <a:pt x="1" y="1072"/>
                  </a:cubicBezTo>
                  <a:cubicBezTo>
                    <a:pt x="1" y="1300"/>
                    <a:pt x="174" y="1414"/>
                    <a:pt x="348" y="1414"/>
                  </a:cubicBezTo>
                  <a:cubicBezTo>
                    <a:pt x="521" y="1414"/>
                    <a:pt x="695" y="1300"/>
                    <a:pt x="695" y="1072"/>
                  </a:cubicBezTo>
                  <a:cubicBezTo>
                    <a:pt x="616" y="695"/>
                    <a:pt x="497"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4"/>
            <p:cNvSpPr/>
            <p:nvPr/>
          </p:nvSpPr>
          <p:spPr>
            <a:xfrm>
              <a:off x="1345089" y="4203791"/>
              <a:ext cx="33376" cy="65772"/>
            </a:xfrm>
            <a:custGeom>
              <a:avLst/>
              <a:gdLst/>
              <a:ahLst/>
              <a:cxnLst/>
              <a:rect l="l" t="t" r="r" b="b"/>
              <a:pathLst>
                <a:path w="715" h="1409" extrusionOk="0">
                  <a:moveTo>
                    <a:pt x="358" y="0"/>
                  </a:moveTo>
                  <a:cubicBezTo>
                    <a:pt x="358" y="0"/>
                    <a:pt x="199" y="397"/>
                    <a:pt x="100" y="714"/>
                  </a:cubicBezTo>
                  <a:cubicBezTo>
                    <a:pt x="60" y="814"/>
                    <a:pt x="20" y="933"/>
                    <a:pt x="1" y="1052"/>
                  </a:cubicBezTo>
                  <a:cubicBezTo>
                    <a:pt x="1" y="1290"/>
                    <a:pt x="179" y="1409"/>
                    <a:pt x="358" y="1409"/>
                  </a:cubicBezTo>
                  <a:cubicBezTo>
                    <a:pt x="536" y="1409"/>
                    <a:pt x="715" y="1290"/>
                    <a:pt x="715" y="1052"/>
                  </a:cubicBezTo>
                  <a:cubicBezTo>
                    <a:pt x="695" y="933"/>
                    <a:pt x="675" y="814"/>
                    <a:pt x="615" y="71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4"/>
            <p:cNvSpPr/>
            <p:nvPr/>
          </p:nvSpPr>
          <p:spPr>
            <a:xfrm>
              <a:off x="1473784" y="4075096"/>
              <a:ext cx="32443" cy="66006"/>
            </a:xfrm>
            <a:custGeom>
              <a:avLst/>
              <a:gdLst/>
              <a:ahLst/>
              <a:cxnLst/>
              <a:rect l="l" t="t" r="r" b="b"/>
              <a:pathLst>
                <a:path w="695" h="1414" extrusionOk="0">
                  <a:moveTo>
                    <a:pt x="357" y="1"/>
                  </a:moveTo>
                  <a:cubicBezTo>
                    <a:pt x="199" y="338"/>
                    <a:pt x="80"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4"/>
            <p:cNvSpPr/>
            <p:nvPr/>
          </p:nvSpPr>
          <p:spPr>
            <a:xfrm>
              <a:off x="1601498" y="4203791"/>
              <a:ext cx="33376" cy="65772"/>
            </a:xfrm>
            <a:custGeom>
              <a:avLst/>
              <a:gdLst/>
              <a:ahLst/>
              <a:cxnLst/>
              <a:rect l="l" t="t" r="r" b="b"/>
              <a:pathLst>
                <a:path w="715" h="1409" extrusionOk="0">
                  <a:moveTo>
                    <a:pt x="358" y="0"/>
                  </a:moveTo>
                  <a:cubicBezTo>
                    <a:pt x="358" y="0"/>
                    <a:pt x="199" y="397"/>
                    <a:pt x="100" y="714"/>
                  </a:cubicBezTo>
                  <a:cubicBezTo>
                    <a:pt x="60" y="814"/>
                    <a:pt x="21" y="933"/>
                    <a:pt x="1" y="1052"/>
                  </a:cubicBezTo>
                  <a:cubicBezTo>
                    <a:pt x="1" y="1290"/>
                    <a:pt x="179" y="1409"/>
                    <a:pt x="358" y="1409"/>
                  </a:cubicBezTo>
                  <a:cubicBezTo>
                    <a:pt x="536" y="1409"/>
                    <a:pt x="715" y="1290"/>
                    <a:pt x="715" y="1052"/>
                  </a:cubicBezTo>
                  <a:cubicBezTo>
                    <a:pt x="695" y="933"/>
                    <a:pt x="675" y="814"/>
                    <a:pt x="616" y="714"/>
                  </a:cubicBezTo>
                  <a:cubicBezTo>
                    <a:pt x="517"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4"/>
            <p:cNvSpPr/>
            <p:nvPr/>
          </p:nvSpPr>
          <p:spPr>
            <a:xfrm>
              <a:off x="1730193" y="4075096"/>
              <a:ext cx="32443" cy="66006"/>
            </a:xfrm>
            <a:custGeom>
              <a:avLst/>
              <a:gdLst/>
              <a:ahLst/>
              <a:cxnLst/>
              <a:rect l="l" t="t" r="r" b="b"/>
              <a:pathLst>
                <a:path w="695" h="1414" extrusionOk="0">
                  <a:moveTo>
                    <a:pt x="357" y="1"/>
                  </a:moveTo>
                  <a:cubicBezTo>
                    <a:pt x="199" y="338"/>
                    <a:pt x="80" y="695"/>
                    <a:pt x="0" y="1072"/>
                  </a:cubicBezTo>
                  <a:cubicBezTo>
                    <a:pt x="0" y="1300"/>
                    <a:pt x="174" y="1414"/>
                    <a:pt x="348" y="1414"/>
                  </a:cubicBezTo>
                  <a:cubicBezTo>
                    <a:pt x="521" y="1414"/>
                    <a:pt x="695" y="1300"/>
                    <a:pt x="695"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4"/>
            <p:cNvSpPr/>
            <p:nvPr/>
          </p:nvSpPr>
          <p:spPr>
            <a:xfrm>
              <a:off x="1857954" y="4203791"/>
              <a:ext cx="33376" cy="65772"/>
            </a:xfrm>
            <a:custGeom>
              <a:avLst/>
              <a:gdLst/>
              <a:ahLst/>
              <a:cxnLst/>
              <a:rect l="l" t="t" r="r" b="b"/>
              <a:pathLst>
                <a:path w="715" h="1409" extrusionOk="0">
                  <a:moveTo>
                    <a:pt x="357" y="0"/>
                  </a:moveTo>
                  <a:cubicBezTo>
                    <a:pt x="357" y="0"/>
                    <a:pt x="199" y="397"/>
                    <a:pt x="99" y="714"/>
                  </a:cubicBezTo>
                  <a:cubicBezTo>
                    <a:pt x="60" y="814"/>
                    <a:pt x="20" y="933"/>
                    <a:pt x="0" y="1052"/>
                  </a:cubicBezTo>
                  <a:cubicBezTo>
                    <a:pt x="0" y="1290"/>
                    <a:pt x="179" y="1409"/>
                    <a:pt x="357" y="1409"/>
                  </a:cubicBezTo>
                  <a:cubicBezTo>
                    <a:pt x="536" y="1409"/>
                    <a:pt x="714" y="1290"/>
                    <a:pt x="714" y="1052"/>
                  </a:cubicBezTo>
                  <a:cubicBezTo>
                    <a:pt x="694" y="933"/>
                    <a:pt x="674" y="814"/>
                    <a:pt x="615" y="71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4"/>
            <p:cNvSpPr/>
            <p:nvPr/>
          </p:nvSpPr>
          <p:spPr>
            <a:xfrm>
              <a:off x="1986135" y="4075096"/>
              <a:ext cx="32909" cy="66006"/>
            </a:xfrm>
            <a:custGeom>
              <a:avLst/>
              <a:gdLst/>
              <a:ahLst/>
              <a:cxnLst/>
              <a:rect l="l" t="t" r="r" b="b"/>
              <a:pathLst>
                <a:path w="705" h="1414" extrusionOk="0">
                  <a:moveTo>
                    <a:pt x="348" y="1"/>
                  </a:moveTo>
                  <a:cubicBezTo>
                    <a:pt x="209" y="338"/>
                    <a:pt x="90" y="695"/>
                    <a:pt x="11" y="1072"/>
                  </a:cubicBezTo>
                  <a:cubicBezTo>
                    <a:pt x="1" y="1300"/>
                    <a:pt x="174" y="1414"/>
                    <a:pt x="350" y="1414"/>
                  </a:cubicBezTo>
                  <a:cubicBezTo>
                    <a:pt x="526" y="1414"/>
                    <a:pt x="705" y="1300"/>
                    <a:pt x="705" y="1072"/>
                  </a:cubicBezTo>
                  <a:cubicBezTo>
                    <a:pt x="626" y="695"/>
                    <a:pt x="507" y="338"/>
                    <a:pt x="34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4"/>
            <p:cNvSpPr/>
            <p:nvPr/>
          </p:nvSpPr>
          <p:spPr>
            <a:xfrm>
              <a:off x="2114363" y="4203791"/>
              <a:ext cx="33376" cy="65772"/>
            </a:xfrm>
            <a:custGeom>
              <a:avLst/>
              <a:gdLst/>
              <a:ahLst/>
              <a:cxnLst/>
              <a:rect l="l" t="t" r="r" b="b"/>
              <a:pathLst>
                <a:path w="715" h="1409" extrusionOk="0">
                  <a:moveTo>
                    <a:pt x="357" y="0"/>
                  </a:moveTo>
                  <a:cubicBezTo>
                    <a:pt x="357" y="0"/>
                    <a:pt x="199" y="397"/>
                    <a:pt x="100" y="714"/>
                  </a:cubicBezTo>
                  <a:cubicBezTo>
                    <a:pt x="60" y="814"/>
                    <a:pt x="20" y="933"/>
                    <a:pt x="1" y="1052"/>
                  </a:cubicBezTo>
                  <a:cubicBezTo>
                    <a:pt x="1" y="1290"/>
                    <a:pt x="179" y="1409"/>
                    <a:pt x="357" y="1409"/>
                  </a:cubicBezTo>
                  <a:cubicBezTo>
                    <a:pt x="536" y="1409"/>
                    <a:pt x="714" y="1290"/>
                    <a:pt x="714" y="1052"/>
                  </a:cubicBezTo>
                  <a:cubicBezTo>
                    <a:pt x="695" y="933"/>
                    <a:pt x="675" y="814"/>
                    <a:pt x="615" y="71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4"/>
            <p:cNvSpPr/>
            <p:nvPr/>
          </p:nvSpPr>
          <p:spPr>
            <a:xfrm>
              <a:off x="2243058" y="4075096"/>
              <a:ext cx="32443" cy="66006"/>
            </a:xfrm>
            <a:custGeom>
              <a:avLst/>
              <a:gdLst/>
              <a:ahLst/>
              <a:cxnLst/>
              <a:rect l="l" t="t" r="r" b="b"/>
              <a:pathLst>
                <a:path w="695" h="1414" extrusionOk="0">
                  <a:moveTo>
                    <a:pt x="357" y="1"/>
                  </a:moveTo>
                  <a:cubicBezTo>
                    <a:pt x="198" y="338"/>
                    <a:pt x="79"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4"/>
            <p:cNvSpPr/>
            <p:nvPr/>
          </p:nvSpPr>
          <p:spPr>
            <a:xfrm>
              <a:off x="448100" y="4331552"/>
              <a:ext cx="33330" cy="64605"/>
            </a:xfrm>
            <a:custGeom>
              <a:avLst/>
              <a:gdLst/>
              <a:ahLst/>
              <a:cxnLst/>
              <a:rect l="l" t="t" r="r" b="b"/>
              <a:pathLst>
                <a:path w="714" h="1384" extrusionOk="0">
                  <a:moveTo>
                    <a:pt x="357" y="0"/>
                  </a:moveTo>
                  <a:cubicBezTo>
                    <a:pt x="198" y="337"/>
                    <a:pt x="79" y="694"/>
                    <a:pt x="0" y="1071"/>
                  </a:cubicBezTo>
                  <a:cubicBezTo>
                    <a:pt x="20" y="1279"/>
                    <a:pt x="188" y="1383"/>
                    <a:pt x="357" y="1383"/>
                  </a:cubicBezTo>
                  <a:cubicBezTo>
                    <a:pt x="526" y="1383"/>
                    <a:pt x="694" y="1279"/>
                    <a:pt x="71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4"/>
            <p:cNvSpPr/>
            <p:nvPr/>
          </p:nvSpPr>
          <p:spPr>
            <a:xfrm>
              <a:off x="575814" y="4460200"/>
              <a:ext cx="33376" cy="64418"/>
            </a:xfrm>
            <a:custGeom>
              <a:avLst/>
              <a:gdLst/>
              <a:ahLst/>
              <a:cxnLst/>
              <a:rect l="l" t="t" r="r" b="b"/>
              <a:pathLst>
                <a:path w="715" h="1380" extrusionOk="0">
                  <a:moveTo>
                    <a:pt x="358" y="1"/>
                  </a:moveTo>
                  <a:cubicBezTo>
                    <a:pt x="358" y="1"/>
                    <a:pt x="199" y="378"/>
                    <a:pt x="100" y="695"/>
                  </a:cubicBezTo>
                  <a:cubicBezTo>
                    <a:pt x="60" y="814"/>
                    <a:pt x="21" y="933"/>
                    <a:pt x="1" y="1052"/>
                  </a:cubicBezTo>
                  <a:cubicBezTo>
                    <a:pt x="21" y="1270"/>
                    <a:pt x="189" y="1379"/>
                    <a:pt x="358" y="1379"/>
                  </a:cubicBezTo>
                  <a:cubicBezTo>
                    <a:pt x="526" y="1379"/>
                    <a:pt x="695" y="1270"/>
                    <a:pt x="715" y="1052"/>
                  </a:cubicBezTo>
                  <a:cubicBezTo>
                    <a:pt x="695" y="933"/>
                    <a:pt x="675" y="814"/>
                    <a:pt x="635" y="695"/>
                  </a:cubicBezTo>
                  <a:cubicBezTo>
                    <a:pt x="516"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4"/>
            <p:cNvSpPr/>
            <p:nvPr/>
          </p:nvSpPr>
          <p:spPr>
            <a:xfrm>
              <a:off x="704509" y="4331552"/>
              <a:ext cx="33376" cy="64605"/>
            </a:xfrm>
            <a:custGeom>
              <a:avLst/>
              <a:gdLst/>
              <a:ahLst/>
              <a:cxnLst/>
              <a:rect l="l" t="t" r="r" b="b"/>
              <a:pathLst>
                <a:path w="715" h="1384" extrusionOk="0">
                  <a:moveTo>
                    <a:pt x="357" y="0"/>
                  </a:moveTo>
                  <a:cubicBezTo>
                    <a:pt x="199" y="337"/>
                    <a:pt x="80" y="694"/>
                    <a:pt x="0" y="1071"/>
                  </a:cubicBezTo>
                  <a:cubicBezTo>
                    <a:pt x="20" y="1279"/>
                    <a:pt x="189" y="1383"/>
                    <a:pt x="357" y="1383"/>
                  </a:cubicBezTo>
                  <a:cubicBezTo>
                    <a:pt x="526" y="1383"/>
                    <a:pt x="694" y="1279"/>
                    <a:pt x="71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4"/>
            <p:cNvSpPr/>
            <p:nvPr/>
          </p:nvSpPr>
          <p:spPr>
            <a:xfrm>
              <a:off x="832270" y="4460200"/>
              <a:ext cx="33330" cy="64418"/>
            </a:xfrm>
            <a:custGeom>
              <a:avLst/>
              <a:gdLst/>
              <a:ahLst/>
              <a:cxnLst/>
              <a:rect l="l" t="t" r="r" b="b"/>
              <a:pathLst>
                <a:path w="714" h="1380" extrusionOk="0">
                  <a:moveTo>
                    <a:pt x="357" y="1"/>
                  </a:moveTo>
                  <a:cubicBezTo>
                    <a:pt x="357" y="1"/>
                    <a:pt x="198" y="378"/>
                    <a:pt x="99" y="695"/>
                  </a:cubicBezTo>
                  <a:cubicBezTo>
                    <a:pt x="60" y="814"/>
                    <a:pt x="20" y="933"/>
                    <a:pt x="0" y="1052"/>
                  </a:cubicBezTo>
                  <a:cubicBezTo>
                    <a:pt x="20" y="1270"/>
                    <a:pt x="188" y="1379"/>
                    <a:pt x="357" y="1379"/>
                  </a:cubicBezTo>
                  <a:cubicBezTo>
                    <a:pt x="526" y="1379"/>
                    <a:pt x="694" y="1270"/>
                    <a:pt x="714" y="1052"/>
                  </a:cubicBezTo>
                  <a:cubicBezTo>
                    <a:pt x="694" y="933"/>
                    <a:pt x="674" y="814"/>
                    <a:pt x="63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4"/>
            <p:cNvSpPr/>
            <p:nvPr/>
          </p:nvSpPr>
          <p:spPr>
            <a:xfrm>
              <a:off x="960918" y="4331552"/>
              <a:ext cx="33376" cy="64605"/>
            </a:xfrm>
            <a:custGeom>
              <a:avLst/>
              <a:gdLst/>
              <a:ahLst/>
              <a:cxnLst/>
              <a:rect l="l" t="t" r="r" b="b"/>
              <a:pathLst>
                <a:path w="715" h="1384" extrusionOk="0">
                  <a:moveTo>
                    <a:pt x="358" y="0"/>
                  </a:moveTo>
                  <a:cubicBezTo>
                    <a:pt x="199" y="337"/>
                    <a:pt x="80" y="694"/>
                    <a:pt x="1" y="1071"/>
                  </a:cubicBezTo>
                  <a:cubicBezTo>
                    <a:pt x="20" y="1279"/>
                    <a:pt x="189" y="1383"/>
                    <a:pt x="358" y="1383"/>
                  </a:cubicBezTo>
                  <a:cubicBezTo>
                    <a:pt x="526" y="1383"/>
                    <a:pt x="695" y="1279"/>
                    <a:pt x="715" y="1071"/>
                  </a:cubicBezTo>
                  <a:cubicBezTo>
                    <a:pt x="615" y="694"/>
                    <a:pt x="496" y="337"/>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4"/>
            <p:cNvSpPr/>
            <p:nvPr/>
          </p:nvSpPr>
          <p:spPr>
            <a:xfrm>
              <a:off x="1088680" y="4460200"/>
              <a:ext cx="33376" cy="65772"/>
            </a:xfrm>
            <a:custGeom>
              <a:avLst/>
              <a:gdLst/>
              <a:ahLst/>
              <a:cxnLst/>
              <a:rect l="l" t="t" r="r" b="b"/>
              <a:pathLst>
                <a:path w="715" h="1409" extrusionOk="0">
                  <a:moveTo>
                    <a:pt x="357" y="1"/>
                  </a:moveTo>
                  <a:cubicBezTo>
                    <a:pt x="357" y="1"/>
                    <a:pt x="199" y="378"/>
                    <a:pt x="100" y="695"/>
                  </a:cubicBezTo>
                  <a:cubicBezTo>
                    <a:pt x="60" y="814"/>
                    <a:pt x="20" y="933"/>
                    <a:pt x="0" y="1052"/>
                  </a:cubicBezTo>
                  <a:cubicBezTo>
                    <a:pt x="0" y="1290"/>
                    <a:pt x="179" y="1409"/>
                    <a:pt x="357" y="1409"/>
                  </a:cubicBezTo>
                  <a:cubicBezTo>
                    <a:pt x="536" y="1409"/>
                    <a:pt x="714" y="1290"/>
                    <a:pt x="714" y="1052"/>
                  </a:cubicBezTo>
                  <a:cubicBezTo>
                    <a:pt x="694" y="933"/>
                    <a:pt x="675" y="814"/>
                    <a:pt x="635" y="71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4"/>
            <p:cNvSpPr/>
            <p:nvPr/>
          </p:nvSpPr>
          <p:spPr>
            <a:xfrm>
              <a:off x="1217328" y="4331552"/>
              <a:ext cx="32489" cy="66006"/>
            </a:xfrm>
            <a:custGeom>
              <a:avLst/>
              <a:gdLst/>
              <a:ahLst/>
              <a:cxnLst/>
              <a:rect l="l" t="t" r="r" b="b"/>
              <a:pathLst>
                <a:path w="696" h="1414" extrusionOk="0">
                  <a:moveTo>
                    <a:pt x="358" y="0"/>
                  </a:moveTo>
                  <a:cubicBezTo>
                    <a:pt x="199" y="337"/>
                    <a:pt x="80" y="694"/>
                    <a:pt x="1" y="1071"/>
                  </a:cubicBezTo>
                  <a:cubicBezTo>
                    <a:pt x="1" y="1299"/>
                    <a:pt x="174" y="1413"/>
                    <a:pt x="348" y="1413"/>
                  </a:cubicBezTo>
                  <a:cubicBezTo>
                    <a:pt x="521" y="1413"/>
                    <a:pt x="695" y="1299"/>
                    <a:pt x="695" y="1071"/>
                  </a:cubicBezTo>
                  <a:cubicBezTo>
                    <a:pt x="616" y="694"/>
                    <a:pt x="497" y="337"/>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4"/>
            <p:cNvSpPr/>
            <p:nvPr/>
          </p:nvSpPr>
          <p:spPr>
            <a:xfrm>
              <a:off x="1345089" y="4460200"/>
              <a:ext cx="33376" cy="65772"/>
            </a:xfrm>
            <a:custGeom>
              <a:avLst/>
              <a:gdLst/>
              <a:ahLst/>
              <a:cxnLst/>
              <a:rect l="l" t="t" r="r" b="b"/>
              <a:pathLst>
                <a:path w="715" h="1409" extrusionOk="0">
                  <a:moveTo>
                    <a:pt x="358" y="1"/>
                  </a:moveTo>
                  <a:cubicBezTo>
                    <a:pt x="358" y="1"/>
                    <a:pt x="199" y="378"/>
                    <a:pt x="100" y="695"/>
                  </a:cubicBezTo>
                  <a:cubicBezTo>
                    <a:pt x="60" y="814"/>
                    <a:pt x="20" y="933"/>
                    <a:pt x="1" y="1052"/>
                  </a:cubicBezTo>
                  <a:cubicBezTo>
                    <a:pt x="1" y="1290"/>
                    <a:pt x="179" y="1409"/>
                    <a:pt x="358" y="1409"/>
                  </a:cubicBezTo>
                  <a:cubicBezTo>
                    <a:pt x="536" y="1409"/>
                    <a:pt x="715" y="1290"/>
                    <a:pt x="715" y="1052"/>
                  </a:cubicBezTo>
                  <a:cubicBezTo>
                    <a:pt x="695" y="933"/>
                    <a:pt x="675" y="814"/>
                    <a:pt x="615" y="695"/>
                  </a:cubicBezTo>
                  <a:cubicBezTo>
                    <a:pt x="516"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4"/>
            <p:cNvSpPr/>
            <p:nvPr/>
          </p:nvSpPr>
          <p:spPr>
            <a:xfrm>
              <a:off x="1473784" y="4331552"/>
              <a:ext cx="32443" cy="66006"/>
            </a:xfrm>
            <a:custGeom>
              <a:avLst/>
              <a:gdLst/>
              <a:ahLst/>
              <a:cxnLst/>
              <a:rect l="l" t="t" r="r" b="b"/>
              <a:pathLst>
                <a:path w="695" h="1414" extrusionOk="0">
                  <a:moveTo>
                    <a:pt x="357" y="0"/>
                  </a:moveTo>
                  <a:cubicBezTo>
                    <a:pt x="199" y="337"/>
                    <a:pt x="80" y="694"/>
                    <a:pt x="0" y="1071"/>
                  </a:cubicBezTo>
                  <a:cubicBezTo>
                    <a:pt x="0" y="1299"/>
                    <a:pt x="174" y="1413"/>
                    <a:pt x="347" y="1413"/>
                  </a:cubicBezTo>
                  <a:cubicBezTo>
                    <a:pt x="521" y="1413"/>
                    <a:pt x="694" y="1299"/>
                    <a:pt x="69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4"/>
            <p:cNvSpPr/>
            <p:nvPr/>
          </p:nvSpPr>
          <p:spPr>
            <a:xfrm>
              <a:off x="1601498" y="4460200"/>
              <a:ext cx="33376" cy="65772"/>
            </a:xfrm>
            <a:custGeom>
              <a:avLst/>
              <a:gdLst/>
              <a:ahLst/>
              <a:cxnLst/>
              <a:rect l="l" t="t" r="r" b="b"/>
              <a:pathLst>
                <a:path w="715" h="1409" extrusionOk="0">
                  <a:moveTo>
                    <a:pt x="358" y="1"/>
                  </a:moveTo>
                  <a:cubicBezTo>
                    <a:pt x="358" y="1"/>
                    <a:pt x="199" y="378"/>
                    <a:pt x="100" y="695"/>
                  </a:cubicBezTo>
                  <a:cubicBezTo>
                    <a:pt x="60" y="814"/>
                    <a:pt x="21" y="933"/>
                    <a:pt x="1" y="1052"/>
                  </a:cubicBezTo>
                  <a:cubicBezTo>
                    <a:pt x="1" y="1290"/>
                    <a:pt x="179" y="1409"/>
                    <a:pt x="358" y="1409"/>
                  </a:cubicBezTo>
                  <a:cubicBezTo>
                    <a:pt x="536" y="1409"/>
                    <a:pt x="715" y="1290"/>
                    <a:pt x="715" y="1052"/>
                  </a:cubicBezTo>
                  <a:cubicBezTo>
                    <a:pt x="695" y="933"/>
                    <a:pt x="675" y="814"/>
                    <a:pt x="616" y="695"/>
                  </a:cubicBezTo>
                  <a:cubicBezTo>
                    <a:pt x="517"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14"/>
            <p:cNvSpPr/>
            <p:nvPr/>
          </p:nvSpPr>
          <p:spPr>
            <a:xfrm>
              <a:off x="1730193" y="4331552"/>
              <a:ext cx="32443" cy="66006"/>
            </a:xfrm>
            <a:custGeom>
              <a:avLst/>
              <a:gdLst/>
              <a:ahLst/>
              <a:cxnLst/>
              <a:rect l="l" t="t" r="r" b="b"/>
              <a:pathLst>
                <a:path w="695" h="1414" extrusionOk="0">
                  <a:moveTo>
                    <a:pt x="357" y="0"/>
                  </a:moveTo>
                  <a:cubicBezTo>
                    <a:pt x="199" y="337"/>
                    <a:pt x="80" y="694"/>
                    <a:pt x="0" y="1071"/>
                  </a:cubicBezTo>
                  <a:cubicBezTo>
                    <a:pt x="0" y="1299"/>
                    <a:pt x="174" y="1413"/>
                    <a:pt x="348" y="1413"/>
                  </a:cubicBezTo>
                  <a:cubicBezTo>
                    <a:pt x="521" y="1413"/>
                    <a:pt x="695" y="1299"/>
                    <a:pt x="695"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14"/>
            <p:cNvSpPr/>
            <p:nvPr/>
          </p:nvSpPr>
          <p:spPr>
            <a:xfrm>
              <a:off x="1857954" y="4460200"/>
              <a:ext cx="33376" cy="65772"/>
            </a:xfrm>
            <a:custGeom>
              <a:avLst/>
              <a:gdLst/>
              <a:ahLst/>
              <a:cxnLst/>
              <a:rect l="l" t="t" r="r" b="b"/>
              <a:pathLst>
                <a:path w="715" h="1409" extrusionOk="0">
                  <a:moveTo>
                    <a:pt x="357" y="1"/>
                  </a:moveTo>
                  <a:cubicBezTo>
                    <a:pt x="357" y="1"/>
                    <a:pt x="199" y="378"/>
                    <a:pt x="99" y="695"/>
                  </a:cubicBezTo>
                  <a:cubicBezTo>
                    <a:pt x="60" y="814"/>
                    <a:pt x="20" y="933"/>
                    <a:pt x="0" y="1052"/>
                  </a:cubicBezTo>
                  <a:cubicBezTo>
                    <a:pt x="0" y="1290"/>
                    <a:pt x="179" y="1409"/>
                    <a:pt x="357" y="1409"/>
                  </a:cubicBezTo>
                  <a:cubicBezTo>
                    <a:pt x="536" y="1409"/>
                    <a:pt x="714" y="1290"/>
                    <a:pt x="714" y="1052"/>
                  </a:cubicBezTo>
                  <a:cubicBezTo>
                    <a:pt x="694" y="933"/>
                    <a:pt x="674" y="814"/>
                    <a:pt x="61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14"/>
            <p:cNvSpPr/>
            <p:nvPr/>
          </p:nvSpPr>
          <p:spPr>
            <a:xfrm>
              <a:off x="1986602" y="4331552"/>
              <a:ext cx="32443" cy="66006"/>
            </a:xfrm>
            <a:custGeom>
              <a:avLst/>
              <a:gdLst/>
              <a:ahLst/>
              <a:cxnLst/>
              <a:rect l="l" t="t" r="r" b="b"/>
              <a:pathLst>
                <a:path w="695" h="1414" extrusionOk="0">
                  <a:moveTo>
                    <a:pt x="338" y="0"/>
                  </a:moveTo>
                  <a:cubicBezTo>
                    <a:pt x="199" y="337"/>
                    <a:pt x="80" y="694"/>
                    <a:pt x="1" y="1071"/>
                  </a:cubicBezTo>
                  <a:cubicBezTo>
                    <a:pt x="1" y="1299"/>
                    <a:pt x="174" y="1413"/>
                    <a:pt x="348" y="1413"/>
                  </a:cubicBezTo>
                  <a:cubicBezTo>
                    <a:pt x="521" y="1413"/>
                    <a:pt x="695" y="1299"/>
                    <a:pt x="695" y="1071"/>
                  </a:cubicBezTo>
                  <a:cubicBezTo>
                    <a:pt x="616" y="694"/>
                    <a:pt x="497" y="337"/>
                    <a:pt x="33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14"/>
            <p:cNvSpPr/>
            <p:nvPr/>
          </p:nvSpPr>
          <p:spPr>
            <a:xfrm>
              <a:off x="2114363" y="4460200"/>
              <a:ext cx="33376" cy="65772"/>
            </a:xfrm>
            <a:custGeom>
              <a:avLst/>
              <a:gdLst/>
              <a:ahLst/>
              <a:cxnLst/>
              <a:rect l="l" t="t" r="r" b="b"/>
              <a:pathLst>
                <a:path w="715" h="1409" extrusionOk="0">
                  <a:moveTo>
                    <a:pt x="357" y="1"/>
                  </a:moveTo>
                  <a:cubicBezTo>
                    <a:pt x="357" y="1"/>
                    <a:pt x="199" y="378"/>
                    <a:pt x="100" y="695"/>
                  </a:cubicBezTo>
                  <a:cubicBezTo>
                    <a:pt x="60" y="814"/>
                    <a:pt x="20" y="933"/>
                    <a:pt x="1" y="1052"/>
                  </a:cubicBezTo>
                  <a:cubicBezTo>
                    <a:pt x="1" y="1290"/>
                    <a:pt x="179" y="1409"/>
                    <a:pt x="357" y="1409"/>
                  </a:cubicBezTo>
                  <a:cubicBezTo>
                    <a:pt x="536" y="1409"/>
                    <a:pt x="714" y="1290"/>
                    <a:pt x="714" y="1052"/>
                  </a:cubicBezTo>
                  <a:cubicBezTo>
                    <a:pt x="695" y="933"/>
                    <a:pt x="675" y="814"/>
                    <a:pt x="61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14"/>
            <p:cNvSpPr/>
            <p:nvPr/>
          </p:nvSpPr>
          <p:spPr>
            <a:xfrm>
              <a:off x="2243058" y="4331552"/>
              <a:ext cx="32443" cy="66006"/>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4"/>
            <p:cNvSpPr/>
            <p:nvPr/>
          </p:nvSpPr>
          <p:spPr>
            <a:xfrm>
              <a:off x="448100" y="4587961"/>
              <a:ext cx="33330" cy="64605"/>
            </a:xfrm>
            <a:custGeom>
              <a:avLst/>
              <a:gdLst/>
              <a:ahLst/>
              <a:cxnLst/>
              <a:rect l="l" t="t" r="r" b="b"/>
              <a:pathLst>
                <a:path w="714" h="1384" extrusionOk="0">
                  <a:moveTo>
                    <a:pt x="357" y="0"/>
                  </a:moveTo>
                  <a:cubicBezTo>
                    <a:pt x="198" y="338"/>
                    <a:pt x="79" y="695"/>
                    <a:pt x="0" y="1071"/>
                  </a:cubicBezTo>
                  <a:cubicBezTo>
                    <a:pt x="20" y="1280"/>
                    <a:pt x="188" y="1384"/>
                    <a:pt x="357" y="1384"/>
                  </a:cubicBezTo>
                  <a:cubicBezTo>
                    <a:pt x="526" y="1384"/>
                    <a:pt x="694" y="1280"/>
                    <a:pt x="714" y="1071"/>
                  </a:cubicBezTo>
                  <a:cubicBezTo>
                    <a:pt x="615" y="695"/>
                    <a:pt x="496" y="338"/>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14"/>
            <p:cNvSpPr/>
            <p:nvPr/>
          </p:nvSpPr>
          <p:spPr>
            <a:xfrm>
              <a:off x="575814" y="4716656"/>
              <a:ext cx="33376" cy="64372"/>
            </a:xfrm>
            <a:custGeom>
              <a:avLst/>
              <a:gdLst/>
              <a:ahLst/>
              <a:cxnLst/>
              <a:rect l="l" t="t" r="r" b="b"/>
              <a:pathLst>
                <a:path w="715" h="1379" extrusionOk="0">
                  <a:moveTo>
                    <a:pt x="358" y="0"/>
                  </a:moveTo>
                  <a:cubicBezTo>
                    <a:pt x="358" y="0"/>
                    <a:pt x="199" y="377"/>
                    <a:pt x="100" y="694"/>
                  </a:cubicBezTo>
                  <a:cubicBezTo>
                    <a:pt x="60" y="813"/>
                    <a:pt x="21" y="932"/>
                    <a:pt x="1" y="1051"/>
                  </a:cubicBezTo>
                  <a:cubicBezTo>
                    <a:pt x="21" y="1269"/>
                    <a:pt x="189" y="1378"/>
                    <a:pt x="358" y="1378"/>
                  </a:cubicBezTo>
                  <a:cubicBezTo>
                    <a:pt x="526" y="1378"/>
                    <a:pt x="695" y="1269"/>
                    <a:pt x="715" y="1051"/>
                  </a:cubicBezTo>
                  <a:cubicBezTo>
                    <a:pt x="695" y="932"/>
                    <a:pt x="675" y="813"/>
                    <a:pt x="635" y="69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14"/>
            <p:cNvSpPr/>
            <p:nvPr/>
          </p:nvSpPr>
          <p:spPr>
            <a:xfrm>
              <a:off x="704509" y="4587961"/>
              <a:ext cx="33376" cy="64605"/>
            </a:xfrm>
            <a:custGeom>
              <a:avLst/>
              <a:gdLst/>
              <a:ahLst/>
              <a:cxnLst/>
              <a:rect l="l" t="t" r="r" b="b"/>
              <a:pathLst>
                <a:path w="715" h="1384" extrusionOk="0">
                  <a:moveTo>
                    <a:pt x="357" y="0"/>
                  </a:moveTo>
                  <a:cubicBezTo>
                    <a:pt x="199" y="338"/>
                    <a:pt x="80" y="695"/>
                    <a:pt x="0" y="1071"/>
                  </a:cubicBezTo>
                  <a:cubicBezTo>
                    <a:pt x="20" y="1280"/>
                    <a:pt x="189" y="1384"/>
                    <a:pt x="357" y="1384"/>
                  </a:cubicBezTo>
                  <a:cubicBezTo>
                    <a:pt x="526" y="1384"/>
                    <a:pt x="694" y="1280"/>
                    <a:pt x="714" y="1071"/>
                  </a:cubicBezTo>
                  <a:cubicBezTo>
                    <a:pt x="615" y="695"/>
                    <a:pt x="496" y="338"/>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14"/>
            <p:cNvSpPr/>
            <p:nvPr/>
          </p:nvSpPr>
          <p:spPr>
            <a:xfrm>
              <a:off x="832270" y="4716656"/>
              <a:ext cx="33330" cy="64372"/>
            </a:xfrm>
            <a:custGeom>
              <a:avLst/>
              <a:gdLst/>
              <a:ahLst/>
              <a:cxnLst/>
              <a:rect l="l" t="t" r="r" b="b"/>
              <a:pathLst>
                <a:path w="714" h="1379" extrusionOk="0">
                  <a:moveTo>
                    <a:pt x="357" y="0"/>
                  </a:moveTo>
                  <a:cubicBezTo>
                    <a:pt x="357" y="0"/>
                    <a:pt x="198" y="377"/>
                    <a:pt x="99" y="694"/>
                  </a:cubicBezTo>
                  <a:cubicBezTo>
                    <a:pt x="60" y="813"/>
                    <a:pt x="20" y="932"/>
                    <a:pt x="0" y="1051"/>
                  </a:cubicBezTo>
                  <a:cubicBezTo>
                    <a:pt x="20" y="1269"/>
                    <a:pt x="188" y="1378"/>
                    <a:pt x="357" y="1378"/>
                  </a:cubicBezTo>
                  <a:cubicBezTo>
                    <a:pt x="526" y="1378"/>
                    <a:pt x="694" y="1269"/>
                    <a:pt x="714" y="1051"/>
                  </a:cubicBezTo>
                  <a:cubicBezTo>
                    <a:pt x="694" y="932"/>
                    <a:pt x="674" y="813"/>
                    <a:pt x="63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14"/>
            <p:cNvSpPr/>
            <p:nvPr/>
          </p:nvSpPr>
          <p:spPr>
            <a:xfrm>
              <a:off x="960918" y="4587961"/>
              <a:ext cx="33376" cy="64605"/>
            </a:xfrm>
            <a:custGeom>
              <a:avLst/>
              <a:gdLst/>
              <a:ahLst/>
              <a:cxnLst/>
              <a:rect l="l" t="t" r="r" b="b"/>
              <a:pathLst>
                <a:path w="715" h="1384" extrusionOk="0">
                  <a:moveTo>
                    <a:pt x="358" y="0"/>
                  </a:moveTo>
                  <a:cubicBezTo>
                    <a:pt x="199" y="338"/>
                    <a:pt x="80" y="695"/>
                    <a:pt x="1" y="1071"/>
                  </a:cubicBezTo>
                  <a:cubicBezTo>
                    <a:pt x="20" y="1280"/>
                    <a:pt x="189" y="1384"/>
                    <a:pt x="358" y="1384"/>
                  </a:cubicBezTo>
                  <a:cubicBezTo>
                    <a:pt x="526" y="1384"/>
                    <a:pt x="695" y="1280"/>
                    <a:pt x="715" y="1071"/>
                  </a:cubicBezTo>
                  <a:cubicBezTo>
                    <a:pt x="615" y="695"/>
                    <a:pt x="496" y="338"/>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4"/>
            <p:cNvSpPr/>
            <p:nvPr/>
          </p:nvSpPr>
          <p:spPr>
            <a:xfrm>
              <a:off x="1088680" y="4716656"/>
              <a:ext cx="33376" cy="65772"/>
            </a:xfrm>
            <a:custGeom>
              <a:avLst/>
              <a:gdLst/>
              <a:ahLst/>
              <a:cxnLst/>
              <a:rect l="l" t="t" r="r" b="b"/>
              <a:pathLst>
                <a:path w="715" h="1409" extrusionOk="0">
                  <a:moveTo>
                    <a:pt x="357" y="0"/>
                  </a:moveTo>
                  <a:cubicBezTo>
                    <a:pt x="357" y="0"/>
                    <a:pt x="199" y="377"/>
                    <a:pt x="100" y="694"/>
                  </a:cubicBezTo>
                  <a:cubicBezTo>
                    <a:pt x="60" y="813"/>
                    <a:pt x="20" y="932"/>
                    <a:pt x="0" y="1051"/>
                  </a:cubicBezTo>
                  <a:cubicBezTo>
                    <a:pt x="0" y="1289"/>
                    <a:pt x="179" y="1408"/>
                    <a:pt x="357" y="1408"/>
                  </a:cubicBezTo>
                  <a:cubicBezTo>
                    <a:pt x="536" y="1408"/>
                    <a:pt x="714" y="1289"/>
                    <a:pt x="714" y="1051"/>
                  </a:cubicBezTo>
                  <a:cubicBezTo>
                    <a:pt x="694" y="932"/>
                    <a:pt x="675"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14"/>
            <p:cNvSpPr/>
            <p:nvPr/>
          </p:nvSpPr>
          <p:spPr>
            <a:xfrm>
              <a:off x="1217328" y="4587961"/>
              <a:ext cx="32489" cy="66006"/>
            </a:xfrm>
            <a:custGeom>
              <a:avLst/>
              <a:gdLst/>
              <a:ahLst/>
              <a:cxnLst/>
              <a:rect l="l" t="t" r="r" b="b"/>
              <a:pathLst>
                <a:path w="696" h="1414" extrusionOk="0">
                  <a:moveTo>
                    <a:pt x="358" y="0"/>
                  </a:moveTo>
                  <a:cubicBezTo>
                    <a:pt x="199" y="338"/>
                    <a:pt x="80" y="695"/>
                    <a:pt x="1" y="1071"/>
                  </a:cubicBezTo>
                  <a:cubicBezTo>
                    <a:pt x="1" y="1299"/>
                    <a:pt x="174" y="1413"/>
                    <a:pt x="348" y="1413"/>
                  </a:cubicBezTo>
                  <a:cubicBezTo>
                    <a:pt x="521" y="1413"/>
                    <a:pt x="695" y="1299"/>
                    <a:pt x="695" y="1071"/>
                  </a:cubicBezTo>
                  <a:cubicBezTo>
                    <a:pt x="616" y="695"/>
                    <a:pt x="497" y="338"/>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14"/>
            <p:cNvSpPr/>
            <p:nvPr/>
          </p:nvSpPr>
          <p:spPr>
            <a:xfrm>
              <a:off x="1345089" y="4716656"/>
              <a:ext cx="33376" cy="65772"/>
            </a:xfrm>
            <a:custGeom>
              <a:avLst/>
              <a:gdLst/>
              <a:ahLst/>
              <a:cxnLst/>
              <a:rect l="l" t="t" r="r" b="b"/>
              <a:pathLst>
                <a:path w="715" h="1409" extrusionOk="0">
                  <a:moveTo>
                    <a:pt x="358" y="0"/>
                  </a:moveTo>
                  <a:cubicBezTo>
                    <a:pt x="358" y="0"/>
                    <a:pt x="199" y="377"/>
                    <a:pt x="100" y="694"/>
                  </a:cubicBezTo>
                  <a:cubicBezTo>
                    <a:pt x="60" y="813"/>
                    <a:pt x="20" y="932"/>
                    <a:pt x="1" y="1051"/>
                  </a:cubicBezTo>
                  <a:cubicBezTo>
                    <a:pt x="1" y="1289"/>
                    <a:pt x="179" y="1408"/>
                    <a:pt x="358" y="1408"/>
                  </a:cubicBezTo>
                  <a:cubicBezTo>
                    <a:pt x="536" y="1408"/>
                    <a:pt x="715" y="1289"/>
                    <a:pt x="715" y="1051"/>
                  </a:cubicBezTo>
                  <a:cubicBezTo>
                    <a:pt x="695" y="932"/>
                    <a:pt x="675" y="813"/>
                    <a:pt x="615" y="69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14"/>
            <p:cNvSpPr/>
            <p:nvPr/>
          </p:nvSpPr>
          <p:spPr>
            <a:xfrm>
              <a:off x="1473784" y="4587961"/>
              <a:ext cx="32443" cy="66006"/>
            </a:xfrm>
            <a:custGeom>
              <a:avLst/>
              <a:gdLst/>
              <a:ahLst/>
              <a:cxnLst/>
              <a:rect l="l" t="t" r="r" b="b"/>
              <a:pathLst>
                <a:path w="695" h="1414" extrusionOk="0">
                  <a:moveTo>
                    <a:pt x="357" y="0"/>
                  </a:moveTo>
                  <a:cubicBezTo>
                    <a:pt x="199" y="338"/>
                    <a:pt x="80" y="695"/>
                    <a:pt x="0" y="1071"/>
                  </a:cubicBezTo>
                  <a:cubicBezTo>
                    <a:pt x="0" y="1299"/>
                    <a:pt x="174" y="1413"/>
                    <a:pt x="347" y="1413"/>
                  </a:cubicBezTo>
                  <a:cubicBezTo>
                    <a:pt x="521" y="1413"/>
                    <a:pt x="694" y="1299"/>
                    <a:pt x="694" y="1071"/>
                  </a:cubicBezTo>
                  <a:cubicBezTo>
                    <a:pt x="615" y="695"/>
                    <a:pt x="496" y="338"/>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14"/>
            <p:cNvSpPr/>
            <p:nvPr/>
          </p:nvSpPr>
          <p:spPr>
            <a:xfrm>
              <a:off x="1601498" y="4716656"/>
              <a:ext cx="33376" cy="65772"/>
            </a:xfrm>
            <a:custGeom>
              <a:avLst/>
              <a:gdLst/>
              <a:ahLst/>
              <a:cxnLst/>
              <a:rect l="l" t="t" r="r" b="b"/>
              <a:pathLst>
                <a:path w="715" h="1409" extrusionOk="0">
                  <a:moveTo>
                    <a:pt x="358" y="0"/>
                  </a:moveTo>
                  <a:cubicBezTo>
                    <a:pt x="358" y="0"/>
                    <a:pt x="199" y="377"/>
                    <a:pt x="100" y="694"/>
                  </a:cubicBezTo>
                  <a:cubicBezTo>
                    <a:pt x="60" y="813"/>
                    <a:pt x="21" y="932"/>
                    <a:pt x="1" y="1051"/>
                  </a:cubicBezTo>
                  <a:cubicBezTo>
                    <a:pt x="1" y="1289"/>
                    <a:pt x="179" y="1408"/>
                    <a:pt x="358" y="1408"/>
                  </a:cubicBezTo>
                  <a:cubicBezTo>
                    <a:pt x="536" y="1408"/>
                    <a:pt x="715" y="1289"/>
                    <a:pt x="715" y="1051"/>
                  </a:cubicBezTo>
                  <a:cubicBezTo>
                    <a:pt x="695" y="932"/>
                    <a:pt x="675" y="813"/>
                    <a:pt x="616" y="694"/>
                  </a:cubicBezTo>
                  <a:cubicBezTo>
                    <a:pt x="517"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14"/>
            <p:cNvSpPr/>
            <p:nvPr/>
          </p:nvSpPr>
          <p:spPr>
            <a:xfrm>
              <a:off x="1730193" y="4587961"/>
              <a:ext cx="32443" cy="66006"/>
            </a:xfrm>
            <a:custGeom>
              <a:avLst/>
              <a:gdLst/>
              <a:ahLst/>
              <a:cxnLst/>
              <a:rect l="l" t="t" r="r" b="b"/>
              <a:pathLst>
                <a:path w="695" h="1414" extrusionOk="0">
                  <a:moveTo>
                    <a:pt x="357" y="0"/>
                  </a:moveTo>
                  <a:cubicBezTo>
                    <a:pt x="199" y="338"/>
                    <a:pt x="80" y="695"/>
                    <a:pt x="0" y="1071"/>
                  </a:cubicBezTo>
                  <a:cubicBezTo>
                    <a:pt x="0" y="1299"/>
                    <a:pt x="174" y="1413"/>
                    <a:pt x="348" y="1413"/>
                  </a:cubicBezTo>
                  <a:cubicBezTo>
                    <a:pt x="521" y="1413"/>
                    <a:pt x="695" y="1299"/>
                    <a:pt x="695" y="1071"/>
                  </a:cubicBezTo>
                  <a:cubicBezTo>
                    <a:pt x="615" y="695"/>
                    <a:pt x="496" y="338"/>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4"/>
            <p:cNvSpPr/>
            <p:nvPr/>
          </p:nvSpPr>
          <p:spPr>
            <a:xfrm>
              <a:off x="1857954" y="4716656"/>
              <a:ext cx="33376" cy="65772"/>
            </a:xfrm>
            <a:custGeom>
              <a:avLst/>
              <a:gdLst/>
              <a:ahLst/>
              <a:cxnLst/>
              <a:rect l="l" t="t" r="r" b="b"/>
              <a:pathLst>
                <a:path w="715" h="1409" extrusionOk="0">
                  <a:moveTo>
                    <a:pt x="357" y="0"/>
                  </a:moveTo>
                  <a:cubicBezTo>
                    <a:pt x="357" y="0"/>
                    <a:pt x="199" y="377"/>
                    <a:pt x="99" y="694"/>
                  </a:cubicBezTo>
                  <a:cubicBezTo>
                    <a:pt x="60" y="813"/>
                    <a:pt x="20" y="932"/>
                    <a:pt x="0" y="1051"/>
                  </a:cubicBezTo>
                  <a:cubicBezTo>
                    <a:pt x="0" y="1289"/>
                    <a:pt x="179" y="1408"/>
                    <a:pt x="357" y="1408"/>
                  </a:cubicBezTo>
                  <a:cubicBezTo>
                    <a:pt x="536" y="1408"/>
                    <a:pt x="714" y="1289"/>
                    <a:pt x="714" y="1051"/>
                  </a:cubicBezTo>
                  <a:cubicBezTo>
                    <a:pt x="694" y="932"/>
                    <a:pt x="674"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4"/>
            <p:cNvSpPr/>
            <p:nvPr/>
          </p:nvSpPr>
          <p:spPr>
            <a:xfrm>
              <a:off x="1986135" y="4587961"/>
              <a:ext cx="32909" cy="66006"/>
            </a:xfrm>
            <a:custGeom>
              <a:avLst/>
              <a:gdLst/>
              <a:ahLst/>
              <a:cxnLst/>
              <a:rect l="l" t="t" r="r" b="b"/>
              <a:pathLst>
                <a:path w="705" h="1414" extrusionOk="0">
                  <a:moveTo>
                    <a:pt x="348" y="0"/>
                  </a:moveTo>
                  <a:cubicBezTo>
                    <a:pt x="209" y="338"/>
                    <a:pt x="90" y="695"/>
                    <a:pt x="11" y="1071"/>
                  </a:cubicBezTo>
                  <a:cubicBezTo>
                    <a:pt x="1" y="1299"/>
                    <a:pt x="174" y="1413"/>
                    <a:pt x="350" y="1413"/>
                  </a:cubicBezTo>
                  <a:cubicBezTo>
                    <a:pt x="526" y="1413"/>
                    <a:pt x="705" y="1299"/>
                    <a:pt x="705" y="1071"/>
                  </a:cubicBezTo>
                  <a:cubicBezTo>
                    <a:pt x="626" y="695"/>
                    <a:pt x="507" y="338"/>
                    <a:pt x="34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4"/>
            <p:cNvSpPr/>
            <p:nvPr/>
          </p:nvSpPr>
          <p:spPr>
            <a:xfrm>
              <a:off x="2114363" y="4716656"/>
              <a:ext cx="33376" cy="65772"/>
            </a:xfrm>
            <a:custGeom>
              <a:avLst/>
              <a:gdLst/>
              <a:ahLst/>
              <a:cxnLst/>
              <a:rect l="l" t="t" r="r" b="b"/>
              <a:pathLst>
                <a:path w="715" h="1409" extrusionOk="0">
                  <a:moveTo>
                    <a:pt x="357" y="0"/>
                  </a:moveTo>
                  <a:cubicBezTo>
                    <a:pt x="357" y="0"/>
                    <a:pt x="199" y="377"/>
                    <a:pt x="100" y="694"/>
                  </a:cubicBezTo>
                  <a:cubicBezTo>
                    <a:pt x="60" y="813"/>
                    <a:pt x="20" y="932"/>
                    <a:pt x="1" y="1051"/>
                  </a:cubicBezTo>
                  <a:cubicBezTo>
                    <a:pt x="1" y="1289"/>
                    <a:pt x="179" y="1408"/>
                    <a:pt x="357" y="1408"/>
                  </a:cubicBezTo>
                  <a:cubicBezTo>
                    <a:pt x="536" y="1408"/>
                    <a:pt x="714" y="1289"/>
                    <a:pt x="714" y="1051"/>
                  </a:cubicBezTo>
                  <a:cubicBezTo>
                    <a:pt x="695" y="932"/>
                    <a:pt x="675"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4"/>
            <p:cNvSpPr/>
            <p:nvPr/>
          </p:nvSpPr>
          <p:spPr>
            <a:xfrm>
              <a:off x="2243058" y="4587961"/>
              <a:ext cx="32443" cy="66006"/>
            </a:xfrm>
            <a:custGeom>
              <a:avLst/>
              <a:gdLst/>
              <a:ahLst/>
              <a:cxnLst/>
              <a:rect l="l" t="t" r="r" b="b"/>
              <a:pathLst>
                <a:path w="695" h="1414" extrusionOk="0">
                  <a:moveTo>
                    <a:pt x="357" y="0"/>
                  </a:moveTo>
                  <a:cubicBezTo>
                    <a:pt x="198" y="338"/>
                    <a:pt x="79" y="695"/>
                    <a:pt x="0" y="1071"/>
                  </a:cubicBezTo>
                  <a:cubicBezTo>
                    <a:pt x="0" y="1299"/>
                    <a:pt x="174" y="1413"/>
                    <a:pt x="347" y="1413"/>
                  </a:cubicBezTo>
                  <a:cubicBezTo>
                    <a:pt x="521" y="1413"/>
                    <a:pt x="694" y="1299"/>
                    <a:pt x="694" y="1071"/>
                  </a:cubicBezTo>
                  <a:cubicBezTo>
                    <a:pt x="615" y="695"/>
                    <a:pt x="496" y="338"/>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14"/>
            <p:cNvSpPr/>
            <p:nvPr/>
          </p:nvSpPr>
          <p:spPr>
            <a:xfrm>
              <a:off x="448100" y="4844371"/>
              <a:ext cx="33330" cy="64652"/>
            </a:xfrm>
            <a:custGeom>
              <a:avLst/>
              <a:gdLst/>
              <a:ahLst/>
              <a:cxnLst/>
              <a:rect l="l" t="t" r="r" b="b"/>
              <a:pathLst>
                <a:path w="714" h="1385" extrusionOk="0">
                  <a:moveTo>
                    <a:pt x="357" y="1"/>
                  </a:moveTo>
                  <a:cubicBezTo>
                    <a:pt x="198" y="338"/>
                    <a:pt x="79" y="695"/>
                    <a:pt x="0" y="1072"/>
                  </a:cubicBezTo>
                  <a:cubicBezTo>
                    <a:pt x="20" y="1280"/>
                    <a:pt x="188"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14"/>
            <p:cNvSpPr/>
            <p:nvPr/>
          </p:nvSpPr>
          <p:spPr>
            <a:xfrm>
              <a:off x="704509" y="4844371"/>
              <a:ext cx="33376" cy="64652"/>
            </a:xfrm>
            <a:custGeom>
              <a:avLst/>
              <a:gdLst/>
              <a:ahLst/>
              <a:cxnLst/>
              <a:rect l="l" t="t" r="r" b="b"/>
              <a:pathLst>
                <a:path w="715" h="1385" extrusionOk="0">
                  <a:moveTo>
                    <a:pt x="357" y="1"/>
                  </a:moveTo>
                  <a:cubicBezTo>
                    <a:pt x="199" y="338"/>
                    <a:pt x="80" y="695"/>
                    <a:pt x="0" y="1072"/>
                  </a:cubicBezTo>
                  <a:cubicBezTo>
                    <a:pt x="20" y="1280"/>
                    <a:pt x="189"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4"/>
            <p:cNvSpPr/>
            <p:nvPr/>
          </p:nvSpPr>
          <p:spPr>
            <a:xfrm>
              <a:off x="960918" y="4844371"/>
              <a:ext cx="33376" cy="64652"/>
            </a:xfrm>
            <a:custGeom>
              <a:avLst/>
              <a:gdLst/>
              <a:ahLst/>
              <a:cxnLst/>
              <a:rect l="l" t="t" r="r" b="b"/>
              <a:pathLst>
                <a:path w="715" h="1385" extrusionOk="0">
                  <a:moveTo>
                    <a:pt x="358" y="1"/>
                  </a:moveTo>
                  <a:cubicBezTo>
                    <a:pt x="199" y="338"/>
                    <a:pt x="80" y="695"/>
                    <a:pt x="1" y="1072"/>
                  </a:cubicBezTo>
                  <a:cubicBezTo>
                    <a:pt x="20" y="1280"/>
                    <a:pt x="189" y="1384"/>
                    <a:pt x="358" y="1384"/>
                  </a:cubicBezTo>
                  <a:cubicBezTo>
                    <a:pt x="526" y="1384"/>
                    <a:pt x="695" y="1280"/>
                    <a:pt x="715" y="1072"/>
                  </a:cubicBezTo>
                  <a:cubicBezTo>
                    <a:pt x="615" y="695"/>
                    <a:pt x="496"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4"/>
            <p:cNvSpPr/>
            <p:nvPr/>
          </p:nvSpPr>
          <p:spPr>
            <a:xfrm>
              <a:off x="1217328" y="4844371"/>
              <a:ext cx="32489" cy="66006"/>
            </a:xfrm>
            <a:custGeom>
              <a:avLst/>
              <a:gdLst/>
              <a:ahLst/>
              <a:cxnLst/>
              <a:rect l="l" t="t" r="r" b="b"/>
              <a:pathLst>
                <a:path w="696" h="1414" extrusionOk="0">
                  <a:moveTo>
                    <a:pt x="358" y="1"/>
                  </a:moveTo>
                  <a:cubicBezTo>
                    <a:pt x="199" y="338"/>
                    <a:pt x="80" y="695"/>
                    <a:pt x="1" y="1072"/>
                  </a:cubicBezTo>
                  <a:cubicBezTo>
                    <a:pt x="1" y="1300"/>
                    <a:pt x="174" y="1414"/>
                    <a:pt x="348" y="1414"/>
                  </a:cubicBezTo>
                  <a:cubicBezTo>
                    <a:pt x="521" y="1414"/>
                    <a:pt x="695" y="1300"/>
                    <a:pt x="695" y="1072"/>
                  </a:cubicBezTo>
                  <a:cubicBezTo>
                    <a:pt x="616" y="695"/>
                    <a:pt x="497"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14"/>
            <p:cNvSpPr/>
            <p:nvPr/>
          </p:nvSpPr>
          <p:spPr>
            <a:xfrm>
              <a:off x="1473784" y="4844371"/>
              <a:ext cx="32443" cy="66006"/>
            </a:xfrm>
            <a:custGeom>
              <a:avLst/>
              <a:gdLst/>
              <a:ahLst/>
              <a:cxnLst/>
              <a:rect l="l" t="t" r="r" b="b"/>
              <a:pathLst>
                <a:path w="695" h="1414" extrusionOk="0">
                  <a:moveTo>
                    <a:pt x="357" y="1"/>
                  </a:moveTo>
                  <a:cubicBezTo>
                    <a:pt x="199" y="338"/>
                    <a:pt x="80"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4"/>
            <p:cNvSpPr/>
            <p:nvPr/>
          </p:nvSpPr>
          <p:spPr>
            <a:xfrm>
              <a:off x="1730193" y="4844371"/>
              <a:ext cx="32443" cy="66006"/>
            </a:xfrm>
            <a:custGeom>
              <a:avLst/>
              <a:gdLst/>
              <a:ahLst/>
              <a:cxnLst/>
              <a:rect l="l" t="t" r="r" b="b"/>
              <a:pathLst>
                <a:path w="695" h="1414" extrusionOk="0">
                  <a:moveTo>
                    <a:pt x="357" y="1"/>
                  </a:moveTo>
                  <a:cubicBezTo>
                    <a:pt x="199" y="338"/>
                    <a:pt x="80" y="695"/>
                    <a:pt x="0" y="1072"/>
                  </a:cubicBezTo>
                  <a:cubicBezTo>
                    <a:pt x="0" y="1300"/>
                    <a:pt x="174" y="1414"/>
                    <a:pt x="348" y="1414"/>
                  </a:cubicBezTo>
                  <a:cubicBezTo>
                    <a:pt x="521" y="1414"/>
                    <a:pt x="695" y="1300"/>
                    <a:pt x="695"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14"/>
            <p:cNvSpPr/>
            <p:nvPr/>
          </p:nvSpPr>
          <p:spPr>
            <a:xfrm>
              <a:off x="1986135" y="4844371"/>
              <a:ext cx="32909" cy="66006"/>
            </a:xfrm>
            <a:custGeom>
              <a:avLst/>
              <a:gdLst/>
              <a:ahLst/>
              <a:cxnLst/>
              <a:rect l="l" t="t" r="r" b="b"/>
              <a:pathLst>
                <a:path w="705" h="1414" extrusionOk="0">
                  <a:moveTo>
                    <a:pt x="348" y="1"/>
                  </a:moveTo>
                  <a:cubicBezTo>
                    <a:pt x="209" y="338"/>
                    <a:pt x="90" y="695"/>
                    <a:pt x="11" y="1072"/>
                  </a:cubicBezTo>
                  <a:cubicBezTo>
                    <a:pt x="1" y="1300"/>
                    <a:pt x="174" y="1414"/>
                    <a:pt x="350" y="1414"/>
                  </a:cubicBezTo>
                  <a:cubicBezTo>
                    <a:pt x="526" y="1414"/>
                    <a:pt x="705" y="1300"/>
                    <a:pt x="705" y="1072"/>
                  </a:cubicBezTo>
                  <a:cubicBezTo>
                    <a:pt x="626" y="695"/>
                    <a:pt x="507" y="338"/>
                    <a:pt x="34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14"/>
            <p:cNvSpPr/>
            <p:nvPr/>
          </p:nvSpPr>
          <p:spPr>
            <a:xfrm>
              <a:off x="2243058" y="4844371"/>
              <a:ext cx="32443" cy="66006"/>
            </a:xfrm>
            <a:custGeom>
              <a:avLst/>
              <a:gdLst/>
              <a:ahLst/>
              <a:cxnLst/>
              <a:rect l="l" t="t" r="r" b="b"/>
              <a:pathLst>
                <a:path w="695" h="1414" extrusionOk="0">
                  <a:moveTo>
                    <a:pt x="357" y="1"/>
                  </a:moveTo>
                  <a:cubicBezTo>
                    <a:pt x="198" y="338"/>
                    <a:pt x="79"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6" name="Google Shape;1216;p14"/>
          <p:cNvGrpSpPr/>
          <p:nvPr/>
        </p:nvGrpSpPr>
        <p:grpSpPr>
          <a:xfrm flipH="1">
            <a:off x="3533264" y="-881275"/>
            <a:ext cx="100168" cy="1961605"/>
            <a:chOff x="738075" y="399962"/>
            <a:chExt cx="78650" cy="1540205"/>
          </a:xfrm>
        </p:grpSpPr>
        <p:sp>
          <p:nvSpPr>
            <p:cNvPr id="1217" name="Google Shape;1217;p14"/>
            <p:cNvSpPr/>
            <p:nvPr/>
          </p:nvSpPr>
          <p:spPr>
            <a:xfrm>
              <a:off x="738075" y="1780159"/>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18" name="Google Shape;1218;p14"/>
            <p:cNvCxnSpPr/>
            <p:nvPr/>
          </p:nvCxnSpPr>
          <p:spPr>
            <a:xfrm rot="10800000">
              <a:off x="777403" y="399962"/>
              <a:ext cx="0" cy="1484100"/>
            </a:xfrm>
            <a:prstGeom prst="straightConnector1">
              <a:avLst/>
            </a:prstGeom>
            <a:noFill/>
            <a:ln w="19050" cap="flat" cmpd="sng">
              <a:solidFill>
                <a:schemeClr val="dk1"/>
              </a:solidFill>
              <a:prstDash val="solid"/>
              <a:round/>
              <a:headEnd type="none" w="med" len="med"/>
              <a:tailEnd type="none" w="med" len="med"/>
            </a:ln>
          </p:spPr>
        </p:cxnSp>
      </p:grpSp>
      <p:sp>
        <p:nvSpPr>
          <p:cNvPr id="1219" name="Google Shape;1219;p14"/>
          <p:cNvSpPr/>
          <p:nvPr/>
        </p:nvSpPr>
        <p:spPr>
          <a:xfrm>
            <a:off x="7346743" y="3111888"/>
            <a:ext cx="1377522" cy="401391"/>
          </a:xfrm>
          <a:custGeom>
            <a:avLst/>
            <a:gdLst/>
            <a:ahLst/>
            <a:cxnLst/>
            <a:rect l="l" t="t" r="r" b="b"/>
            <a:pathLst>
              <a:path w="24770" h="7217" extrusionOk="0">
                <a:moveTo>
                  <a:pt x="14016" y="0"/>
                </a:moveTo>
                <a:cubicBezTo>
                  <a:pt x="11600" y="0"/>
                  <a:pt x="9173" y="1184"/>
                  <a:pt x="7774" y="3647"/>
                </a:cubicBezTo>
                <a:cubicBezTo>
                  <a:pt x="6850" y="2866"/>
                  <a:pt x="5779" y="2515"/>
                  <a:pt x="4733" y="2515"/>
                </a:cubicBezTo>
                <a:cubicBezTo>
                  <a:pt x="2299" y="2515"/>
                  <a:pt x="0" y="4414"/>
                  <a:pt x="0" y="7216"/>
                </a:cubicBezTo>
                <a:lnTo>
                  <a:pt x="24769" y="7216"/>
                </a:lnTo>
                <a:cubicBezTo>
                  <a:pt x="24769" y="5729"/>
                  <a:pt x="23560" y="4519"/>
                  <a:pt x="22072" y="4519"/>
                </a:cubicBezTo>
                <a:cubicBezTo>
                  <a:pt x="21636" y="4519"/>
                  <a:pt x="21220" y="4618"/>
                  <a:pt x="20823" y="4817"/>
                </a:cubicBezTo>
                <a:cubicBezTo>
                  <a:pt x="19716" y="1657"/>
                  <a:pt x="16874" y="0"/>
                  <a:pt x="140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0" name="Google Shape;1220;p14"/>
          <p:cNvGrpSpPr/>
          <p:nvPr/>
        </p:nvGrpSpPr>
        <p:grpSpPr>
          <a:xfrm>
            <a:off x="8184376" y="3221953"/>
            <a:ext cx="65421" cy="832989"/>
            <a:chOff x="7647250" y="-1325"/>
            <a:chExt cx="78650" cy="1001430"/>
          </a:xfrm>
        </p:grpSpPr>
        <p:sp>
          <p:nvSpPr>
            <p:cNvPr id="1221" name="Google Shape;1221;p14"/>
            <p:cNvSpPr/>
            <p:nvPr/>
          </p:nvSpPr>
          <p:spPr>
            <a:xfrm>
              <a:off x="7647250" y="840097"/>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22" name="Google Shape;1222;p14"/>
            <p:cNvCxnSpPr/>
            <p:nvPr/>
          </p:nvCxnSpPr>
          <p:spPr>
            <a:xfrm rot="10800000">
              <a:off x="7686575" y="-1325"/>
              <a:ext cx="0" cy="915000"/>
            </a:xfrm>
            <a:prstGeom prst="straightConnector1">
              <a:avLst/>
            </a:prstGeom>
            <a:noFill/>
            <a:ln w="19050" cap="flat" cmpd="sng">
              <a:solidFill>
                <a:schemeClr val="dk1"/>
              </a:solidFill>
              <a:prstDash val="solid"/>
              <a:round/>
              <a:headEnd type="none" w="med" len="med"/>
              <a:tailEnd type="none" w="med" len="med"/>
            </a:ln>
          </p:spPr>
        </p:cxnSp>
      </p:grpSp>
      <p:grpSp>
        <p:nvGrpSpPr>
          <p:cNvPr id="1223" name="Google Shape;1223;p14"/>
          <p:cNvGrpSpPr/>
          <p:nvPr/>
        </p:nvGrpSpPr>
        <p:grpSpPr>
          <a:xfrm>
            <a:off x="7853860" y="3513270"/>
            <a:ext cx="65421" cy="832989"/>
            <a:chOff x="7647250" y="-1325"/>
            <a:chExt cx="78650" cy="1001430"/>
          </a:xfrm>
        </p:grpSpPr>
        <p:sp>
          <p:nvSpPr>
            <p:cNvPr id="1224" name="Google Shape;1224;p14"/>
            <p:cNvSpPr/>
            <p:nvPr/>
          </p:nvSpPr>
          <p:spPr>
            <a:xfrm>
              <a:off x="7647250" y="840097"/>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25" name="Google Shape;1225;p14"/>
            <p:cNvCxnSpPr/>
            <p:nvPr/>
          </p:nvCxnSpPr>
          <p:spPr>
            <a:xfrm rot="10800000">
              <a:off x="7686575" y="-1325"/>
              <a:ext cx="0" cy="915000"/>
            </a:xfrm>
            <a:prstGeom prst="straightConnector1">
              <a:avLst/>
            </a:prstGeom>
            <a:noFill/>
            <a:ln w="19050" cap="flat" cmpd="sng">
              <a:solidFill>
                <a:schemeClr val="dk1"/>
              </a:solidFill>
              <a:prstDash val="solid"/>
              <a:round/>
              <a:headEnd type="none" w="med" len="med"/>
              <a:tailEnd type="none" w="med" len="med"/>
            </a:ln>
          </p:spPr>
        </p:cxn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
  <p:cSld name="CUSTOM_4">
    <p:spTree>
      <p:nvGrpSpPr>
        <p:cNvPr id="1" name="Shape 1226"/>
        <p:cNvGrpSpPr/>
        <p:nvPr/>
      </p:nvGrpSpPr>
      <p:grpSpPr>
        <a:xfrm>
          <a:off x="0" y="0"/>
          <a:ext cx="0" cy="0"/>
          <a:chOff x="0" y="0"/>
          <a:chExt cx="0" cy="0"/>
        </a:xfrm>
      </p:grpSpPr>
      <p:sp>
        <p:nvSpPr>
          <p:cNvPr id="1227" name="Google Shape;1227;p15"/>
          <p:cNvSpPr txBox="1">
            <a:spLocks noGrp="1"/>
          </p:cNvSpPr>
          <p:nvPr>
            <p:ph type="title"/>
          </p:nvPr>
        </p:nvSpPr>
        <p:spPr>
          <a:xfrm>
            <a:off x="737600" y="533450"/>
            <a:ext cx="7668900" cy="484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228" name="Google Shape;1228;p15"/>
          <p:cNvGrpSpPr/>
          <p:nvPr/>
        </p:nvGrpSpPr>
        <p:grpSpPr>
          <a:xfrm>
            <a:off x="1047839" y="-1194525"/>
            <a:ext cx="78650" cy="1656930"/>
            <a:chOff x="7647250" y="-656825"/>
            <a:chExt cx="78650" cy="1656930"/>
          </a:xfrm>
        </p:grpSpPr>
        <p:sp>
          <p:nvSpPr>
            <p:cNvPr id="1229" name="Google Shape;1229;p15"/>
            <p:cNvSpPr/>
            <p:nvPr/>
          </p:nvSpPr>
          <p:spPr>
            <a:xfrm>
              <a:off x="7647250" y="840097"/>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30" name="Google Shape;1230;p15"/>
            <p:cNvCxnSpPr/>
            <p:nvPr/>
          </p:nvCxnSpPr>
          <p:spPr>
            <a:xfrm rot="10800000">
              <a:off x="7686575" y="-656825"/>
              <a:ext cx="0" cy="1570500"/>
            </a:xfrm>
            <a:prstGeom prst="straightConnector1">
              <a:avLst/>
            </a:prstGeom>
            <a:noFill/>
            <a:ln w="19050" cap="flat" cmpd="sng">
              <a:solidFill>
                <a:schemeClr val="dk1"/>
              </a:solidFill>
              <a:prstDash val="solid"/>
              <a:round/>
              <a:headEnd type="none" w="med" len="med"/>
              <a:tailEnd type="none" w="med" len="med"/>
            </a:ln>
          </p:spPr>
        </p:cxnSp>
      </p:grpSp>
      <p:grpSp>
        <p:nvGrpSpPr>
          <p:cNvPr id="1231" name="Google Shape;1231;p15"/>
          <p:cNvGrpSpPr/>
          <p:nvPr/>
        </p:nvGrpSpPr>
        <p:grpSpPr>
          <a:xfrm>
            <a:off x="674489" y="-702350"/>
            <a:ext cx="78650" cy="1656930"/>
            <a:chOff x="7647250" y="-656825"/>
            <a:chExt cx="78650" cy="1656930"/>
          </a:xfrm>
        </p:grpSpPr>
        <p:sp>
          <p:nvSpPr>
            <p:cNvPr id="1232" name="Google Shape;1232;p15"/>
            <p:cNvSpPr/>
            <p:nvPr/>
          </p:nvSpPr>
          <p:spPr>
            <a:xfrm>
              <a:off x="7647250" y="840097"/>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33" name="Google Shape;1233;p15"/>
            <p:cNvCxnSpPr/>
            <p:nvPr/>
          </p:nvCxnSpPr>
          <p:spPr>
            <a:xfrm rot="10800000">
              <a:off x="7686575" y="-656825"/>
              <a:ext cx="0" cy="1570500"/>
            </a:xfrm>
            <a:prstGeom prst="straightConnector1">
              <a:avLst/>
            </a:prstGeom>
            <a:noFill/>
            <a:ln w="19050" cap="flat" cmpd="sng">
              <a:solidFill>
                <a:schemeClr val="dk1"/>
              </a:solidFill>
              <a:prstDash val="solid"/>
              <a:round/>
              <a:headEnd type="none" w="med" len="med"/>
              <a:tailEnd type="none" w="med" len="med"/>
            </a:ln>
          </p:spPr>
        </p:cxnSp>
      </p:grpSp>
      <p:grpSp>
        <p:nvGrpSpPr>
          <p:cNvPr id="1234" name="Google Shape;1234;p15"/>
          <p:cNvGrpSpPr/>
          <p:nvPr/>
        </p:nvGrpSpPr>
        <p:grpSpPr>
          <a:xfrm>
            <a:off x="1493452" y="-554762"/>
            <a:ext cx="100168" cy="1961605"/>
            <a:chOff x="738075" y="399962"/>
            <a:chExt cx="78650" cy="1540205"/>
          </a:xfrm>
        </p:grpSpPr>
        <p:sp>
          <p:nvSpPr>
            <p:cNvPr id="1235" name="Google Shape;1235;p15"/>
            <p:cNvSpPr/>
            <p:nvPr/>
          </p:nvSpPr>
          <p:spPr>
            <a:xfrm>
              <a:off x="738075" y="1780159"/>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36" name="Google Shape;1236;p15"/>
            <p:cNvCxnSpPr/>
            <p:nvPr/>
          </p:nvCxnSpPr>
          <p:spPr>
            <a:xfrm rot="10800000">
              <a:off x="777403" y="399962"/>
              <a:ext cx="0" cy="1484100"/>
            </a:xfrm>
            <a:prstGeom prst="straightConnector1">
              <a:avLst/>
            </a:prstGeom>
            <a:noFill/>
            <a:ln w="19050" cap="flat" cmpd="sng">
              <a:solidFill>
                <a:schemeClr val="dk1"/>
              </a:solidFill>
              <a:prstDash val="solid"/>
              <a:round/>
              <a:headEnd type="none" w="med" len="med"/>
              <a:tailEnd type="none" w="med" len="med"/>
            </a:ln>
          </p:spPr>
        </p:cxnSp>
      </p:grpSp>
      <p:grpSp>
        <p:nvGrpSpPr>
          <p:cNvPr id="1237" name="Google Shape;1237;p15"/>
          <p:cNvGrpSpPr/>
          <p:nvPr/>
        </p:nvGrpSpPr>
        <p:grpSpPr>
          <a:xfrm flipH="1">
            <a:off x="1960576" y="-712232"/>
            <a:ext cx="64328" cy="1210734"/>
            <a:chOff x="738075" y="459871"/>
            <a:chExt cx="78650" cy="1480296"/>
          </a:xfrm>
        </p:grpSpPr>
        <p:sp>
          <p:nvSpPr>
            <p:cNvPr id="1238" name="Google Shape;1238;p15"/>
            <p:cNvSpPr/>
            <p:nvPr/>
          </p:nvSpPr>
          <p:spPr>
            <a:xfrm>
              <a:off x="738075" y="1780159"/>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39" name="Google Shape;1239;p15"/>
            <p:cNvCxnSpPr/>
            <p:nvPr/>
          </p:nvCxnSpPr>
          <p:spPr>
            <a:xfrm rot="10800000">
              <a:off x="777417" y="459871"/>
              <a:ext cx="0" cy="1433100"/>
            </a:xfrm>
            <a:prstGeom prst="straightConnector1">
              <a:avLst/>
            </a:prstGeom>
            <a:noFill/>
            <a:ln w="19050" cap="flat" cmpd="sng">
              <a:solidFill>
                <a:schemeClr val="dk1"/>
              </a:solidFill>
              <a:prstDash val="solid"/>
              <a:round/>
              <a:headEnd type="none" w="med" len="med"/>
              <a:tailEnd type="none" w="med" len="med"/>
            </a:ln>
          </p:spPr>
        </p:cxnSp>
      </p:grpSp>
      <p:grpSp>
        <p:nvGrpSpPr>
          <p:cNvPr id="1240" name="Google Shape;1240;p15"/>
          <p:cNvGrpSpPr/>
          <p:nvPr/>
        </p:nvGrpSpPr>
        <p:grpSpPr>
          <a:xfrm>
            <a:off x="8478339" y="-138525"/>
            <a:ext cx="78650" cy="1656930"/>
            <a:chOff x="7647250" y="-656825"/>
            <a:chExt cx="78650" cy="1656930"/>
          </a:xfrm>
        </p:grpSpPr>
        <p:sp>
          <p:nvSpPr>
            <p:cNvPr id="1241" name="Google Shape;1241;p15"/>
            <p:cNvSpPr/>
            <p:nvPr/>
          </p:nvSpPr>
          <p:spPr>
            <a:xfrm>
              <a:off x="7647250" y="840097"/>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42" name="Google Shape;1242;p15"/>
            <p:cNvCxnSpPr/>
            <p:nvPr/>
          </p:nvCxnSpPr>
          <p:spPr>
            <a:xfrm rot="10800000">
              <a:off x="7686575" y="-656825"/>
              <a:ext cx="0" cy="1570500"/>
            </a:xfrm>
            <a:prstGeom prst="straightConnector1">
              <a:avLst/>
            </a:prstGeom>
            <a:noFill/>
            <a:ln w="19050" cap="flat" cmpd="sng">
              <a:solidFill>
                <a:schemeClr val="dk1"/>
              </a:solidFill>
              <a:prstDash val="solid"/>
              <a:round/>
              <a:headEnd type="none" w="med" len="med"/>
              <a:tailEnd type="none" w="med" len="med"/>
            </a:ln>
          </p:spPr>
        </p:cxnSp>
      </p:grpSp>
      <p:grpSp>
        <p:nvGrpSpPr>
          <p:cNvPr id="1243" name="Google Shape;1243;p15"/>
          <p:cNvGrpSpPr/>
          <p:nvPr/>
        </p:nvGrpSpPr>
        <p:grpSpPr>
          <a:xfrm>
            <a:off x="7680352" y="-828750"/>
            <a:ext cx="100168" cy="1961605"/>
            <a:chOff x="738075" y="399962"/>
            <a:chExt cx="78650" cy="1540205"/>
          </a:xfrm>
        </p:grpSpPr>
        <p:sp>
          <p:nvSpPr>
            <p:cNvPr id="1244" name="Google Shape;1244;p15"/>
            <p:cNvSpPr/>
            <p:nvPr/>
          </p:nvSpPr>
          <p:spPr>
            <a:xfrm>
              <a:off x="738075" y="1780159"/>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45" name="Google Shape;1245;p15"/>
            <p:cNvCxnSpPr/>
            <p:nvPr/>
          </p:nvCxnSpPr>
          <p:spPr>
            <a:xfrm rot="10800000">
              <a:off x="777403" y="399962"/>
              <a:ext cx="0" cy="1484100"/>
            </a:xfrm>
            <a:prstGeom prst="straightConnector1">
              <a:avLst/>
            </a:prstGeom>
            <a:noFill/>
            <a:ln w="19050" cap="flat" cmpd="sng">
              <a:solidFill>
                <a:schemeClr val="dk1"/>
              </a:solidFill>
              <a:prstDash val="solid"/>
              <a:round/>
              <a:headEnd type="none" w="med" len="med"/>
              <a:tailEnd type="none" w="med" len="med"/>
            </a:ln>
          </p:spPr>
        </p:cxnSp>
      </p:grpSp>
      <p:grpSp>
        <p:nvGrpSpPr>
          <p:cNvPr id="1246" name="Google Shape;1246;p15"/>
          <p:cNvGrpSpPr/>
          <p:nvPr/>
        </p:nvGrpSpPr>
        <p:grpSpPr>
          <a:xfrm flipH="1">
            <a:off x="8205851" y="-676705"/>
            <a:ext cx="64328" cy="1210869"/>
            <a:chOff x="738075" y="459706"/>
            <a:chExt cx="78650" cy="1480461"/>
          </a:xfrm>
        </p:grpSpPr>
        <p:sp>
          <p:nvSpPr>
            <p:cNvPr id="1247" name="Google Shape;1247;p15"/>
            <p:cNvSpPr/>
            <p:nvPr/>
          </p:nvSpPr>
          <p:spPr>
            <a:xfrm>
              <a:off x="738075" y="1780159"/>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48" name="Google Shape;1248;p15"/>
            <p:cNvCxnSpPr/>
            <p:nvPr/>
          </p:nvCxnSpPr>
          <p:spPr>
            <a:xfrm rot="10800000">
              <a:off x="777417" y="459706"/>
              <a:ext cx="0" cy="1418700"/>
            </a:xfrm>
            <a:prstGeom prst="straightConnector1">
              <a:avLst/>
            </a:prstGeom>
            <a:noFill/>
            <a:ln w="19050" cap="flat" cmpd="sng">
              <a:solidFill>
                <a:schemeClr val="dk1"/>
              </a:solidFill>
              <a:prstDash val="solid"/>
              <a:round/>
              <a:headEnd type="none" w="med" len="med"/>
              <a:tailEnd type="none" w="med" len="med"/>
            </a:ln>
          </p:spPr>
        </p:cxn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5">
  <p:cSld name="CUSTOM_6_1_1">
    <p:spTree>
      <p:nvGrpSpPr>
        <p:cNvPr id="1" name="Shape 1428"/>
        <p:cNvGrpSpPr/>
        <p:nvPr/>
      </p:nvGrpSpPr>
      <p:grpSpPr>
        <a:xfrm>
          <a:off x="0" y="0"/>
          <a:ext cx="0" cy="0"/>
          <a:chOff x="0" y="0"/>
          <a:chExt cx="0" cy="0"/>
        </a:xfrm>
      </p:grpSpPr>
      <p:grpSp>
        <p:nvGrpSpPr>
          <p:cNvPr id="1429" name="Google Shape;1429;p19"/>
          <p:cNvGrpSpPr/>
          <p:nvPr/>
        </p:nvGrpSpPr>
        <p:grpSpPr>
          <a:xfrm>
            <a:off x="1659100" y="-242600"/>
            <a:ext cx="104599" cy="1683325"/>
            <a:chOff x="7889200" y="-4700"/>
            <a:chExt cx="104599" cy="1683325"/>
          </a:xfrm>
        </p:grpSpPr>
        <p:sp>
          <p:nvSpPr>
            <p:cNvPr id="1430" name="Google Shape;1430;p19"/>
            <p:cNvSpPr/>
            <p:nvPr/>
          </p:nvSpPr>
          <p:spPr>
            <a:xfrm>
              <a:off x="7889200" y="1465825"/>
              <a:ext cx="104599" cy="212800"/>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31" name="Google Shape;1431;p19"/>
            <p:cNvCxnSpPr/>
            <p:nvPr/>
          </p:nvCxnSpPr>
          <p:spPr>
            <a:xfrm rot="10800000">
              <a:off x="7941500" y="-4700"/>
              <a:ext cx="0" cy="1570500"/>
            </a:xfrm>
            <a:prstGeom prst="straightConnector1">
              <a:avLst/>
            </a:prstGeom>
            <a:noFill/>
            <a:ln w="19050" cap="flat" cmpd="sng">
              <a:solidFill>
                <a:schemeClr val="dk1"/>
              </a:solidFill>
              <a:prstDash val="solid"/>
              <a:round/>
              <a:headEnd type="none" w="med" len="med"/>
              <a:tailEnd type="none" w="med" len="med"/>
            </a:ln>
          </p:spPr>
        </p:cxnSp>
      </p:grpSp>
      <p:grpSp>
        <p:nvGrpSpPr>
          <p:cNvPr id="1432" name="Google Shape;1432;p19"/>
          <p:cNvGrpSpPr/>
          <p:nvPr/>
        </p:nvGrpSpPr>
        <p:grpSpPr>
          <a:xfrm>
            <a:off x="1323800" y="-862275"/>
            <a:ext cx="78650" cy="1656930"/>
            <a:chOff x="7647250" y="-656825"/>
            <a:chExt cx="78650" cy="1656930"/>
          </a:xfrm>
        </p:grpSpPr>
        <p:sp>
          <p:nvSpPr>
            <p:cNvPr id="1433" name="Google Shape;1433;p19"/>
            <p:cNvSpPr/>
            <p:nvPr/>
          </p:nvSpPr>
          <p:spPr>
            <a:xfrm>
              <a:off x="7647250" y="840097"/>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34" name="Google Shape;1434;p19"/>
            <p:cNvCxnSpPr/>
            <p:nvPr/>
          </p:nvCxnSpPr>
          <p:spPr>
            <a:xfrm rot="10800000">
              <a:off x="7686575" y="-656825"/>
              <a:ext cx="0" cy="1570500"/>
            </a:xfrm>
            <a:prstGeom prst="straightConnector1">
              <a:avLst/>
            </a:prstGeom>
            <a:noFill/>
            <a:ln w="19050" cap="flat" cmpd="sng">
              <a:solidFill>
                <a:schemeClr val="dk1"/>
              </a:solidFill>
              <a:prstDash val="solid"/>
              <a:round/>
              <a:headEnd type="none" w="med" len="med"/>
              <a:tailEnd type="none" w="med" len="med"/>
            </a:ln>
          </p:spPr>
        </p:cxnSp>
      </p:grpSp>
      <p:grpSp>
        <p:nvGrpSpPr>
          <p:cNvPr id="1435" name="Google Shape;1435;p19"/>
          <p:cNvGrpSpPr/>
          <p:nvPr/>
        </p:nvGrpSpPr>
        <p:grpSpPr>
          <a:xfrm>
            <a:off x="802725" y="-459775"/>
            <a:ext cx="78650" cy="1656930"/>
            <a:chOff x="7212700" y="-470600"/>
            <a:chExt cx="78650" cy="1656930"/>
          </a:xfrm>
        </p:grpSpPr>
        <p:sp>
          <p:nvSpPr>
            <p:cNvPr id="1436" name="Google Shape;1436;p19"/>
            <p:cNvSpPr/>
            <p:nvPr/>
          </p:nvSpPr>
          <p:spPr>
            <a:xfrm>
              <a:off x="7212700" y="1026322"/>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37" name="Google Shape;1437;p19"/>
            <p:cNvCxnSpPr/>
            <p:nvPr/>
          </p:nvCxnSpPr>
          <p:spPr>
            <a:xfrm rot="10800000">
              <a:off x="7252025" y="-470600"/>
              <a:ext cx="0" cy="1570500"/>
            </a:xfrm>
            <a:prstGeom prst="straightConnector1">
              <a:avLst/>
            </a:prstGeom>
            <a:noFill/>
            <a:ln w="19050" cap="flat" cmpd="sng">
              <a:solidFill>
                <a:schemeClr val="dk1"/>
              </a:solidFill>
              <a:prstDash val="solid"/>
              <a:round/>
              <a:headEnd type="none" w="med" len="med"/>
              <a:tailEnd type="none" w="med" len="med"/>
            </a:ln>
          </p:spPr>
        </p:cxnSp>
      </p:grpSp>
      <p:grpSp>
        <p:nvGrpSpPr>
          <p:cNvPr id="1438" name="Google Shape;1438;p19"/>
          <p:cNvGrpSpPr/>
          <p:nvPr/>
        </p:nvGrpSpPr>
        <p:grpSpPr>
          <a:xfrm>
            <a:off x="465150" y="-1035250"/>
            <a:ext cx="104599" cy="1683325"/>
            <a:chOff x="6853475" y="-948750"/>
            <a:chExt cx="104599" cy="1683325"/>
          </a:xfrm>
        </p:grpSpPr>
        <p:sp>
          <p:nvSpPr>
            <p:cNvPr id="1439" name="Google Shape;1439;p19"/>
            <p:cNvSpPr/>
            <p:nvPr/>
          </p:nvSpPr>
          <p:spPr>
            <a:xfrm>
              <a:off x="6853475" y="521775"/>
              <a:ext cx="104599" cy="212800"/>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40" name="Google Shape;1440;p19"/>
            <p:cNvCxnSpPr/>
            <p:nvPr/>
          </p:nvCxnSpPr>
          <p:spPr>
            <a:xfrm rot="10800000">
              <a:off x="6905775" y="-948750"/>
              <a:ext cx="0" cy="1570500"/>
            </a:xfrm>
            <a:prstGeom prst="straightConnector1">
              <a:avLst/>
            </a:prstGeom>
            <a:noFill/>
            <a:ln w="19050" cap="flat" cmpd="sng">
              <a:solidFill>
                <a:schemeClr val="dk1"/>
              </a:solidFill>
              <a:prstDash val="solid"/>
              <a:round/>
              <a:headEnd type="none" w="med" len="med"/>
              <a:tailEnd type="none" w="med" len="med"/>
            </a:ln>
          </p:spPr>
        </p:cxnSp>
      </p:grpSp>
      <p:grpSp>
        <p:nvGrpSpPr>
          <p:cNvPr id="1441" name="Google Shape;1441;p19"/>
          <p:cNvGrpSpPr/>
          <p:nvPr/>
        </p:nvGrpSpPr>
        <p:grpSpPr>
          <a:xfrm>
            <a:off x="8600200" y="-216200"/>
            <a:ext cx="78650" cy="1656930"/>
            <a:chOff x="2250625" y="-656825"/>
            <a:chExt cx="78650" cy="1656930"/>
          </a:xfrm>
        </p:grpSpPr>
        <p:sp>
          <p:nvSpPr>
            <p:cNvPr id="1442" name="Google Shape;1442;p19"/>
            <p:cNvSpPr/>
            <p:nvPr/>
          </p:nvSpPr>
          <p:spPr>
            <a:xfrm>
              <a:off x="2250625" y="840097"/>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43" name="Google Shape;1443;p19"/>
            <p:cNvCxnSpPr/>
            <p:nvPr/>
          </p:nvCxnSpPr>
          <p:spPr>
            <a:xfrm rot="10800000">
              <a:off x="2289950" y="-656825"/>
              <a:ext cx="0" cy="1570500"/>
            </a:xfrm>
            <a:prstGeom prst="straightConnector1">
              <a:avLst/>
            </a:prstGeom>
            <a:noFill/>
            <a:ln w="19050" cap="flat" cmpd="sng">
              <a:solidFill>
                <a:schemeClr val="dk1"/>
              </a:solidFill>
              <a:prstDash val="solid"/>
              <a:round/>
              <a:headEnd type="none" w="med" len="med"/>
              <a:tailEnd type="none" w="med" len="med"/>
            </a:ln>
          </p:spPr>
        </p:cxnSp>
      </p:grpSp>
      <p:grpSp>
        <p:nvGrpSpPr>
          <p:cNvPr id="1444" name="Google Shape;1444;p19"/>
          <p:cNvGrpSpPr/>
          <p:nvPr/>
        </p:nvGrpSpPr>
        <p:grpSpPr>
          <a:xfrm>
            <a:off x="7784475" y="-1035250"/>
            <a:ext cx="104599" cy="1683325"/>
            <a:chOff x="7889200" y="-4700"/>
            <a:chExt cx="104599" cy="1683325"/>
          </a:xfrm>
        </p:grpSpPr>
        <p:sp>
          <p:nvSpPr>
            <p:cNvPr id="1445" name="Google Shape;1445;p19"/>
            <p:cNvSpPr/>
            <p:nvPr/>
          </p:nvSpPr>
          <p:spPr>
            <a:xfrm>
              <a:off x="7889200" y="1465825"/>
              <a:ext cx="104599" cy="212800"/>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46" name="Google Shape;1446;p19"/>
            <p:cNvCxnSpPr/>
            <p:nvPr/>
          </p:nvCxnSpPr>
          <p:spPr>
            <a:xfrm rot="10800000">
              <a:off x="7941500" y="-4700"/>
              <a:ext cx="0" cy="1570500"/>
            </a:xfrm>
            <a:prstGeom prst="straightConnector1">
              <a:avLst/>
            </a:prstGeom>
            <a:noFill/>
            <a:ln w="19050" cap="flat" cmpd="sng">
              <a:solidFill>
                <a:schemeClr val="dk1"/>
              </a:solidFill>
              <a:prstDash val="solid"/>
              <a:round/>
              <a:headEnd type="none" w="med" len="med"/>
              <a:tailEnd type="none" w="med" len="med"/>
            </a:ln>
          </p:spPr>
        </p:cxnSp>
      </p:grpSp>
      <p:grpSp>
        <p:nvGrpSpPr>
          <p:cNvPr id="1447" name="Google Shape;1447;p19"/>
          <p:cNvGrpSpPr/>
          <p:nvPr/>
        </p:nvGrpSpPr>
        <p:grpSpPr>
          <a:xfrm>
            <a:off x="7487275" y="-521325"/>
            <a:ext cx="78650" cy="1656930"/>
            <a:chOff x="7647250" y="-656825"/>
            <a:chExt cx="78650" cy="1656930"/>
          </a:xfrm>
        </p:grpSpPr>
        <p:sp>
          <p:nvSpPr>
            <p:cNvPr id="1448" name="Google Shape;1448;p19"/>
            <p:cNvSpPr/>
            <p:nvPr/>
          </p:nvSpPr>
          <p:spPr>
            <a:xfrm>
              <a:off x="7647250" y="840097"/>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49" name="Google Shape;1449;p19"/>
            <p:cNvCxnSpPr/>
            <p:nvPr/>
          </p:nvCxnSpPr>
          <p:spPr>
            <a:xfrm rot="10800000">
              <a:off x="7686575" y="-656825"/>
              <a:ext cx="0" cy="1570500"/>
            </a:xfrm>
            <a:prstGeom prst="straightConnector1">
              <a:avLst/>
            </a:prstGeom>
            <a:noFill/>
            <a:ln w="19050" cap="flat" cmpd="sng">
              <a:solidFill>
                <a:schemeClr val="dk1"/>
              </a:solidFill>
              <a:prstDash val="solid"/>
              <a:round/>
              <a:headEnd type="none" w="med" len="med"/>
              <a:tailEnd type="none" w="med" len="med"/>
            </a:ln>
          </p:spPr>
        </p:cxnSp>
      </p:grpSp>
      <p:sp>
        <p:nvSpPr>
          <p:cNvPr id="1450" name="Google Shape;1450;p19"/>
          <p:cNvSpPr/>
          <p:nvPr/>
        </p:nvSpPr>
        <p:spPr>
          <a:xfrm flipH="1">
            <a:off x="448100" y="-43250"/>
            <a:ext cx="7834800" cy="5186700"/>
          </a:xfrm>
          <a:prstGeom prst="parallelogram">
            <a:avLst>
              <a:gd name="adj" fmla="val 79567"/>
            </a:avLst>
          </a:prstGeom>
          <a:solidFill>
            <a:srgbClr val="FFFFFF">
              <a:alpha val="12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19"/>
          <p:cNvSpPr txBox="1">
            <a:spLocks noGrp="1"/>
          </p:cNvSpPr>
          <p:nvPr>
            <p:ph type="title"/>
          </p:nvPr>
        </p:nvSpPr>
        <p:spPr>
          <a:xfrm>
            <a:off x="737600" y="533450"/>
            <a:ext cx="7668900" cy="484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1pPr>
            <a:lvl2pPr lvl="1" algn="ctr">
              <a:spcBef>
                <a:spcPts val="0"/>
              </a:spcBef>
              <a:spcAft>
                <a:spcPts val="0"/>
              </a:spcAft>
              <a:buClr>
                <a:schemeClr val="dk1"/>
              </a:buClr>
              <a:buSzPts val="2800"/>
              <a:buFont typeface="Abril Fatface"/>
              <a:buNone/>
              <a:defRPr sz="2800">
                <a:solidFill>
                  <a:schemeClr val="dk1"/>
                </a:solidFill>
                <a:latin typeface="Abril Fatface"/>
                <a:ea typeface="Abril Fatface"/>
                <a:cs typeface="Abril Fatface"/>
                <a:sym typeface="Abril Fatface"/>
              </a:defRPr>
            </a:lvl2pPr>
            <a:lvl3pPr lvl="2" algn="ctr">
              <a:spcBef>
                <a:spcPts val="0"/>
              </a:spcBef>
              <a:spcAft>
                <a:spcPts val="0"/>
              </a:spcAft>
              <a:buClr>
                <a:schemeClr val="dk1"/>
              </a:buClr>
              <a:buSzPts val="2800"/>
              <a:buFont typeface="Abril Fatface"/>
              <a:buNone/>
              <a:defRPr sz="2800">
                <a:solidFill>
                  <a:schemeClr val="dk1"/>
                </a:solidFill>
                <a:latin typeface="Abril Fatface"/>
                <a:ea typeface="Abril Fatface"/>
                <a:cs typeface="Abril Fatface"/>
                <a:sym typeface="Abril Fatface"/>
              </a:defRPr>
            </a:lvl3pPr>
            <a:lvl4pPr lvl="3" algn="ctr">
              <a:spcBef>
                <a:spcPts val="0"/>
              </a:spcBef>
              <a:spcAft>
                <a:spcPts val="0"/>
              </a:spcAft>
              <a:buClr>
                <a:schemeClr val="dk1"/>
              </a:buClr>
              <a:buSzPts val="2800"/>
              <a:buFont typeface="Abril Fatface"/>
              <a:buNone/>
              <a:defRPr sz="2800">
                <a:solidFill>
                  <a:schemeClr val="dk1"/>
                </a:solidFill>
                <a:latin typeface="Abril Fatface"/>
                <a:ea typeface="Abril Fatface"/>
                <a:cs typeface="Abril Fatface"/>
                <a:sym typeface="Abril Fatface"/>
              </a:defRPr>
            </a:lvl4pPr>
            <a:lvl5pPr lvl="4" algn="ctr">
              <a:spcBef>
                <a:spcPts val="0"/>
              </a:spcBef>
              <a:spcAft>
                <a:spcPts val="0"/>
              </a:spcAft>
              <a:buClr>
                <a:schemeClr val="dk1"/>
              </a:buClr>
              <a:buSzPts val="2800"/>
              <a:buFont typeface="Abril Fatface"/>
              <a:buNone/>
              <a:defRPr sz="2800">
                <a:solidFill>
                  <a:schemeClr val="dk1"/>
                </a:solidFill>
                <a:latin typeface="Abril Fatface"/>
                <a:ea typeface="Abril Fatface"/>
                <a:cs typeface="Abril Fatface"/>
                <a:sym typeface="Abril Fatface"/>
              </a:defRPr>
            </a:lvl5pPr>
            <a:lvl6pPr lvl="5" algn="ctr">
              <a:spcBef>
                <a:spcPts val="0"/>
              </a:spcBef>
              <a:spcAft>
                <a:spcPts val="0"/>
              </a:spcAft>
              <a:buClr>
                <a:schemeClr val="dk1"/>
              </a:buClr>
              <a:buSzPts val="2800"/>
              <a:buFont typeface="Abril Fatface"/>
              <a:buNone/>
              <a:defRPr sz="2800">
                <a:solidFill>
                  <a:schemeClr val="dk1"/>
                </a:solidFill>
                <a:latin typeface="Abril Fatface"/>
                <a:ea typeface="Abril Fatface"/>
                <a:cs typeface="Abril Fatface"/>
                <a:sym typeface="Abril Fatface"/>
              </a:defRPr>
            </a:lvl6pPr>
            <a:lvl7pPr lvl="6" algn="ctr">
              <a:spcBef>
                <a:spcPts val="0"/>
              </a:spcBef>
              <a:spcAft>
                <a:spcPts val="0"/>
              </a:spcAft>
              <a:buClr>
                <a:schemeClr val="dk1"/>
              </a:buClr>
              <a:buSzPts val="2800"/>
              <a:buFont typeface="Abril Fatface"/>
              <a:buNone/>
              <a:defRPr sz="2800">
                <a:solidFill>
                  <a:schemeClr val="dk1"/>
                </a:solidFill>
                <a:latin typeface="Abril Fatface"/>
                <a:ea typeface="Abril Fatface"/>
                <a:cs typeface="Abril Fatface"/>
                <a:sym typeface="Abril Fatface"/>
              </a:defRPr>
            </a:lvl7pPr>
            <a:lvl8pPr lvl="7" algn="ctr">
              <a:spcBef>
                <a:spcPts val="0"/>
              </a:spcBef>
              <a:spcAft>
                <a:spcPts val="0"/>
              </a:spcAft>
              <a:buClr>
                <a:schemeClr val="dk1"/>
              </a:buClr>
              <a:buSzPts val="2800"/>
              <a:buFont typeface="Abril Fatface"/>
              <a:buNone/>
              <a:defRPr sz="2800">
                <a:solidFill>
                  <a:schemeClr val="dk1"/>
                </a:solidFill>
                <a:latin typeface="Abril Fatface"/>
                <a:ea typeface="Abril Fatface"/>
                <a:cs typeface="Abril Fatface"/>
                <a:sym typeface="Abril Fatface"/>
              </a:defRPr>
            </a:lvl8pPr>
            <a:lvl9pPr lvl="8" algn="ctr">
              <a:spcBef>
                <a:spcPts val="0"/>
              </a:spcBef>
              <a:spcAft>
                <a:spcPts val="0"/>
              </a:spcAft>
              <a:buClr>
                <a:schemeClr val="dk1"/>
              </a:buClr>
              <a:buSzPts val="2800"/>
              <a:buFont typeface="Abril Fatface"/>
              <a:buNone/>
              <a:defRPr sz="2800">
                <a:solidFill>
                  <a:schemeClr val="dk1"/>
                </a:solidFill>
                <a:latin typeface="Abril Fatface"/>
                <a:ea typeface="Abril Fatface"/>
                <a:cs typeface="Abril Fatface"/>
                <a:sym typeface="Abril Fatfac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rtl="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1pPr>
            <a:lvl2pPr marL="914400" lvl="1" indent="-317500" rtl="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2pPr>
            <a:lvl3pPr marL="1371600" lvl="2" indent="-317500" rtl="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3pPr>
            <a:lvl4pPr marL="1828800" lvl="3" indent="-317500" rtl="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4pPr>
            <a:lvl5pPr marL="2286000" lvl="4" indent="-317500" rtl="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5pPr>
            <a:lvl6pPr marL="2743200" lvl="5" indent="-317500" rtl="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6pPr>
            <a:lvl7pPr marL="3200400" lvl="6" indent="-317500" rtl="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7pPr>
            <a:lvl8pPr marL="3657600" lvl="7" indent="-317500" rtl="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8pPr>
            <a:lvl9pPr marL="4114800" lvl="8" indent="-317500" rtl="0">
              <a:lnSpc>
                <a:spcPct val="100000"/>
              </a:lnSpc>
              <a:spcBef>
                <a:spcPts val="0"/>
              </a:spcBef>
              <a:spcAft>
                <a:spcPts val="0"/>
              </a:spcAft>
              <a:buClr>
                <a:schemeClr val="dk2"/>
              </a:buClr>
              <a:buSzPts val="1400"/>
              <a:buFont typeface="Raleway"/>
              <a:buChar char="■"/>
              <a:defRPr>
                <a:solidFill>
                  <a:schemeClr val="dk2"/>
                </a:solidFill>
                <a:latin typeface="Raleway"/>
                <a:ea typeface="Raleway"/>
                <a:cs typeface="Raleway"/>
                <a:sym typeface="Raleway"/>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5" r:id="rId4"/>
    <p:sldLayoutId id="2147483657" r:id="rId5"/>
    <p:sldLayoutId id="2147483658" r:id="rId6"/>
    <p:sldLayoutId id="2147483660" r:id="rId7"/>
    <p:sldLayoutId id="2147483661" r:id="rId8"/>
    <p:sldLayoutId id="2147483665" r:id="rId9"/>
    <p:sldLayoutId id="2147483667" r:id="rId10"/>
    <p:sldLayoutId id="2147483668" r:id="rId11"/>
    <p:sldLayoutId id="2147483670" r:id="rId12"/>
    <p:sldLayoutId id="2147483672" r:id="rId13"/>
    <p:sldLayoutId id="2147483677" r:id="rId14"/>
    <p:sldLayoutId id="2147483678" r:id="rId15"/>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hyperlink" Target="https://pixabay.com/illustrations/binoculars-search-see-to-find-1026424/" TargetMode="External"/><Relationship Id="rId2" Type="http://schemas.openxmlformats.org/officeDocument/2006/relationships/image" Target="../media/image14.png"/><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hyperlink" Target="https://mausam.imd.gov.in/" TargetMode="External"/><Relationship Id="rId4" Type="http://schemas.openxmlformats.org/officeDocument/2006/relationships/hyperlink" Target="https://www.kaggle.com/"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docs.google.com/spreadsheets/d/1mwwOGxwFoXQkRtAuhKhO5BNlBFIBvqLlnrCSWCP9aOA/copy#gid=509368585"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kaggle.com/datasets/ankitgaikar1995/imd-rainfall-dataset-2022" TargetMode="Externa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790"/>
        <p:cNvGrpSpPr/>
        <p:nvPr/>
      </p:nvGrpSpPr>
      <p:grpSpPr>
        <a:xfrm>
          <a:off x="0" y="0"/>
          <a:ext cx="0" cy="0"/>
          <a:chOff x="0" y="0"/>
          <a:chExt cx="0" cy="0"/>
        </a:xfrm>
      </p:grpSpPr>
      <p:grpSp>
        <p:nvGrpSpPr>
          <p:cNvPr id="12" name="Google Shape;2842;p38">
            <a:extLst>
              <a:ext uri="{FF2B5EF4-FFF2-40B4-BE49-F238E27FC236}">
                <a16:creationId xmlns:a16="http://schemas.microsoft.com/office/drawing/2014/main" id="{71478E23-A0DD-D775-1E3B-83A60B01290D}"/>
              </a:ext>
            </a:extLst>
          </p:cNvPr>
          <p:cNvGrpSpPr/>
          <p:nvPr/>
        </p:nvGrpSpPr>
        <p:grpSpPr>
          <a:xfrm>
            <a:off x="334085" y="193008"/>
            <a:ext cx="8188634" cy="4898240"/>
            <a:chOff x="981419" y="1159396"/>
            <a:chExt cx="2963484" cy="2764291"/>
          </a:xfrm>
        </p:grpSpPr>
        <p:grpSp>
          <p:nvGrpSpPr>
            <p:cNvPr id="13" name="Google Shape;2843;p38">
              <a:extLst>
                <a:ext uri="{FF2B5EF4-FFF2-40B4-BE49-F238E27FC236}">
                  <a16:creationId xmlns:a16="http://schemas.microsoft.com/office/drawing/2014/main" id="{9092D538-B9AF-36E6-1D3A-7D71524D388D}"/>
                </a:ext>
              </a:extLst>
            </p:cNvPr>
            <p:cNvGrpSpPr/>
            <p:nvPr/>
          </p:nvGrpSpPr>
          <p:grpSpPr>
            <a:xfrm flipH="1">
              <a:off x="981419" y="1159396"/>
              <a:ext cx="2963484" cy="2536116"/>
              <a:chOff x="2139300" y="423573"/>
              <a:chExt cx="4865349" cy="4163028"/>
            </a:xfrm>
          </p:grpSpPr>
          <p:sp>
            <p:nvSpPr>
              <p:cNvPr id="15" name="Google Shape;2844;p38">
                <a:extLst>
                  <a:ext uri="{FF2B5EF4-FFF2-40B4-BE49-F238E27FC236}">
                    <a16:creationId xmlns:a16="http://schemas.microsoft.com/office/drawing/2014/main" id="{3471ABAC-354B-C768-5B23-04EEF42A48AF}"/>
                  </a:ext>
                </a:extLst>
              </p:cNvPr>
              <p:cNvSpPr/>
              <p:nvPr/>
            </p:nvSpPr>
            <p:spPr>
              <a:xfrm>
                <a:off x="4573179" y="1106565"/>
                <a:ext cx="20728" cy="3480036"/>
              </a:xfrm>
              <a:custGeom>
                <a:avLst/>
                <a:gdLst/>
                <a:ahLst/>
                <a:cxnLst/>
                <a:rect l="l" t="t" r="r" b="b"/>
                <a:pathLst>
                  <a:path w="279" h="16838" extrusionOk="0">
                    <a:moveTo>
                      <a:pt x="0" y="1"/>
                    </a:moveTo>
                    <a:lnTo>
                      <a:pt x="0" y="16838"/>
                    </a:lnTo>
                    <a:lnTo>
                      <a:pt x="278" y="16838"/>
                    </a:lnTo>
                    <a:lnTo>
                      <a:pt x="2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845;p38">
                <a:extLst>
                  <a:ext uri="{FF2B5EF4-FFF2-40B4-BE49-F238E27FC236}">
                    <a16:creationId xmlns:a16="http://schemas.microsoft.com/office/drawing/2014/main" id="{9325D35D-FA3E-2401-52F6-23FB6A14E18C}"/>
                  </a:ext>
                </a:extLst>
              </p:cNvPr>
              <p:cNvSpPr/>
              <p:nvPr/>
            </p:nvSpPr>
            <p:spPr>
              <a:xfrm>
                <a:off x="2139300" y="428400"/>
                <a:ext cx="4865349" cy="1020298"/>
              </a:xfrm>
              <a:custGeom>
                <a:avLst/>
                <a:gdLst/>
                <a:ahLst/>
                <a:cxnLst/>
                <a:rect l="l" t="t" r="r" b="b"/>
                <a:pathLst>
                  <a:path w="24611" h="8251" extrusionOk="0">
                    <a:moveTo>
                      <a:pt x="12295" y="1"/>
                    </a:moveTo>
                    <a:cubicBezTo>
                      <a:pt x="6901" y="1"/>
                      <a:pt x="2043" y="3253"/>
                      <a:pt x="0" y="8251"/>
                    </a:cubicBezTo>
                    <a:cubicBezTo>
                      <a:pt x="584" y="7912"/>
                      <a:pt x="1239" y="7734"/>
                      <a:pt x="1916" y="7734"/>
                    </a:cubicBezTo>
                    <a:cubicBezTo>
                      <a:pt x="1951" y="7734"/>
                      <a:pt x="1987" y="7734"/>
                      <a:pt x="2023" y="7735"/>
                    </a:cubicBezTo>
                    <a:cubicBezTo>
                      <a:pt x="2479" y="7735"/>
                      <a:pt x="2955" y="7795"/>
                      <a:pt x="3391" y="7953"/>
                    </a:cubicBezTo>
                    <a:cubicBezTo>
                      <a:pt x="4177" y="7455"/>
                      <a:pt x="5093" y="7179"/>
                      <a:pt x="6013" y="7179"/>
                    </a:cubicBezTo>
                    <a:cubicBezTo>
                      <a:pt x="6044" y="7179"/>
                      <a:pt x="6076" y="7179"/>
                      <a:pt x="6108" y="7180"/>
                    </a:cubicBezTo>
                    <a:cubicBezTo>
                      <a:pt x="6145" y="7179"/>
                      <a:pt x="6183" y="7179"/>
                      <a:pt x="6220" y="7179"/>
                    </a:cubicBezTo>
                    <a:cubicBezTo>
                      <a:pt x="7073" y="7179"/>
                      <a:pt x="7905" y="7396"/>
                      <a:pt x="8646" y="7814"/>
                    </a:cubicBezTo>
                    <a:cubicBezTo>
                      <a:pt x="9519" y="7081"/>
                      <a:pt x="10828" y="6625"/>
                      <a:pt x="12315" y="6625"/>
                    </a:cubicBezTo>
                    <a:cubicBezTo>
                      <a:pt x="13803" y="6625"/>
                      <a:pt x="15131" y="7101"/>
                      <a:pt x="15984" y="7814"/>
                    </a:cubicBezTo>
                    <a:cubicBezTo>
                      <a:pt x="16706" y="7396"/>
                      <a:pt x="17538" y="7179"/>
                      <a:pt x="18391" y="7179"/>
                    </a:cubicBezTo>
                    <a:cubicBezTo>
                      <a:pt x="18428" y="7179"/>
                      <a:pt x="18465" y="7179"/>
                      <a:pt x="18503" y="7180"/>
                    </a:cubicBezTo>
                    <a:cubicBezTo>
                      <a:pt x="18537" y="7179"/>
                      <a:pt x="18572" y="7179"/>
                      <a:pt x="18607" y="7179"/>
                    </a:cubicBezTo>
                    <a:cubicBezTo>
                      <a:pt x="19541" y="7179"/>
                      <a:pt x="20436" y="7436"/>
                      <a:pt x="21239" y="7933"/>
                    </a:cubicBezTo>
                    <a:cubicBezTo>
                      <a:pt x="21676" y="7795"/>
                      <a:pt x="22132" y="7715"/>
                      <a:pt x="22588" y="7715"/>
                    </a:cubicBezTo>
                    <a:cubicBezTo>
                      <a:pt x="23302" y="7715"/>
                      <a:pt x="23996" y="7894"/>
                      <a:pt x="24611" y="8251"/>
                    </a:cubicBezTo>
                    <a:cubicBezTo>
                      <a:pt x="22568" y="3253"/>
                      <a:pt x="17709" y="1"/>
                      <a:pt x="122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846;p38">
                <a:extLst>
                  <a:ext uri="{FF2B5EF4-FFF2-40B4-BE49-F238E27FC236}">
                    <a16:creationId xmlns:a16="http://schemas.microsoft.com/office/drawing/2014/main" id="{96EA1271-310E-FF4B-542B-B131449CAC14}"/>
                  </a:ext>
                </a:extLst>
              </p:cNvPr>
              <p:cNvSpPr/>
              <p:nvPr/>
            </p:nvSpPr>
            <p:spPr>
              <a:xfrm>
                <a:off x="2813432" y="423573"/>
                <a:ext cx="3524813" cy="983170"/>
              </a:xfrm>
              <a:custGeom>
                <a:avLst/>
                <a:gdLst/>
                <a:ahLst/>
                <a:cxnLst/>
                <a:rect l="l" t="t" r="r" b="b"/>
                <a:pathLst>
                  <a:path w="17830" h="7953" extrusionOk="0">
                    <a:moveTo>
                      <a:pt x="8925" y="0"/>
                    </a:moveTo>
                    <a:cubicBezTo>
                      <a:pt x="4939" y="0"/>
                      <a:pt x="1508" y="3272"/>
                      <a:pt x="1" y="7953"/>
                    </a:cubicBezTo>
                    <a:cubicBezTo>
                      <a:pt x="785" y="7475"/>
                      <a:pt x="1698" y="7218"/>
                      <a:pt x="2616" y="7218"/>
                    </a:cubicBezTo>
                    <a:cubicBezTo>
                      <a:pt x="2650" y="7218"/>
                      <a:pt x="2684" y="7218"/>
                      <a:pt x="2718" y="7219"/>
                    </a:cubicBezTo>
                    <a:cubicBezTo>
                      <a:pt x="2754" y="7218"/>
                      <a:pt x="2791" y="7218"/>
                      <a:pt x="2827" y="7218"/>
                    </a:cubicBezTo>
                    <a:cubicBezTo>
                      <a:pt x="3663" y="7218"/>
                      <a:pt x="4495" y="7435"/>
                      <a:pt x="5236" y="7853"/>
                    </a:cubicBezTo>
                    <a:cubicBezTo>
                      <a:pt x="6109" y="7120"/>
                      <a:pt x="7418" y="6664"/>
                      <a:pt x="8905" y="6664"/>
                    </a:cubicBezTo>
                    <a:cubicBezTo>
                      <a:pt x="10393" y="6664"/>
                      <a:pt x="11721" y="7140"/>
                      <a:pt x="12574" y="7853"/>
                    </a:cubicBezTo>
                    <a:cubicBezTo>
                      <a:pt x="13296" y="7435"/>
                      <a:pt x="14128" y="7218"/>
                      <a:pt x="14981" y="7218"/>
                    </a:cubicBezTo>
                    <a:cubicBezTo>
                      <a:pt x="15018" y="7218"/>
                      <a:pt x="15055" y="7218"/>
                      <a:pt x="15093" y="7219"/>
                    </a:cubicBezTo>
                    <a:cubicBezTo>
                      <a:pt x="15127" y="7218"/>
                      <a:pt x="15162" y="7218"/>
                      <a:pt x="15197" y="7218"/>
                    </a:cubicBezTo>
                    <a:cubicBezTo>
                      <a:pt x="16131" y="7218"/>
                      <a:pt x="17026" y="7475"/>
                      <a:pt x="17829" y="7953"/>
                    </a:cubicBezTo>
                    <a:cubicBezTo>
                      <a:pt x="16322" y="3272"/>
                      <a:pt x="12891" y="0"/>
                      <a:pt x="8925" y="0"/>
                    </a:cubicBezTo>
                    <a:close/>
                  </a:path>
                </a:pathLst>
              </a:cu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847;p38">
                <a:extLst>
                  <a:ext uri="{FF2B5EF4-FFF2-40B4-BE49-F238E27FC236}">
                    <a16:creationId xmlns:a16="http://schemas.microsoft.com/office/drawing/2014/main" id="{04F4CA5C-E38F-B7E0-6299-45F6C8473523}"/>
                  </a:ext>
                </a:extLst>
              </p:cNvPr>
              <p:cNvSpPr/>
              <p:nvPr/>
            </p:nvSpPr>
            <p:spPr>
              <a:xfrm>
                <a:off x="3856477" y="426050"/>
                <a:ext cx="1438986" cy="968733"/>
              </a:xfrm>
              <a:custGeom>
                <a:avLst/>
                <a:gdLst/>
                <a:ahLst/>
                <a:cxnLst/>
                <a:rect l="l" t="t" r="r" b="b"/>
                <a:pathLst>
                  <a:path w="7279" h="7834" extrusionOk="0">
                    <a:moveTo>
                      <a:pt x="3629" y="0"/>
                    </a:moveTo>
                    <a:cubicBezTo>
                      <a:pt x="2003" y="0"/>
                      <a:pt x="615" y="3213"/>
                      <a:pt x="0" y="7833"/>
                    </a:cubicBezTo>
                    <a:cubicBezTo>
                      <a:pt x="833" y="7120"/>
                      <a:pt x="2162" y="6644"/>
                      <a:pt x="3629" y="6644"/>
                    </a:cubicBezTo>
                    <a:cubicBezTo>
                      <a:pt x="5117" y="6644"/>
                      <a:pt x="6425" y="7120"/>
                      <a:pt x="7278" y="7833"/>
                    </a:cubicBezTo>
                    <a:cubicBezTo>
                      <a:pt x="6644" y="3213"/>
                      <a:pt x="5255" y="0"/>
                      <a:pt x="36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2848;p38">
              <a:extLst>
                <a:ext uri="{FF2B5EF4-FFF2-40B4-BE49-F238E27FC236}">
                  <a16:creationId xmlns:a16="http://schemas.microsoft.com/office/drawing/2014/main" id="{48CE3E23-1759-2F0A-6561-39BE774CB47E}"/>
                </a:ext>
              </a:extLst>
            </p:cNvPr>
            <p:cNvSpPr/>
            <p:nvPr/>
          </p:nvSpPr>
          <p:spPr>
            <a:xfrm rot="8163603" flipH="1" flipV="1">
              <a:off x="2329279" y="3657890"/>
              <a:ext cx="221831" cy="265797"/>
            </a:xfrm>
            <a:custGeom>
              <a:avLst/>
              <a:gdLst/>
              <a:ahLst/>
              <a:cxnLst/>
              <a:rect l="l" t="t" r="r" b="b"/>
              <a:pathLst>
                <a:path w="8563" h="6045" extrusionOk="0">
                  <a:moveTo>
                    <a:pt x="7675" y="1"/>
                  </a:moveTo>
                  <a:cubicBezTo>
                    <a:pt x="7530" y="1"/>
                    <a:pt x="7383" y="62"/>
                    <a:pt x="7259" y="210"/>
                  </a:cubicBezTo>
                  <a:lnTo>
                    <a:pt x="7239" y="210"/>
                  </a:lnTo>
                  <a:cubicBezTo>
                    <a:pt x="6010" y="1698"/>
                    <a:pt x="4760" y="3403"/>
                    <a:pt x="3154" y="4514"/>
                  </a:cubicBezTo>
                  <a:cubicBezTo>
                    <a:pt x="2919" y="4675"/>
                    <a:pt x="2655" y="4758"/>
                    <a:pt x="2398" y="4758"/>
                  </a:cubicBezTo>
                  <a:cubicBezTo>
                    <a:pt x="1962" y="4758"/>
                    <a:pt x="1549" y="4518"/>
                    <a:pt x="1349" y="4018"/>
                  </a:cubicBezTo>
                  <a:cubicBezTo>
                    <a:pt x="972" y="3086"/>
                    <a:pt x="2222" y="1995"/>
                    <a:pt x="2856" y="1519"/>
                  </a:cubicBezTo>
                  <a:cubicBezTo>
                    <a:pt x="3362" y="1128"/>
                    <a:pt x="3023" y="322"/>
                    <a:pt x="2523" y="322"/>
                  </a:cubicBezTo>
                  <a:cubicBezTo>
                    <a:pt x="2415" y="322"/>
                    <a:pt x="2299" y="360"/>
                    <a:pt x="2182" y="448"/>
                  </a:cubicBezTo>
                  <a:cubicBezTo>
                    <a:pt x="1210" y="1182"/>
                    <a:pt x="139" y="2213"/>
                    <a:pt x="60" y="3542"/>
                  </a:cubicBezTo>
                  <a:cubicBezTo>
                    <a:pt x="1" y="4712"/>
                    <a:pt x="715" y="5525"/>
                    <a:pt x="1766" y="5922"/>
                  </a:cubicBezTo>
                  <a:cubicBezTo>
                    <a:pt x="1981" y="6007"/>
                    <a:pt x="2197" y="6045"/>
                    <a:pt x="2411" y="6045"/>
                  </a:cubicBezTo>
                  <a:cubicBezTo>
                    <a:pt x="3138" y="6045"/>
                    <a:pt x="3836" y="5608"/>
                    <a:pt x="4403" y="5148"/>
                  </a:cubicBezTo>
                  <a:cubicBezTo>
                    <a:pt x="5811" y="3958"/>
                    <a:pt x="6961" y="2471"/>
                    <a:pt x="8171" y="1083"/>
                  </a:cubicBezTo>
                  <a:cubicBezTo>
                    <a:pt x="8563" y="616"/>
                    <a:pt x="8131" y="1"/>
                    <a:pt x="76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 name="Google Shape;2810;p37">
            <a:extLst>
              <a:ext uri="{FF2B5EF4-FFF2-40B4-BE49-F238E27FC236}">
                <a16:creationId xmlns:a16="http://schemas.microsoft.com/office/drawing/2014/main" id="{82B8DD58-C9F1-3AFC-5311-EB18FF0824EE}"/>
              </a:ext>
            </a:extLst>
          </p:cNvPr>
          <p:cNvSpPr/>
          <p:nvPr/>
        </p:nvSpPr>
        <p:spPr>
          <a:xfrm rot="18900000" flipH="1">
            <a:off x="4402254" y="-304131"/>
            <a:ext cx="383271" cy="84797"/>
          </a:xfrm>
          <a:prstGeom prst="teardrop">
            <a:avLst>
              <a:gd name="adj" fmla="val 10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3" name="Google Shape;2811;p37">
            <a:extLst>
              <a:ext uri="{FF2B5EF4-FFF2-40B4-BE49-F238E27FC236}">
                <a16:creationId xmlns:a16="http://schemas.microsoft.com/office/drawing/2014/main" id="{E5CCF2E3-2290-A2A3-6070-7026252812D5}"/>
              </a:ext>
            </a:extLst>
          </p:cNvPr>
          <p:cNvSpPr/>
          <p:nvPr/>
        </p:nvSpPr>
        <p:spPr>
          <a:xfrm rot="18900000">
            <a:off x="-845601" y="1737990"/>
            <a:ext cx="800586" cy="800586"/>
          </a:xfrm>
          <a:prstGeom prst="teardrop">
            <a:avLst>
              <a:gd name="adj" fmla="val 10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4" name="Google Shape;2812;p37">
            <a:extLst>
              <a:ext uri="{FF2B5EF4-FFF2-40B4-BE49-F238E27FC236}">
                <a16:creationId xmlns:a16="http://schemas.microsoft.com/office/drawing/2014/main" id="{B0CACB8B-9666-FACF-39C5-3017195D6BE4}"/>
              </a:ext>
            </a:extLst>
          </p:cNvPr>
          <p:cNvSpPr/>
          <p:nvPr/>
        </p:nvSpPr>
        <p:spPr>
          <a:xfrm rot="18900000">
            <a:off x="9782427" y="1360374"/>
            <a:ext cx="800586" cy="800586"/>
          </a:xfrm>
          <a:prstGeom prst="teardrop">
            <a:avLst>
              <a:gd name="adj" fmla="val 10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19" name="Flowchart: Data 18">
            <a:extLst>
              <a:ext uri="{FF2B5EF4-FFF2-40B4-BE49-F238E27FC236}">
                <a16:creationId xmlns:a16="http://schemas.microsoft.com/office/drawing/2014/main" id="{A1743A2E-4594-5256-1AC5-4405D5B1CC40}"/>
              </a:ext>
            </a:extLst>
          </p:cNvPr>
          <p:cNvSpPr/>
          <p:nvPr/>
        </p:nvSpPr>
        <p:spPr>
          <a:xfrm>
            <a:off x="408764" y="1543577"/>
            <a:ext cx="8326472" cy="2933933"/>
          </a:xfrm>
          <a:prstGeom prst="flowChartInputOutput">
            <a:avLst/>
          </a:prstGeom>
          <a:noFill/>
          <a:ln>
            <a:noFill/>
          </a:ln>
        </p:spPr>
        <p:style>
          <a:lnRef idx="0">
            <a:scrgbClr r="0" g="0" b="0"/>
          </a:lnRef>
          <a:fillRef idx="0">
            <a:scrgbClr r="0" g="0" b="0"/>
          </a:fillRef>
          <a:effectRef idx="0">
            <a:scrgbClr r="0" g="0" b="0"/>
          </a:effectRef>
          <a:fontRef idx="minor">
            <a:schemeClr val="accent6"/>
          </a:fontRef>
        </p:style>
        <p:txBody>
          <a:bodyPr rtlCol="0" anchor="ctr"/>
          <a:lstStyle/>
          <a:p>
            <a:pPr algn="ctr"/>
            <a:endParaRPr lang="en-IN"/>
          </a:p>
        </p:txBody>
      </p:sp>
      <p:sp>
        <p:nvSpPr>
          <p:cNvPr id="23" name="TextBox 22">
            <a:extLst>
              <a:ext uri="{FF2B5EF4-FFF2-40B4-BE49-F238E27FC236}">
                <a16:creationId xmlns:a16="http://schemas.microsoft.com/office/drawing/2014/main" id="{337259F5-27EF-9564-927B-524AF77B86A5}"/>
              </a:ext>
            </a:extLst>
          </p:cNvPr>
          <p:cNvSpPr txBox="1"/>
          <p:nvPr/>
        </p:nvSpPr>
        <p:spPr>
          <a:xfrm>
            <a:off x="1256621" y="1619470"/>
            <a:ext cx="6630757" cy="2169825"/>
          </a:xfrm>
          <a:prstGeom prst="rect">
            <a:avLst/>
          </a:prstGeom>
          <a:noFill/>
        </p:spPr>
        <p:txBody>
          <a:bodyPr wrap="square">
            <a:spAutoFit/>
          </a:bodyPr>
          <a:lstStyle/>
          <a:p>
            <a:pPr algn="ctr"/>
            <a:r>
              <a:rPr kumimoji="0" lang="en" sz="4500" b="0" i="0" u="none" strike="noStrike" kern="0" cap="none" spc="0" normalizeH="0" baseline="0" noProof="0" dirty="0">
                <a:ln>
                  <a:noFill/>
                </a:ln>
                <a:solidFill>
                  <a:srgbClr val="2F4858">
                    <a:lumMod val="50000"/>
                  </a:srgbClr>
                </a:solidFill>
                <a:effectLst/>
                <a:uLnTx/>
                <a:uFillTx/>
                <a:latin typeface="Eras Bold ITC" panose="020B0907030504020204" pitchFamily="34" charset="0"/>
                <a:sym typeface="Abril Fatface"/>
              </a:rPr>
              <a:t>ANALYSIS OF RAINFALL IN INDIA          IN 2022</a:t>
            </a:r>
            <a:endParaRPr lang="en-I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37"/>
        <p:cNvGrpSpPr/>
        <p:nvPr/>
      </p:nvGrpSpPr>
      <p:grpSpPr>
        <a:xfrm>
          <a:off x="0" y="0"/>
          <a:ext cx="0" cy="0"/>
          <a:chOff x="0" y="0"/>
          <a:chExt cx="0" cy="0"/>
        </a:xfrm>
      </p:grpSpPr>
      <p:pic>
        <p:nvPicPr>
          <p:cNvPr id="2" name="Picture 1">
            <a:extLst>
              <a:ext uri="{FF2B5EF4-FFF2-40B4-BE49-F238E27FC236}">
                <a16:creationId xmlns:a16="http://schemas.microsoft.com/office/drawing/2014/main" id="{CF003675-E46C-FB40-89C0-1BCFF271068C}"/>
              </a:ext>
            </a:extLst>
          </p:cNvPr>
          <p:cNvPicPr>
            <a:picLocks noChangeAspect="1"/>
          </p:cNvPicPr>
          <p:nvPr/>
        </p:nvPicPr>
        <p:blipFill>
          <a:blip r:embed="rId3"/>
          <a:stretch>
            <a:fillRect/>
          </a:stretch>
        </p:blipFill>
        <p:spPr>
          <a:xfrm>
            <a:off x="897585" y="298626"/>
            <a:ext cx="627053" cy="269056"/>
          </a:xfrm>
          <a:prstGeom prst="rect">
            <a:avLst/>
          </a:prstGeom>
        </p:spPr>
      </p:pic>
      <p:sp>
        <p:nvSpPr>
          <p:cNvPr id="2840" name="Google Shape;2840;p38"/>
          <p:cNvSpPr txBox="1">
            <a:spLocks noGrp="1"/>
          </p:cNvSpPr>
          <p:nvPr>
            <p:ph type="title" idx="2"/>
          </p:nvPr>
        </p:nvSpPr>
        <p:spPr>
          <a:xfrm>
            <a:off x="2617393" y="737910"/>
            <a:ext cx="4733664" cy="100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800" b="1" dirty="0">
                <a:solidFill>
                  <a:schemeClr val="bg1">
                    <a:lumMod val="50000"/>
                  </a:schemeClr>
                </a:solidFill>
                <a:effectLst>
                  <a:outerShdw blurRad="38100" dist="38100" dir="2700000" algn="tl">
                    <a:srgbClr val="000000">
                      <a:alpha val="43137"/>
                    </a:srgbClr>
                  </a:outerShdw>
                </a:effectLst>
                <a:latin typeface="Arial Black" panose="020B0A04020102020204" pitchFamily="34" charset="0"/>
              </a:rPr>
              <a:t>DATA </a:t>
            </a:r>
            <a:r>
              <a:rPr lang="en-IN" sz="3600" b="1" dirty="0">
                <a:solidFill>
                  <a:schemeClr val="bg1">
                    <a:lumMod val="50000"/>
                  </a:schemeClr>
                </a:solidFill>
                <a:effectLst>
                  <a:outerShdw blurRad="38100" dist="38100" dir="2700000" algn="tl">
                    <a:srgbClr val="000000">
                      <a:alpha val="43137"/>
                    </a:srgbClr>
                  </a:outerShdw>
                </a:effectLst>
                <a:latin typeface="Arial Black" panose="020B0A04020102020204" pitchFamily="34" charset="0"/>
              </a:rPr>
              <a:t>VISUALIZATION</a:t>
            </a:r>
            <a:endParaRPr sz="2800" b="1" dirty="0">
              <a:solidFill>
                <a:schemeClr val="bg1">
                  <a:lumMod val="50000"/>
                </a:schemeClr>
              </a:solidFill>
              <a:effectLst>
                <a:outerShdw blurRad="38100" dist="38100" dir="2700000" algn="tl">
                  <a:srgbClr val="000000">
                    <a:alpha val="43137"/>
                  </a:srgbClr>
                </a:outerShdw>
              </a:effectLst>
              <a:latin typeface="Arial Black" panose="020B0A04020102020204" pitchFamily="34" charset="0"/>
            </a:endParaRPr>
          </a:p>
        </p:txBody>
      </p:sp>
      <p:sp>
        <p:nvSpPr>
          <p:cNvPr id="2841" name="Google Shape;2841;p38"/>
          <p:cNvSpPr txBox="1">
            <a:spLocks noGrp="1"/>
          </p:cNvSpPr>
          <p:nvPr>
            <p:ph type="subTitle" idx="1"/>
          </p:nvPr>
        </p:nvSpPr>
        <p:spPr>
          <a:xfrm>
            <a:off x="1780032" y="1828800"/>
            <a:ext cx="7278624" cy="3314700"/>
          </a:xfrm>
          <a:prstGeom prst="rect">
            <a:avLst/>
          </a:prstGeom>
        </p:spPr>
        <p:txBody>
          <a:bodyPr spcFirstLastPara="1" wrap="square" lIns="91425" tIns="91425" rIns="91425" bIns="91425" anchor="ctr" anchorCtr="0">
            <a:noAutofit/>
          </a:bodyPr>
          <a:lstStyle/>
          <a:p>
            <a:pPr marL="285750" lvl="0" indent="-285750" rtl="0">
              <a:spcBef>
                <a:spcPts val="0"/>
              </a:spcBef>
              <a:spcAft>
                <a:spcPts val="0"/>
              </a:spcAft>
              <a:buClr>
                <a:schemeClr val="bg1"/>
              </a:buClr>
              <a:buFont typeface="Arial" panose="020B0604020202020204" pitchFamily="34" charset="0"/>
              <a:buChar char="•"/>
            </a:pPr>
            <a:r>
              <a:rPr lang="en-US" sz="1600" dirty="0">
                <a:solidFill>
                  <a:schemeClr val="tx1"/>
                </a:solidFill>
                <a:effectLst>
                  <a:outerShdw blurRad="38100" dist="38100" dir="2700000" algn="tl">
                    <a:srgbClr val="000000">
                      <a:alpha val="43137"/>
                    </a:srgbClr>
                  </a:outerShdw>
                </a:effectLst>
                <a:latin typeface="Arial Rounded MT Bold" panose="020F0704030504030204" pitchFamily="34" charset="0"/>
              </a:rPr>
              <a:t>- Let's explore the data and visualize to  understand it  in better for further analysis.</a:t>
            </a:r>
          </a:p>
          <a:p>
            <a:pPr marL="285750" lvl="0" indent="-285750" rtl="0">
              <a:spcBef>
                <a:spcPts val="0"/>
              </a:spcBef>
              <a:spcAft>
                <a:spcPts val="0"/>
              </a:spcAft>
              <a:buClr>
                <a:schemeClr val="bg1"/>
              </a:buClr>
              <a:buFont typeface="Arial" panose="020B0604020202020204" pitchFamily="34" charset="0"/>
              <a:buChar char="•"/>
            </a:pPr>
            <a:r>
              <a:rPr lang="en-US" sz="1600" dirty="0">
                <a:solidFill>
                  <a:schemeClr val="tx1"/>
                </a:solidFill>
                <a:effectLst>
                  <a:outerShdw blurRad="38100" dist="38100" dir="2700000" algn="tl">
                    <a:srgbClr val="000000">
                      <a:alpha val="43137"/>
                    </a:srgbClr>
                  </a:outerShdw>
                </a:effectLst>
                <a:latin typeface="Arial Rounded MT Bold" panose="020F0704030504030204" pitchFamily="34" charset="0"/>
              </a:rPr>
              <a:t>- Initially, we'll observe the total monthly rainfall to identify trends over time.</a:t>
            </a:r>
          </a:p>
          <a:p>
            <a:pPr marL="285750" lvl="0" indent="-285750" rtl="0">
              <a:spcBef>
                <a:spcPts val="0"/>
              </a:spcBef>
              <a:spcAft>
                <a:spcPts val="0"/>
              </a:spcAft>
              <a:buClr>
                <a:schemeClr val="bg1"/>
              </a:buClr>
              <a:buFont typeface="Arial" panose="020B0604020202020204" pitchFamily="34" charset="0"/>
              <a:buChar char="•"/>
            </a:pPr>
            <a:r>
              <a:rPr lang="en-US" sz="1600" dirty="0">
                <a:solidFill>
                  <a:schemeClr val="tx1"/>
                </a:solidFill>
                <a:effectLst>
                  <a:outerShdw blurRad="38100" dist="38100" dir="2700000" algn="tl">
                    <a:srgbClr val="000000">
                      <a:alpha val="43137"/>
                    </a:srgbClr>
                  </a:outerShdw>
                </a:effectLst>
                <a:latin typeface="Arial Rounded MT Bold" panose="020F0704030504030204" pitchFamily="34" charset="0"/>
              </a:rPr>
              <a:t>- Next, we'll create a geospatial visualization to see the average monthly rainfall for each state and district in India and understand their patterns.</a:t>
            </a:r>
          </a:p>
          <a:p>
            <a:pPr marL="285750" lvl="0" indent="-285750" rtl="0">
              <a:spcBef>
                <a:spcPts val="0"/>
              </a:spcBef>
              <a:spcAft>
                <a:spcPts val="0"/>
              </a:spcAft>
              <a:buClr>
                <a:schemeClr val="bg1"/>
              </a:buClr>
              <a:buFont typeface="Arial" panose="020B0604020202020204" pitchFamily="34" charset="0"/>
              <a:buChar char="•"/>
            </a:pPr>
            <a:r>
              <a:rPr lang="en-US" sz="1600" dirty="0">
                <a:solidFill>
                  <a:schemeClr val="tx1"/>
                </a:solidFill>
                <a:effectLst>
                  <a:outerShdw blurRad="38100" dist="38100" dir="2700000" algn="tl">
                    <a:srgbClr val="000000">
                      <a:alpha val="43137"/>
                    </a:srgbClr>
                  </a:outerShdw>
                </a:effectLst>
                <a:latin typeface="Arial Rounded MT Bold" panose="020F0704030504030204" pitchFamily="34" charset="0"/>
              </a:rPr>
              <a:t>- To extract insights from the data, we'll group it by state and month and use basic visualization methods like bar plots and heatmaps.</a:t>
            </a:r>
          </a:p>
          <a:p>
            <a:pPr marL="285750" lvl="0" indent="-285750" rtl="0">
              <a:spcBef>
                <a:spcPts val="0"/>
              </a:spcBef>
              <a:spcAft>
                <a:spcPts val="0"/>
              </a:spcAft>
              <a:buClr>
                <a:schemeClr val="bg1"/>
              </a:buClr>
              <a:buFont typeface="Arial" panose="020B0604020202020204" pitchFamily="34" charset="0"/>
              <a:buChar char="•"/>
            </a:pPr>
            <a:r>
              <a:rPr lang="en-US" sz="1600" dirty="0">
                <a:solidFill>
                  <a:schemeClr val="tx1"/>
                </a:solidFill>
                <a:effectLst>
                  <a:outerShdw blurRad="38100" dist="38100" dir="2700000" algn="tl">
                    <a:srgbClr val="000000">
                      <a:alpha val="43137"/>
                    </a:srgbClr>
                  </a:outerShdw>
                </a:effectLst>
                <a:latin typeface="Arial Rounded MT Bold" panose="020F0704030504030204" pitchFamily="34" charset="0"/>
              </a:rPr>
              <a:t>- Bar plots will show us how rainfall varies across different states, while heatmaps will help us compare rainfall data between states and months.</a:t>
            </a:r>
          </a:p>
        </p:txBody>
      </p:sp>
      <p:grpSp>
        <p:nvGrpSpPr>
          <p:cNvPr id="2842" name="Google Shape;2842;p38"/>
          <p:cNvGrpSpPr/>
          <p:nvPr/>
        </p:nvGrpSpPr>
        <p:grpSpPr>
          <a:xfrm>
            <a:off x="64522" y="151603"/>
            <a:ext cx="2963484" cy="2818727"/>
            <a:chOff x="981419" y="1159396"/>
            <a:chExt cx="2963484" cy="2818727"/>
          </a:xfrm>
        </p:grpSpPr>
        <p:grpSp>
          <p:nvGrpSpPr>
            <p:cNvPr id="2843" name="Google Shape;2843;p38"/>
            <p:cNvGrpSpPr/>
            <p:nvPr/>
          </p:nvGrpSpPr>
          <p:grpSpPr>
            <a:xfrm flipH="1">
              <a:off x="981419" y="1159396"/>
              <a:ext cx="2963484" cy="2536116"/>
              <a:chOff x="2139300" y="423573"/>
              <a:chExt cx="4865349" cy="4163028"/>
            </a:xfrm>
          </p:grpSpPr>
          <p:sp>
            <p:nvSpPr>
              <p:cNvPr id="2844" name="Google Shape;2844;p38"/>
              <p:cNvSpPr/>
              <p:nvPr/>
            </p:nvSpPr>
            <p:spPr>
              <a:xfrm>
                <a:off x="4573179" y="1106565"/>
                <a:ext cx="20728" cy="3480036"/>
              </a:xfrm>
              <a:custGeom>
                <a:avLst/>
                <a:gdLst/>
                <a:ahLst/>
                <a:cxnLst/>
                <a:rect l="l" t="t" r="r" b="b"/>
                <a:pathLst>
                  <a:path w="279" h="16838" extrusionOk="0">
                    <a:moveTo>
                      <a:pt x="0" y="1"/>
                    </a:moveTo>
                    <a:lnTo>
                      <a:pt x="0" y="16838"/>
                    </a:lnTo>
                    <a:lnTo>
                      <a:pt x="278" y="16838"/>
                    </a:lnTo>
                    <a:lnTo>
                      <a:pt x="2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38"/>
              <p:cNvSpPr/>
              <p:nvPr/>
            </p:nvSpPr>
            <p:spPr>
              <a:xfrm>
                <a:off x="2139300" y="428400"/>
                <a:ext cx="4865349" cy="1020298"/>
              </a:xfrm>
              <a:custGeom>
                <a:avLst/>
                <a:gdLst/>
                <a:ahLst/>
                <a:cxnLst/>
                <a:rect l="l" t="t" r="r" b="b"/>
                <a:pathLst>
                  <a:path w="24611" h="8251" extrusionOk="0">
                    <a:moveTo>
                      <a:pt x="12295" y="1"/>
                    </a:moveTo>
                    <a:cubicBezTo>
                      <a:pt x="6901" y="1"/>
                      <a:pt x="2043" y="3253"/>
                      <a:pt x="0" y="8251"/>
                    </a:cubicBezTo>
                    <a:cubicBezTo>
                      <a:pt x="584" y="7912"/>
                      <a:pt x="1239" y="7734"/>
                      <a:pt x="1916" y="7734"/>
                    </a:cubicBezTo>
                    <a:cubicBezTo>
                      <a:pt x="1951" y="7734"/>
                      <a:pt x="1987" y="7734"/>
                      <a:pt x="2023" y="7735"/>
                    </a:cubicBezTo>
                    <a:cubicBezTo>
                      <a:pt x="2479" y="7735"/>
                      <a:pt x="2955" y="7795"/>
                      <a:pt x="3391" y="7953"/>
                    </a:cubicBezTo>
                    <a:cubicBezTo>
                      <a:pt x="4177" y="7455"/>
                      <a:pt x="5093" y="7179"/>
                      <a:pt x="6013" y="7179"/>
                    </a:cubicBezTo>
                    <a:cubicBezTo>
                      <a:pt x="6044" y="7179"/>
                      <a:pt x="6076" y="7179"/>
                      <a:pt x="6108" y="7180"/>
                    </a:cubicBezTo>
                    <a:cubicBezTo>
                      <a:pt x="6145" y="7179"/>
                      <a:pt x="6183" y="7179"/>
                      <a:pt x="6220" y="7179"/>
                    </a:cubicBezTo>
                    <a:cubicBezTo>
                      <a:pt x="7073" y="7179"/>
                      <a:pt x="7905" y="7396"/>
                      <a:pt x="8646" y="7814"/>
                    </a:cubicBezTo>
                    <a:cubicBezTo>
                      <a:pt x="9519" y="7081"/>
                      <a:pt x="10828" y="6625"/>
                      <a:pt x="12315" y="6625"/>
                    </a:cubicBezTo>
                    <a:cubicBezTo>
                      <a:pt x="13803" y="6625"/>
                      <a:pt x="15131" y="7101"/>
                      <a:pt x="15984" y="7814"/>
                    </a:cubicBezTo>
                    <a:cubicBezTo>
                      <a:pt x="16706" y="7396"/>
                      <a:pt x="17538" y="7179"/>
                      <a:pt x="18391" y="7179"/>
                    </a:cubicBezTo>
                    <a:cubicBezTo>
                      <a:pt x="18428" y="7179"/>
                      <a:pt x="18465" y="7179"/>
                      <a:pt x="18503" y="7180"/>
                    </a:cubicBezTo>
                    <a:cubicBezTo>
                      <a:pt x="18537" y="7179"/>
                      <a:pt x="18572" y="7179"/>
                      <a:pt x="18607" y="7179"/>
                    </a:cubicBezTo>
                    <a:cubicBezTo>
                      <a:pt x="19541" y="7179"/>
                      <a:pt x="20436" y="7436"/>
                      <a:pt x="21239" y="7933"/>
                    </a:cubicBezTo>
                    <a:cubicBezTo>
                      <a:pt x="21676" y="7795"/>
                      <a:pt x="22132" y="7715"/>
                      <a:pt x="22588" y="7715"/>
                    </a:cubicBezTo>
                    <a:cubicBezTo>
                      <a:pt x="23302" y="7715"/>
                      <a:pt x="23996" y="7894"/>
                      <a:pt x="24611" y="8251"/>
                    </a:cubicBezTo>
                    <a:cubicBezTo>
                      <a:pt x="22568" y="3253"/>
                      <a:pt x="17709" y="1"/>
                      <a:pt x="122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38"/>
              <p:cNvSpPr/>
              <p:nvPr/>
            </p:nvSpPr>
            <p:spPr>
              <a:xfrm>
                <a:off x="2813432" y="423573"/>
                <a:ext cx="3524813" cy="983170"/>
              </a:xfrm>
              <a:custGeom>
                <a:avLst/>
                <a:gdLst/>
                <a:ahLst/>
                <a:cxnLst/>
                <a:rect l="l" t="t" r="r" b="b"/>
                <a:pathLst>
                  <a:path w="17830" h="7953" extrusionOk="0">
                    <a:moveTo>
                      <a:pt x="8925" y="0"/>
                    </a:moveTo>
                    <a:cubicBezTo>
                      <a:pt x="4939" y="0"/>
                      <a:pt x="1508" y="3272"/>
                      <a:pt x="1" y="7953"/>
                    </a:cubicBezTo>
                    <a:cubicBezTo>
                      <a:pt x="785" y="7475"/>
                      <a:pt x="1698" y="7218"/>
                      <a:pt x="2616" y="7218"/>
                    </a:cubicBezTo>
                    <a:cubicBezTo>
                      <a:pt x="2650" y="7218"/>
                      <a:pt x="2684" y="7218"/>
                      <a:pt x="2718" y="7219"/>
                    </a:cubicBezTo>
                    <a:cubicBezTo>
                      <a:pt x="2754" y="7218"/>
                      <a:pt x="2791" y="7218"/>
                      <a:pt x="2827" y="7218"/>
                    </a:cubicBezTo>
                    <a:cubicBezTo>
                      <a:pt x="3663" y="7218"/>
                      <a:pt x="4495" y="7435"/>
                      <a:pt x="5236" y="7853"/>
                    </a:cubicBezTo>
                    <a:cubicBezTo>
                      <a:pt x="6109" y="7120"/>
                      <a:pt x="7418" y="6664"/>
                      <a:pt x="8905" y="6664"/>
                    </a:cubicBezTo>
                    <a:cubicBezTo>
                      <a:pt x="10393" y="6664"/>
                      <a:pt x="11721" y="7140"/>
                      <a:pt x="12574" y="7853"/>
                    </a:cubicBezTo>
                    <a:cubicBezTo>
                      <a:pt x="13296" y="7435"/>
                      <a:pt x="14128" y="7218"/>
                      <a:pt x="14981" y="7218"/>
                    </a:cubicBezTo>
                    <a:cubicBezTo>
                      <a:pt x="15018" y="7218"/>
                      <a:pt x="15055" y="7218"/>
                      <a:pt x="15093" y="7219"/>
                    </a:cubicBezTo>
                    <a:cubicBezTo>
                      <a:pt x="15127" y="7218"/>
                      <a:pt x="15162" y="7218"/>
                      <a:pt x="15197" y="7218"/>
                    </a:cubicBezTo>
                    <a:cubicBezTo>
                      <a:pt x="16131" y="7218"/>
                      <a:pt x="17026" y="7475"/>
                      <a:pt x="17829" y="7953"/>
                    </a:cubicBezTo>
                    <a:cubicBezTo>
                      <a:pt x="16322" y="3272"/>
                      <a:pt x="12891" y="0"/>
                      <a:pt x="89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38"/>
              <p:cNvSpPr/>
              <p:nvPr/>
            </p:nvSpPr>
            <p:spPr>
              <a:xfrm>
                <a:off x="3856477" y="426050"/>
                <a:ext cx="1438986" cy="968733"/>
              </a:xfrm>
              <a:custGeom>
                <a:avLst/>
                <a:gdLst/>
                <a:ahLst/>
                <a:cxnLst/>
                <a:rect l="l" t="t" r="r" b="b"/>
                <a:pathLst>
                  <a:path w="7279" h="7834" extrusionOk="0">
                    <a:moveTo>
                      <a:pt x="3629" y="0"/>
                    </a:moveTo>
                    <a:cubicBezTo>
                      <a:pt x="2003" y="0"/>
                      <a:pt x="615" y="3213"/>
                      <a:pt x="0" y="7833"/>
                    </a:cubicBezTo>
                    <a:cubicBezTo>
                      <a:pt x="833" y="7120"/>
                      <a:pt x="2162" y="6644"/>
                      <a:pt x="3629" y="6644"/>
                    </a:cubicBezTo>
                    <a:cubicBezTo>
                      <a:pt x="5117" y="6644"/>
                      <a:pt x="6425" y="7120"/>
                      <a:pt x="7278" y="7833"/>
                    </a:cubicBezTo>
                    <a:cubicBezTo>
                      <a:pt x="6644" y="3213"/>
                      <a:pt x="5255" y="0"/>
                      <a:pt x="36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48" name="Google Shape;2848;p38"/>
            <p:cNvSpPr/>
            <p:nvPr/>
          </p:nvSpPr>
          <p:spPr>
            <a:xfrm rot="2560370" flipH="1">
              <a:off x="2313165" y="3626289"/>
              <a:ext cx="369809" cy="261064"/>
            </a:xfrm>
            <a:custGeom>
              <a:avLst/>
              <a:gdLst/>
              <a:ahLst/>
              <a:cxnLst/>
              <a:rect l="l" t="t" r="r" b="b"/>
              <a:pathLst>
                <a:path w="8563" h="6045" extrusionOk="0">
                  <a:moveTo>
                    <a:pt x="7675" y="1"/>
                  </a:moveTo>
                  <a:cubicBezTo>
                    <a:pt x="7530" y="1"/>
                    <a:pt x="7383" y="62"/>
                    <a:pt x="7259" y="210"/>
                  </a:cubicBezTo>
                  <a:lnTo>
                    <a:pt x="7239" y="210"/>
                  </a:lnTo>
                  <a:cubicBezTo>
                    <a:pt x="6010" y="1698"/>
                    <a:pt x="4760" y="3403"/>
                    <a:pt x="3154" y="4514"/>
                  </a:cubicBezTo>
                  <a:cubicBezTo>
                    <a:pt x="2919" y="4675"/>
                    <a:pt x="2655" y="4758"/>
                    <a:pt x="2398" y="4758"/>
                  </a:cubicBezTo>
                  <a:cubicBezTo>
                    <a:pt x="1962" y="4758"/>
                    <a:pt x="1549" y="4518"/>
                    <a:pt x="1349" y="4018"/>
                  </a:cubicBezTo>
                  <a:cubicBezTo>
                    <a:pt x="972" y="3086"/>
                    <a:pt x="2222" y="1995"/>
                    <a:pt x="2856" y="1519"/>
                  </a:cubicBezTo>
                  <a:cubicBezTo>
                    <a:pt x="3362" y="1128"/>
                    <a:pt x="3023" y="322"/>
                    <a:pt x="2523" y="322"/>
                  </a:cubicBezTo>
                  <a:cubicBezTo>
                    <a:pt x="2415" y="322"/>
                    <a:pt x="2299" y="360"/>
                    <a:pt x="2182" y="448"/>
                  </a:cubicBezTo>
                  <a:cubicBezTo>
                    <a:pt x="1210" y="1182"/>
                    <a:pt x="139" y="2213"/>
                    <a:pt x="60" y="3542"/>
                  </a:cubicBezTo>
                  <a:cubicBezTo>
                    <a:pt x="1" y="4712"/>
                    <a:pt x="715" y="5525"/>
                    <a:pt x="1766" y="5922"/>
                  </a:cubicBezTo>
                  <a:cubicBezTo>
                    <a:pt x="1981" y="6007"/>
                    <a:pt x="2197" y="6045"/>
                    <a:pt x="2411" y="6045"/>
                  </a:cubicBezTo>
                  <a:cubicBezTo>
                    <a:pt x="3138" y="6045"/>
                    <a:pt x="3836" y="5608"/>
                    <a:pt x="4403" y="5148"/>
                  </a:cubicBezTo>
                  <a:cubicBezTo>
                    <a:pt x="5811" y="3958"/>
                    <a:pt x="6961" y="2471"/>
                    <a:pt x="8171" y="1083"/>
                  </a:cubicBezTo>
                  <a:cubicBezTo>
                    <a:pt x="8563" y="616"/>
                    <a:pt x="8131" y="1"/>
                    <a:pt x="76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45"/>
        <p:cNvGrpSpPr/>
        <p:nvPr/>
      </p:nvGrpSpPr>
      <p:grpSpPr>
        <a:xfrm>
          <a:off x="0" y="0"/>
          <a:ext cx="0" cy="0"/>
          <a:chOff x="0" y="0"/>
          <a:chExt cx="0" cy="0"/>
        </a:xfrm>
      </p:grpSpPr>
      <p:pic>
        <p:nvPicPr>
          <p:cNvPr id="3" name="Picture 2">
            <a:extLst>
              <a:ext uri="{FF2B5EF4-FFF2-40B4-BE49-F238E27FC236}">
                <a16:creationId xmlns:a16="http://schemas.microsoft.com/office/drawing/2014/main" id="{CB9759FB-FB3F-C074-7136-40D51EB8E4EE}"/>
              </a:ext>
            </a:extLst>
          </p:cNvPr>
          <p:cNvPicPr>
            <a:picLocks noChangeAspect="1"/>
          </p:cNvPicPr>
          <p:nvPr/>
        </p:nvPicPr>
        <p:blipFill>
          <a:blip r:embed="rId3"/>
          <a:stretch>
            <a:fillRect/>
          </a:stretch>
        </p:blipFill>
        <p:spPr>
          <a:xfrm>
            <a:off x="958226" y="1488201"/>
            <a:ext cx="2819378" cy="1658719"/>
          </a:xfrm>
          <a:prstGeom prst="rect">
            <a:avLst/>
          </a:prstGeom>
          <a:ln>
            <a:noFill/>
          </a:ln>
          <a:effectLst>
            <a:outerShdw blurRad="190500" algn="tl" rotWithShape="0">
              <a:srgbClr val="000000">
                <a:alpha val="70000"/>
              </a:srgbClr>
            </a:outerShdw>
          </a:effectLst>
        </p:spPr>
      </p:pic>
      <p:sp>
        <p:nvSpPr>
          <p:cNvPr id="9" name="TextBox 8">
            <a:extLst>
              <a:ext uri="{FF2B5EF4-FFF2-40B4-BE49-F238E27FC236}">
                <a16:creationId xmlns:a16="http://schemas.microsoft.com/office/drawing/2014/main" id="{7CF62DB0-DF8B-7094-B736-5D999B590FD0}"/>
              </a:ext>
            </a:extLst>
          </p:cNvPr>
          <p:cNvSpPr txBox="1"/>
          <p:nvPr/>
        </p:nvSpPr>
        <p:spPr>
          <a:xfrm>
            <a:off x="2465881" y="2571750"/>
            <a:ext cx="2428407" cy="400110"/>
          </a:xfrm>
          <a:prstGeom prst="rect">
            <a:avLst/>
          </a:prstGeom>
          <a:noFill/>
        </p:spPr>
        <p:txBody>
          <a:bodyPr wrap="square" rtlCol="0">
            <a:spAutoFit/>
          </a:bodyPr>
          <a:lstStyle/>
          <a:p>
            <a:r>
              <a:rPr lang="en-IN" sz="2000" dirty="0">
                <a:solidFill>
                  <a:schemeClr val="accent2">
                    <a:lumMod val="60000"/>
                    <a:lumOff val="40000"/>
                  </a:schemeClr>
                </a:solidFill>
                <a:effectLst>
                  <a:outerShdw blurRad="38100" dist="38100" dir="2700000" algn="tl">
                    <a:srgbClr val="000000">
                      <a:alpha val="43137"/>
                    </a:srgbClr>
                  </a:outerShdw>
                </a:effectLst>
                <a:latin typeface="Arial Black" panose="020B0A04020102020204" pitchFamily="34" charset="0"/>
              </a:rPr>
              <a:t>State – Month </a:t>
            </a:r>
          </a:p>
        </p:txBody>
      </p:sp>
      <p:sp>
        <p:nvSpPr>
          <p:cNvPr id="10" name="TextBox 9">
            <a:extLst>
              <a:ext uri="{FF2B5EF4-FFF2-40B4-BE49-F238E27FC236}">
                <a16:creationId xmlns:a16="http://schemas.microsoft.com/office/drawing/2014/main" id="{27A9AA18-078F-F39F-3420-D42D629788D1}"/>
              </a:ext>
            </a:extLst>
          </p:cNvPr>
          <p:cNvSpPr txBox="1"/>
          <p:nvPr/>
        </p:nvSpPr>
        <p:spPr>
          <a:xfrm>
            <a:off x="2623278" y="714626"/>
            <a:ext cx="3560164" cy="461665"/>
          </a:xfrm>
          <a:prstGeom prst="rect">
            <a:avLst/>
          </a:prstGeom>
          <a:noFill/>
        </p:spPr>
        <p:txBody>
          <a:bodyPr wrap="square" rtlCol="0">
            <a:spAutoFit/>
          </a:bodyPr>
          <a:lstStyle/>
          <a:p>
            <a:r>
              <a:rPr lang="en-IN" sz="2400" b="1" dirty="0">
                <a:solidFill>
                  <a:schemeClr val="accent2">
                    <a:lumMod val="60000"/>
                    <a:lumOff val="40000"/>
                  </a:schemeClr>
                </a:solidFill>
                <a:effectLst>
                  <a:outerShdw blurRad="38100" dist="38100" dir="2700000" algn="tl">
                    <a:srgbClr val="000000">
                      <a:alpha val="43137"/>
                    </a:srgbClr>
                  </a:outerShdw>
                </a:effectLst>
                <a:latin typeface="Arial Black" panose="020B0A04020102020204" pitchFamily="34" charset="0"/>
              </a:rPr>
              <a:t>State-District</a:t>
            </a:r>
          </a:p>
        </p:txBody>
      </p:sp>
      <p:sp>
        <p:nvSpPr>
          <p:cNvPr id="11" name="TextBox 10">
            <a:extLst>
              <a:ext uri="{FF2B5EF4-FFF2-40B4-BE49-F238E27FC236}">
                <a16:creationId xmlns:a16="http://schemas.microsoft.com/office/drawing/2014/main" id="{7D79D631-095D-E672-5B31-DEEA72AB36C2}"/>
              </a:ext>
            </a:extLst>
          </p:cNvPr>
          <p:cNvSpPr txBox="1"/>
          <p:nvPr/>
        </p:nvSpPr>
        <p:spPr>
          <a:xfrm>
            <a:off x="663313" y="4186712"/>
            <a:ext cx="8151503" cy="738664"/>
          </a:xfrm>
          <a:prstGeom prst="rect">
            <a:avLst/>
          </a:prstGeom>
          <a:noFill/>
        </p:spPr>
        <p:txBody>
          <a:bodyPr wrap="square" rtlCol="0">
            <a:spAutoFit/>
          </a:bodyPr>
          <a:lstStyle/>
          <a:p>
            <a:r>
              <a:rPr lang="en-US" dirty="0">
                <a:solidFill>
                  <a:schemeClr val="tx1"/>
                </a:solidFill>
                <a:effectLst>
                  <a:outerShdw blurRad="38100" dist="38100" dir="2700000" algn="tl">
                    <a:srgbClr val="000000">
                      <a:alpha val="43137"/>
                    </a:srgbClr>
                  </a:outerShdw>
                </a:effectLst>
                <a:latin typeface="Arial Rounded MT Bold" panose="020F0704030504030204" pitchFamily="34" charset="0"/>
              </a:rPr>
              <a:t>Above line plot is Monthly Variation of Rainfall in India in the year 2022 , we can say that in the months June, July and August the rainfall is highest. And in the months March, November and December the rainfall is lowest in the India in the year 2022.</a:t>
            </a:r>
            <a:endParaRPr lang="en-IN" dirty="0">
              <a:solidFill>
                <a:schemeClr val="tx1"/>
              </a:solidFill>
              <a:effectLst>
                <a:outerShdw blurRad="38100" dist="38100" dir="2700000" algn="tl">
                  <a:srgbClr val="000000">
                    <a:alpha val="43137"/>
                  </a:srgbClr>
                </a:outerShdw>
              </a:effectLst>
              <a:latin typeface="Arial Rounded MT Bold" panose="020F0704030504030204" pitchFamily="34" charset="0"/>
            </a:endParaRPr>
          </a:p>
        </p:txBody>
      </p:sp>
      <p:grpSp>
        <p:nvGrpSpPr>
          <p:cNvPr id="12" name="Google Shape;3299;p52">
            <a:extLst>
              <a:ext uri="{FF2B5EF4-FFF2-40B4-BE49-F238E27FC236}">
                <a16:creationId xmlns:a16="http://schemas.microsoft.com/office/drawing/2014/main" id="{6B0A97AE-48EB-BAFA-543A-461CAD7732EF}"/>
              </a:ext>
            </a:extLst>
          </p:cNvPr>
          <p:cNvGrpSpPr/>
          <p:nvPr/>
        </p:nvGrpSpPr>
        <p:grpSpPr>
          <a:xfrm>
            <a:off x="7011164" y="1024201"/>
            <a:ext cx="401472" cy="461665"/>
            <a:chOff x="2864770" y="1599980"/>
            <a:chExt cx="1818042" cy="2432156"/>
          </a:xfrm>
        </p:grpSpPr>
        <p:grpSp>
          <p:nvGrpSpPr>
            <p:cNvPr id="13" name="Google Shape;3300;p52">
              <a:extLst>
                <a:ext uri="{FF2B5EF4-FFF2-40B4-BE49-F238E27FC236}">
                  <a16:creationId xmlns:a16="http://schemas.microsoft.com/office/drawing/2014/main" id="{B6FCB439-5225-ADA5-5980-370659F536D4}"/>
                </a:ext>
              </a:extLst>
            </p:cNvPr>
            <p:cNvGrpSpPr/>
            <p:nvPr/>
          </p:nvGrpSpPr>
          <p:grpSpPr>
            <a:xfrm flipH="1">
              <a:off x="2864770" y="1599980"/>
              <a:ext cx="1818042" cy="2179560"/>
              <a:chOff x="155753" y="777675"/>
              <a:chExt cx="3043258" cy="3648410"/>
            </a:xfrm>
          </p:grpSpPr>
          <p:sp>
            <p:nvSpPr>
              <p:cNvPr id="15" name="Google Shape;3301;p52">
                <a:extLst>
                  <a:ext uri="{FF2B5EF4-FFF2-40B4-BE49-F238E27FC236}">
                    <a16:creationId xmlns:a16="http://schemas.microsoft.com/office/drawing/2014/main" id="{F9177668-B83E-E9FF-3F7C-7549F78A7E4A}"/>
                  </a:ext>
                </a:extLst>
              </p:cNvPr>
              <p:cNvSpPr/>
              <p:nvPr/>
            </p:nvSpPr>
            <p:spPr>
              <a:xfrm>
                <a:off x="1718797" y="1041268"/>
                <a:ext cx="40844" cy="3384817"/>
              </a:xfrm>
              <a:custGeom>
                <a:avLst/>
                <a:gdLst/>
                <a:ahLst/>
                <a:cxnLst/>
                <a:rect l="l" t="t" r="r" b="b"/>
                <a:pathLst>
                  <a:path w="279" h="16838" extrusionOk="0">
                    <a:moveTo>
                      <a:pt x="0" y="1"/>
                    </a:moveTo>
                    <a:lnTo>
                      <a:pt x="0" y="16838"/>
                    </a:lnTo>
                    <a:lnTo>
                      <a:pt x="278" y="16838"/>
                    </a:lnTo>
                    <a:lnTo>
                      <a:pt x="2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302;p52">
                <a:extLst>
                  <a:ext uri="{FF2B5EF4-FFF2-40B4-BE49-F238E27FC236}">
                    <a16:creationId xmlns:a16="http://schemas.microsoft.com/office/drawing/2014/main" id="{B0FB1C8E-A3C5-422A-8719-CC0A920FF210}"/>
                  </a:ext>
                </a:extLst>
              </p:cNvPr>
              <p:cNvSpPr/>
              <p:nvPr/>
            </p:nvSpPr>
            <p:spPr>
              <a:xfrm rot="-2328431">
                <a:off x="492965" y="1227426"/>
                <a:ext cx="2071229" cy="1805687"/>
              </a:xfrm>
              <a:custGeom>
                <a:avLst/>
                <a:gdLst/>
                <a:ahLst/>
                <a:cxnLst/>
                <a:rect l="l" t="t" r="r" b="b"/>
                <a:pathLst>
                  <a:path w="37284" h="32504" extrusionOk="0">
                    <a:moveTo>
                      <a:pt x="37284" y="0"/>
                    </a:moveTo>
                    <a:lnTo>
                      <a:pt x="32028" y="3808"/>
                    </a:lnTo>
                    <a:cubicBezTo>
                      <a:pt x="27487" y="7120"/>
                      <a:pt x="5137" y="23302"/>
                      <a:pt x="1" y="27645"/>
                    </a:cubicBezTo>
                    <a:cubicBezTo>
                      <a:pt x="402" y="27523"/>
                      <a:pt x="814" y="27463"/>
                      <a:pt x="1223" y="27463"/>
                    </a:cubicBezTo>
                    <a:cubicBezTo>
                      <a:pt x="2271" y="27463"/>
                      <a:pt x="3302" y="27856"/>
                      <a:pt x="4086" y="28597"/>
                    </a:cubicBezTo>
                    <a:cubicBezTo>
                      <a:pt x="5216" y="29549"/>
                      <a:pt x="5573" y="31155"/>
                      <a:pt x="4919" y="32504"/>
                    </a:cubicBezTo>
                    <a:cubicBezTo>
                      <a:pt x="10948" y="26614"/>
                      <a:pt x="14894" y="21795"/>
                      <a:pt x="18206" y="18404"/>
                    </a:cubicBezTo>
                    <a:cubicBezTo>
                      <a:pt x="22172" y="14358"/>
                      <a:pt x="28181" y="8528"/>
                      <a:pt x="37284"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303;p52">
                <a:extLst>
                  <a:ext uri="{FF2B5EF4-FFF2-40B4-BE49-F238E27FC236}">
                    <a16:creationId xmlns:a16="http://schemas.microsoft.com/office/drawing/2014/main" id="{B76C1D44-755E-AF2B-726F-1D1B9EDD1CF8}"/>
                  </a:ext>
                </a:extLst>
              </p:cNvPr>
              <p:cNvSpPr/>
              <p:nvPr/>
            </p:nvSpPr>
            <p:spPr>
              <a:xfrm rot="-2328431">
                <a:off x="1167122" y="989949"/>
                <a:ext cx="1480703" cy="2280552"/>
              </a:xfrm>
              <a:custGeom>
                <a:avLst/>
                <a:gdLst/>
                <a:ahLst/>
                <a:cxnLst/>
                <a:rect l="l" t="t" r="r" b="b"/>
                <a:pathLst>
                  <a:path w="26654" h="41052" extrusionOk="0">
                    <a:moveTo>
                      <a:pt x="26654" y="0"/>
                    </a:moveTo>
                    <a:cubicBezTo>
                      <a:pt x="26653" y="2"/>
                      <a:pt x="20367" y="8845"/>
                      <a:pt x="17452" y="13030"/>
                    </a:cubicBezTo>
                    <a:cubicBezTo>
                      <a:pt x="11046" y="22291"/>
                      <a:pt x="5850" y="29331"/>
                      <a:pt x="0" y="37283"/>
                    </a:cubicBezTo>
                    <a:cubicBezTo>
                      <a:pt x="0" y="37283"/>
                      <a:pt x="708" y="36522"/>
                      <a:pt x="1870" y="36522"/>
                    </a:cubicBezTo>
                    <a:cubicBezTo>
                      <a:pt x="2437" y="36522"/>
                      <a:pt x="3113" y="36704"/>
                      <a:pt x="3867" y="37244"/>
                    </a:cubicBezTo>
                    <a:cubicBezTo>
                      <a:pt x="6168" y="38909"/>
                      <a:pt x="5375" y="41051"/>
                      <a:pt x="5375" y="41051"/>
                    </a:cubicBezTo>
                    <a:cubicBezTo>
                      <a:pt x="9222" y="34844"/>
                      <a:pt x="23679" y="5533"/>
                      <a:pt x="26654"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304;p52">
                <a:extLst>
                  <a:ext uri="{FF2B5EF4-FFF2-40B4-BE49-F238E27FC236}">
                    <a16:creationId xmlns:a16="http://schemas.microsoft.com/office/drawing/2014/main" id="{558DE671-B74D-BA82-2171-C2988DED065B}"/>
                  </a:ext>
                </a:extLst>
              </p:cNvPr>
              <p:cNvSpPr/>
              <p:nvPr/>
            </p:nvSpPr>
            <p:spPr>
              <a:xfrm rot="-2328431">
                <a:off x="819231" y="1112497"/>
                <a:ext cx="1798020" cy="2071229"/>
              </a:xfrm>
              <a:custGeom>
                <a:avLst/>
                <a:gdLst/>
                <a:ahLst/>
                <a:cxnLst/>
                <a:rect l="l" t="t" r="r" b="b"/>
                <a:pathLst>
                  <a:path w="32366" h="37284" extrusionOk="0">
                    <a:moveTo>
                      <a:pt x="32366" y="0"/>
                    </a:moveTo>
                    <a:lnTo>
                      <a:pt x="32366" y="0"/>
                    </a:lnTo>
                    <a:cubicBezTo>
                      <a:pt x="23263" y="8528"/>
                      <a:pt x="17254" y="14378"/>
                      <a:pt x="13288" y="18404"/>
                    </a:cubicBezTo>
                    <a:cubicBezTo>
                      <a:pt x="9976" y="21795"/>
                      <a:pt x="6030" y="26614"/>
                      <a:pt x="1" y="32504"/>
                    </a:cubicBezTo>
                    <a:cubicBezTo>
                      <a:pt x="625" y="32029"/>
                      <a:pt x="1371" y="31794"/>
                      <a:pt x="2117" y="31794"/>
                    </a:cubicBezTo>
                    <a:cubicBezTo>
                      <a:pt x="2959" y="31794"/>
                      <a:pt x="3800" y="32093"/>
                      <a:pt x="4463" y="32682"/>
                    </a:cubicBezTo>
                    <a:cubicBezTo>
                      <a:pt x="7259" y="35042"/>
                      <a:pt x="5692" y="37283"/>
                      <a:pt x="5692" y="37283"/>
                    </a:cubicBezTo>
                    <a:cubicBezTo>
                      <a:pt x="11562" y="29331"/>
                      <a:pt x="16758" y="22291"/>
                      <a:pt x="23164" y="13030"/>
                    </a:cubicBezTo>
                    <a:cubicBezTo>
                      <a:pt x="26079" y="8845"/>
                      <a:pt x="32365" y="1"/>
                      <a:pt x="3236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3305;p52">
              <a:extLst>
                <a:ext uri="{FF2B5EF4-FFF2-40B4-BE49-F238E27FC236}">
                  <a16:creationId xmlns:a16="http://schemas.microsoft.com/office/drawing/2014/main" id="{D6F02082-E8C9-BB5D-7040-00D0A9486345}"/>
                </a:ext>
              </a:extLst>
            </p:cNvPr>
            <p:cNvSpPr/>
            <p:nvPr/>
          </p:nvSpPr>
          <p:spPr>
            <a:xfrm rot="2394679" flipH="1">
              <a:off x="3652551" y="3810495"/>
              <a:ext cx="234661" cy="165658"/>
            </a:xfrm>
            <a:custGeom>
              <a:avLst/>
              <a:gdLst/>
              <a:ahLst/>
              <a:cxnLst/>
              <a:rect l="l" t="t" r="r" b="b"/>
              <a:pathLst>
                <a:path w="8563" h="6045" extrusionOk="0">
                  <a:moveTo>
                    <a:pt x="7675" y="1"/>
                  </a:moveTo>
                  <a:cubicBezTo>
                    <a:pt x="7530" y="1"/>
                    <a:pt x="7383" y="62"/>
                    <a:pt x="7259" y="210"/>
                  </a:cubicBezTo>
                  <a:lnTo>
                    <a:pt x="7239" y="210"/>
                  </a:lnTo>
                  <a:cubicBezTo>
                    <a:pt x="6010" y="1698"/>
                    <a:pt x="4760" y="3403"/>
                    <a:pt x="3154" y="4514"/>
                  </a:cubicBezTo>
                  <a:cubicBezTo>
                    <a:pt x="2919" y="4675"/>
                    <a:pt x="2655" y="4758"/>
                    <a:pt x="2398" y="4758"/>
                  </a:cubicBezTo>
                  <a:cubicBezTo>
                    <a:pt x="1962" y="4758"/>
                    <a:pt x="1549" y="4518"/>
                    <a:pt x="1349" y="4018"/>
                  </a:cubicBezTo>
                  <a:cubicBezTo>
                    <a:pt x="972" y="3086"/>
                    <a:pt x="2222" y="1995"/>
                    <a:pt x="2856" y="1519"/>
                  </a:cubicBezTo>
                  <a:cubicBezTo>
                    <a:pt x="3362" y="1128"/>
                    <a:pt x="3023" y="322"/>
                    <a:pt x="2523" y="322"/>
                  </a:cubicBezTo>
                  <a:cubicBezTo>
                    <a:pt x="2415" y="322"/>
                    <a:pt x="2299" y="360"/>
                    <a:pt x="2182" y="448"/>
                  </a:cubicBezTo>
                  <a:cubicBezTo>
                    <a:pt x="1210" y="1182"/>
                    <a:pt x="139" y="2213"/>
                    <a:pt x="60" y="3542"/>
                  </a:cubicBezTo>
                  <a:cubicBezTo>
                    <a:pt x="1" y="4712"/>
                    <a:pt x="715" y="5525"/>
                    <a:pt x="1766" y="5922"/>
                  </a:cubicBezTo>
                  <a:cubicBezTo>
                    <a:pt x="1981" y="6007"/>
                    <a:pt x="2197" y="6045"/>
                    <a:pt x="2411" y="6045"/>
                  </a:cubicBezTo>
                  <a:cubicBezTo>
                    <a:pt x="3138" y="6045"/>
                    <a:pt x="3836" y="5608"/>
                    <a:pt x="4403" y="5148"/>
                  </a:cubicBezTo>
                  <a:cubicBezTo>
                    <a:pt x="5811" y="3958"/>
                    <a:pt x="6961" y="2471"/>
                    <a:pt x="8171" y="1083"/>
                  </a:cubicBezTo>
                  <a:cubicBezTo>
                    <a:pt x="8563" y="616"/>
                    <a:pt x="8131" y="1"/>
                    <a:pt x="7675" y="1"/>
                  </a:cubicBezTo>
                  <a:close/>
                </a:path>
              </a:pathLst>
            </a:custGeom>
            <a:solidFill>
              <a:srgbClr val="2F4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3273EF3E-A106-3A58-0A2A-01394680EEFA}"/>
              </a:ext>
            </a:extLst>
          </p:cNvPr>
          <p:cNvPicPr>
            <a:picLocks noChangeAspect="1"/>
          </p:cNvPicPr>
          <p:nvPr/>
        </p:nvPicPr>
        <p:blipFill>
          <a:blip r:embed="rId4"/>
          <a:stretch>
            <a:fillRect/>
          </a:stretch>
        </p:blipFill>
        <p:spPr>
          <a:xfrm>
            <a:off x="5720263" y="714626"/>
            <a:ext cx="2608275" cy="2097375"/>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04A6826F-D78C-3D41-4326-9B1BA48C3781}"/>
              </a:ext>
            </a:extLst>
          </p:cNvPr>
          <p:cNvPicPr>
            <a:picLocks noChangeAspect="1"/>
          </p:cNvPicPr>
          <p:nvPr/>
        </p:nvPicPr>
        <p:blipFill>
          <a:blip r:embed="rId5"/>
          <a:stretch>
            <a:fillRect/>
          </a:stretch>
        </p:blipFill>
        <p:spPr>
          <a:xfrm>
            <a:off x="229452" y="218124"/>
            <a:ext cx="8685095" cy="37266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14"/>
        <p:cNvGrpSpPr/>
        <p:nvPr/>
      </p:nvGrpSpPr>
      <p:grpSpPr>
        <a:xfrm>
          <a:off x="0" y="0"/>
          <a:ext cx="0" cy="0"/>
          <a:chOff x="0" y="0"/>
          <a:chExt cx="0" cy="0"/>
        </a:xfrm>
      </p:grpSpPr>
      <p:sp>
        <p:nvSpPr>
          <p:cNvPr id="25" name="TextBox 24">
            <a:extLst>
              <a:ext uri="{FF2B5EF4-FFF2-40B4-BE49-F238E27FC236}">
                <a16:creationId xmlns:a16="http://schemas.microsoft.com/office/drawing/2014/main" id="{9065E556-60AA-252C-35CC-82D421F49E24}"/>
              </a:ext>
            </a:extLst>
          </p:cNvPr>
          <p:cNvSpPr txBox="1"/>
          <p:nvPr/>
        </p:nvSpPr>
        <p:spPr>
          <a:xfrm>
            <a:off x="1362072" y="750277"/>
            <a:ext cx="2925414" cy="707886"/>
          </a:xfrm>
          <a:prstGeom prst="rect">
            <a:avLst/>
          </a:prstGeom>
          <a:noFill/>
        </p:spPr>
        <p:txBody>
          <a:bodyPr wrap="square" rtlCol="0">
            <a:spAutoFit/>
          </a:bodyPr>
          <a:lstStyle/>
          <a:p>
            <a:r>
              <a:rPr lang="en-IN" sz="2000" dirty="0">
                <a:solidFill>
                  <a:schemeClr val="accent2">
                    <a:lumMod val="60000"/>
                    <a:lumOff val="40000"/>
                  </a:schemeClr>
                </a:solidFill>
                <a:effectLst>
                  <a:outerShdw blurRad="38100" dist="38100" dir="2700000" algn="tl">
                    <a:srgbClr val="000000">
                      <a:alpha val="43137"/>
                    </a:srgbClr>
                  </a:outerShdw>
                </a:effectLst>
                <a:latin typeface="Arial Black" panose="020B0A04020102020204" pitchFamily="34" charset="0"/>
              </a:rPr>
              <a:t>State – Month Heatmap Variation </a:t>
            </a:r>
          </a:p>
        </p:txBody>
      </p:sp>
      <p:cxnSp>
        <p:nvCxnSpPr>
          <p:cNvPr id="29" name="Straight Arrow Connector 28">
            <a:extLst>
              <a:ext uri="{FF2B5EF4-FFF2-40B4-BE49-F238E27FC236}">
                <a16:creationId xmlns:a16="http://schemas.microsoft.com/office/drawing/2014/main" id="{0F217C44-2C7F-D1F1-AA40-FABA08B1FAA6}"/>
              </a:ext>
            </a:extLst>
          </p:cNvPr>
          <p:cNvCxnSpPr>
            <a:cxnSpLocks/>
          </p:cNvCxnSpPr>
          <p:nvPr/>
        </p:nvCxnSpPr>
        <p:spPr>
          <a:xfrm>
            <a:off x="3600415" y="984728"/>
            <a:ext cx="1081506" cy="0"/>
          </a:xfrm>
          <a:prstGeom prst="straightConnector1">
            <a:avLst/>
          </a:prstGeom>
          <a:ln w="57150">
            <a:solidFill>
              <a:schemeClr val="bg1">
                <a:lumMod val="50000"/>
              </a:schemeClr>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A845A8A3-7611-1F5D-582C-F4BBA2D1CE29}"/>
              </a:ext>
            </a:extLst>
          </p:cNvPr>
          <p:cNvSpPr txBox="1"/>
          <p:nvPr/>
        </p:nvSpPr>
        <p:spPr>
          <a:xfrm>
            <a:off x="6828019" y="3656989"/>
            <a:ext cx="2607018" cy="830997"/>
          </a:xfrm>
          <a:prstGeom prst="rect">
            <a:avLst/>
          </a:prstGeom>
          <a:noFill/>
        </p:spPr>
        <p:txBody>
          <a:bodyPr wrap="square" rtlCol="0">
            <a:spAutoFit/>
          </a:bodyPr>
          <a:lstStyle/>
          <a:p>
            <a:r>
              <a:rPr lang="en-IN" sz="2400" b="1" dirty="0">
                <a:solidFill>
                  <a:schemeClr val="accent2">
                    <a:lumMod val="60000"/>
                    <a:lumOff val="40000"/>
                  </a:schemeClr>
                </a:solidFill>
                <a:effectLst>
                  <a:outerShdw blurRad="38100" dist="38100" dir="2700000" algn="tl">
                    <a:srgbClr val="000000">
                      <a:alpha val="43137"/>
                    </a:srgbClr>
                  </a:outerShdw>
                </a:effectLst>
                <a:latin typeface="Arial Black" panose="020B0A04020102020204" pitchFamily="34" charset="0"/>
              </a:rPr>
              <a:t>State-District Variation</a:t>
            </a:r>
          </a:p>
        </p:txBody>
      </p:sp>
      <p:cxnSp>
        <p:nvCxnSpPr>
          <p:cNvPr id="31" name="Straight Arrow Connector 30">
            <a:extLst>
              <a:ext uri="{FF2B5EF4-FFF2-40B4-BE49-F238E27FC236}">
                <a16:creationId xmlns:a16="http://schemas.microsoft.com/office/drawing/2014/main" id="{12AACADC-6475-21F6-C0F1-6D6BA37BC1C5}"/>
              </a:ext>
            </a:extLst>
          </p:cNvPr>
          <p:cNvCxnSpPr>
            <a:cxnSpLocks/>
          </p:cNvCxnSpPr>
          <p:nvPr/>
        </p:nvCxnSpPr>
        <p:spPr>
          <a:xfrm flipH="1">
            <a:off x="5773433" y="4000249"/>
            <a:ext cx="1054586" cy="0"/>
          </a:xfrm>
          <a:prstGeom prst="straightConnector1">
            <a:avLst/>
          </a:prstGeom>
          <a:ln w="57150">
            <a:solidFill>
              <a:schemeClr val="bg1">
                <a:lumMod val="50000"/>
              </a:schemeClr>
            </a:solidFill>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37" name="Google Shape;3299;p52">
            <a:extLst>
              <a:ext uri="{FF2B5EF4-FFF2-40B4-BE49-F238E27FC236}">
                <a16:creationId xmlns:a16="http://schemas.microsoft.com/office/drawing/2014/main" id="{4E1D78DD-F2D0-7C13-B26F-03BA48E90A09}"/>
              </a:ext>
            </a:extLst>
          </p:cNvPr>
          <p:cNvGrpSpPr/>
          <p:nvPr/>
        </p:nvGrpSpPr>
        <p:grpSpPr>
          <a:xfrm>
            <a:off x="-52878" y="749509"/>
            <a:ext cx="914432" cy="1230062"/>
            <a:chOff x="2864770" y="1599980"/>
            <a:chExt cx="1818042" cy="2432156"/>
          </a:xfrm>
        </p:grpSpPr>
        <p:grpSp>
          <p:nvGrpSpPr>
            <p:cNvPr id="38" name="Google Shape;3300;p52">
              <a:extLst>
                <a:ext uri="{FF2B5EF4-FFF2-40B4-BE49-F238E27FC236}">
                  <a16:creationId xmlns:a16="http://schemas.microsoft.com/office/drawing/2014/main" id="{A5203862-AA1D-1A0F-863C-302126C28CB1}"/>
                </a:ext>
              </a:extLst>
            </p:cNvPr>
            <p:cNvGrpSpPr/>
            <p:nvPr/>
          </p:nvGrpSpPr>
          <p:grpSpPr>
            <a:xfrm flipH="1">
              <a:off x="2864770" y="1599980"/>
              <a:ext cx="1818042" cy="2179560"/>
              <a:chOff x="155753" y="777675"/>
              <a:chExt cx="3043258" cy="3648410"/>
            </a:xfrm>
          </p:grpSpPr>
          <p:sp>
            <p:nvSpPr>
              <p:cNvPr id="40" name="Google Shape;3301;p52">
                <a:extLst>
                  <a:ext uri="{FF2B5EF4-FFF2-40B4-BE49-F238E27FC236}">
                    <a16:creationId xmlns:a16="http://schemas.microsoft.com/office/drawing/2014/main" id="{5D47816B-F7F4-280D-549F-4F36051B7446}"/>
                  </a:ext>
                </a:extLst>
              </p:cNvPr>
              <p:cNvSpPr/>
              <p:nvPr/>
            </p:nvSpPr>
            <p:spPr>
              <a:xfrm>
                <a:off x="1718797" y="1041268"/>
                <a:ext cx="40844" cy="3384817"/>
              </a:xfrm>
              <a:custGeom>
                <a:avLst/>
                <a:gdLst/>
                <a:ahLst/>
                <a:cxnLst/>
                <a:rect l="l" t="t" r="r" b="b"/>
                <a:pathLst>
                  <a:path w="279" h="16838" extrusionOk="0">
                    <a:moveTo>
                      <a:pt x="0" y="1"/>
                    </a:moveTo>
                    <a:lnTo>
                      <a:pt x="0" y="16838"/>
                    </a:lnTo>
                    <a:lnTo>
                      <a:pt x="278" y="16838"/>
                    </a:lnTo>
                    <a:lnTo>
                      <a:pt x="2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302;p52">
                <a:extLst>
                  <a:ext uri="{FF2B5EF4-FFF2-40B4-BE49-F238E27FC236}">
                    <a16:creationId xmlns:a16="http://schemas.microsoft.com/office/drawing/2014/main" id="{64BB4517-84D2-4038-231D-641F3EA43F24}"/>
                  </a:ext>
                </a:extLst>
              </p:cNvPr>
              <p:cNvSpPr/>
              <p:nvPr/>
            </p:nvSpPr>
            <p:spPr>
              <a:xfrm rot="-2328431">
                <a:off x="492965" y="1227426"/>
                <a:ext cx="2071229" cy="1805687"/>
              </a:xfrm>
              <a:custGeom>
                <a:avLst/>
                <a:gdLst/>
                <a:ahLst/>
                <a:cxnLst/>
                <a:rect l="l" t="t" r="r" b="b"/>
                <a:pathLst>
                  <a:path w="37284" h="32504" extrusionOk="0">
                    <a:moveTo>
                      <a:pt x="37284" y="0"/>
                    </a:moveTo>
                    <a:lnTo>
                      <a:pt x="32028" y="3808"/>
                    </a:lnTo>
                    <a:cubicBezTo>
                      <a:pt x="27487" y="7120"/>
                      <a:pt x="5137" y="23302"/>
                      <a:pt x="1" y="27645"/>
                    </a:cubicBezTo>
                    <a:cubicBezTo>
                      <a:pt x="402" y="27523"/>
                      <a:pt x="814" y="27463"/>
                      <a:pt x="1223" y="27463"/>
                    </a:cubicBezTo>
                    <a:cubicBezTo>
                      <a:pt x="2271" y="27463"/>
                      <a:pt x="3302" y="27856"/>
                      <a:pt x="4086" y="28597"/>
                    </a:cubicBezTo>
                    <a:cubicBezTo>
                      <a:pt x="5216" y="29549"/>
                      <a:pt x="5573" y="31155"/>
                      <a:pt x="4919" y="32504"/>
                    </a:cubicBezTo>
                    <a:cubicBezTo>
                      <a:pt x="10948" y="26614"/>
                      <a:pt x="14894" y="21795"/>
                      <a:pt x="18206" y="18404"/>
                    </a:cubicBezTo>
                    <a:cubicBezTo>
                      <a:pt x="22172" y="14358"/>
                      <a:pt x="28181" y="8528"/>
                      <a:pt x="37284"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303;p52">
                <a:extLst>
                  <a:ext uri="{FF2B5EF4-FFF2-40B4-BE49-F238E27FC236}">
                    <a16:creationId xmlns:a16="http://schemas.microsoft.com/office/drawing/2014/main" id="{F984E6A3-A781-494E-5A75-AC60A908FDEC}"/>
                  </a:ext>
                </a:extLst>
              </p:cNvPr>
              <p:cNvSpPr/>
              <p:nvPr/>
            </p:nvSpPr>
            <p:spPr>
              <a:xfrm rot="-2328431">
                <a:off x="1167122" y="989949"/>
                <a:ext cx="1480703" cy="2280552"/>
              </a:xfrm>
              <a:custGeom>
                <a:avLst/>
                <a:gdLst/>
                <a:ahLst/>
                <a:cxnLst/>
                <a:rect l="l" t="t" r="r" b="b"/>
                <a:pathLst>
                  <a:path w="26654" h="41052" extrusionOk="0">
                    <a:moveTo>
                      <a:pt x="26654" y="0"/>
                    </a:moveTo>
                    <a:cubicBezTo>
                      <a:pt x="26653" y="2"/>
                      <a:pt x="20367" y="8845"/>
                      <a:pt x="17452" y="13030"/>
                    </a:cubicBezTo>
                    <a:cubicBezTo>
                      <a:pt x="11046" y="22291"/>
                      <a:pt x="5850" y="29331"/>
                      <a:pt x="0" y="37283"/>
                    </a:cubicBezTo>
                    <a:cubicBezTo>
                      <a:pt x="0" y="37283"/>
                      <a:pt x="708" y="36522"/>
                      <a:pt x="1870" y="36522"/>
                    </a:cubicBezTo>
                    <a:cubicBezTo>
                      <a:pt x="2437" y="36522"/>
                      <a:pt x="3113" y="36704"/>
                      <a:pt x="3867" y="37244"/>
                    </a:cubicBezTo>
                    <a:cubicBezTo>
                      <a:pt x="6168" y="38909"/>
                      <a:pt x="5375" y="41051"/>
                      <a:pt x="5375" y="41051"/>
                    </a:cubicBezTo>
                    <a:cubicBezTo>
                      <a:pt x="9222" y="34844"/>
                      <a:pt x="23679" y="5533"/>
                      <a:pt x="26654"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304;p52">
                <a:extLst>
                  <a:ext uri="{FF2B5EF4-FFF2-40B4-BE49-F238E27FC236}">
                    <a16:creationId xmlns:a16="http://schemas.microsoft.com/office/drawing/2014/main" id="{821E3046-4111-8FA8-5DCF-015D9D1DDCBC}"/>
                  </a:ext>
                </a:extLst>
              </p:cNvPr>
              <p:cNvSpPr/>
              <p:nvPr/>
            </p:nvSpPr>
            <p:spPr>
              <a:xfrm rot="-2328431">
                <a:off x="819231" y="1112497"/>
                <a:ext cx="1798020" cy="2071229"/>
              </a:xfrm>
              <a:custGeom>
                <a:avLst/>
                <a:gdLst/>
                <a:ahLst/>
                <a:cxnLst/>
                <a:rect l="l" t="t" r="r" b="b"/>
                <a:pathLst>
                  <a:path w="32366" h="37284" extrusionOk="0">
                    <a:moveTo>
                      <a:pt x="32366" y="0"/>
                    </a:moveTo>
                    <a:lnTo>
                      <a:pt x="32366" y="0"/>
                    </a:lnTo>
                    <a:cubicBezTo>
                      <a:pt x="23263" y="8528"/>
                      <a:pt x="17254" y="14378"/>
                      <a:pt x="13288" y="18404"/>
                    </a:cubicBezTo>
                    <a:cubicBezTo>
                      <a:pt x="9976" y="21795"/>
                      <a:pt x="6030" y="26614"/>
                      <a:pt x="1" y="32504"/>
                    </a:cubicBezTo>
                    <a:cubicBezTo>
                      <a:pt x="625" y="32029"/>
                      <a:pt x="1371" y="31794"/>
                      <a:pt x="2117" y="31794"/>
                    </a:cubicBezTo>
                    <a:cubicBezTo>
                      <a:pt x="2959" y="31794"/>
                      <a:pt x="3800" y="32093"/>
                      <a:pt x="4463" y="32682"/>
                    </a:cubicBezTo>
                    <a:cubicBezTo>
                      <a:pt x="7259" y="35042"/>
                      <a:pt x="5692" y="37283"/>
                      <a:pt x="5692" y="37283"/>
                    </a:cubicBezTo>
                    <a:cubicBezTo>
                      <a:pt x="11562" y="29331"/>
                      <a:pt x="16758" y="22291"/>
                      <a:pt x="23164" y="13030"/>
                    </a:cubicBezTo>
                    <a:cubicBezTo>
                      <a:pt x="26079" y="8845"/>
                      <a:pt x="32365" y="1"/>
                      <a:pt x="32366"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305;p52">
              <a:extLst>
                <a:ext uri="{FF2B5EF4-FFF2-40B4-BE49-F238E27FC236}">
                  <a16:creationId xmlns:a16="http://schemas.microsoft.com/office/drawing/2014/main" id="{61659C77-C34B-9D7C-89EC-0893A69F9329}"/>
                </a:ext>
              </a:extLst>
            </p:cNvPr>
            <p:cNvSpPr/>
            <p:nvPr/>
          </p:nvSpPr>
          <p:spPr>
            <a:xfrm rot="2394679" flipH="1">
              <a:off x="3652551" y="3810495"/>
              <a:ext cx="234661" cy="165658"/>
            </a:xfrm>
            <a:custGeom>
              <a:avLst/>
              <a:gdLst/>
              <a:ahLst/>
              <a:cxnLst/>
              <a:rect l="l" t="t" r="r" b="b"/>
              <a:pathLst>
                <a:path w="8563" h="6045" extrusionOk="0">
                  <a:moveTo>
                    <a:pt x="7675" y="1"/>
                  </a:moveTo>
                  <a:cubicBezTo>
                    <a:pt x="7530" y="1"/>
                    <a:pt x="7383" y="62"/>
                    <a:pt x="7259" y="210"/>
                  </a:cubicBezTo>
                  <a:lnTo>
                    <a:pt x="7239" y="210"/>
                  </a:lnTo>
                  <a:cubicBezTo>
                    <a:pt x="6010" y="1698"/>
                    <a:pt x="4760" y="3403"/>
                    <a:pt x="3154" y="4514"/>
                  </a:cubicBezTo>
                  <a:cubicBezTo>
                    <a:pt x="2919" y="4675"/>
                    <a:pt x="2655" y="4758"/>
                    <a:pt x="2398" y="4758"/>
                  </a:cubicBezTo>
                  <a:cubicBezTo>
                    <a:pt x="1962" y="4758"/>
                    <a:pt x="1549" y="4518"/>
                    <a:pt x="1349" y="4018"/>
                  </a:cubicBezTo>
                  <a:cubicBezTo>
                    <a:pt x="972" y="3086"/>
                    <a:pt x="2222" y="1995"/>
                    <a:pt x="2856" y="1519"/>
                  </a:cubicBezTo>
                  <a:cubicBezTo>
                    <a:pt x="3362" y="1128"/>
                    <a:pt x="3023" y="322"/>
                    <a:pt x="2523" y="322"/>
                  </a:cubicBezTo>
                  <a:cubicBezTo>
                    <a:pt x="2415" y="322"/>
                    <a:pt x="2299" y="360"/>
                    <a:pt x="2182" y="448"/>
                  </a:cubicBezTo>
                  <a:cubicBezTo>
                    <a:pt x="1210" y="1182"/>
                    <a:pt x="139" y="2213"/>
                    <a:pt x="60" y="3542"/>
                  </a:cubicBezTo>
                  <a:cubicBezTo>
                    <a:pt x="1" y="4712"/>
                    <a:pt x="715" y="5525"/>
                    <a:pt x="1766" y="5922"/>
                  </a:cubicBezTo>
                  <a:cubicBezTo>
                    <a:pt x="1981" y="6007"/>
                    <a:pt x="2197" y="6045"/>
                    <a:pt x="2411" y="6045"/>
                  </a:cubicBezTo>
                  <a:cubicBezTo>
                    <a:pt x="3138" y="6045"/>
                    <a:pt x="3836" y="5608"/>
                    <a:pt x="4403" y="5148"/>
                  </a:cubicBezTo>
                  <a:cubicBezTo>
                    <a:pt x="5811" y="3958"/>
                    <a:pt x="6961" y="2471"/>
                    <a:pt x="8171" y="1083"/>
                  </a:cubicBezTo>
                  <a:cubicBezTo>
                    <a:pt x="8563" y="616"/>
                    <a:pt x="8131" y="1"/>
                    <a:pt x="7675" y="1"/>
                  </a:cubicBezTo>
                  <a:close/>
                </a:path>
              </a:pathLst>
            </a:custGeom>
            <a:solidFill>
              <a:srgbClr val="2F4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48910135-9B05-9258-C5E8-BC99AFC0013F}"/>
              </a:ext>
            </a:extLst>
          </p:cNvPr>
          <p:cNvPicPr>
            <a:picLocks noChangeAspect="1"/>
          </p:cNvPicPr>
          <p:nvPr/>
        </p:nvPicPr>
        <p:blipFill>
          <a:blip r:embed="rId3"/>
          <a:stretch>
            <a:fillRect/>
          </a:stretch>
        </p:blipFill>
        <p:spPr>
          <a:xfrm>
            <a:off x="5048969" y="62781"/>
            <a:ext cx="3926658" cy="3240009"/>
          </a:xfrm>
          <a:prstGeom prst="rect">
            <a:avLst/>
          </a:prstGeom>
        </p:spPr>
      </p:pic>
      <p:pic>
        <p:nvPicPr>
          <p:cNvPr id="5" name="Picture 4">
            <a:extLst>
              <a:ext uri="{FF2B5EF4-FFF2-40B4-BE49-F238E27FC236}">
                <a16:creationId xmlns:a16="http://schemas.microsoft.com/office/drawing/2014/main" id="{CD22212F-ABD2-2E4B-E825-F3F87B3F659D}"/>
              </a:ext>
            </a:extLst>
          </p:cNvPr>
          <p:cNvPicPr>
            <a:picLocks noChangeAspect="1"/>
          </p:cNvPicPr>
          <p:nvPr/>
        </p:nvPicPr>
        <p:blipFill>
          <a:blip r:embed="rId4"/>
          <a:stretch>
            <a:fillRect/>
          </a:stretch>
        </p:blipFill>
        <p:spPr>
          <a:xfrm>
            <a:off x="580852" y="2227921"/>
            <a:ext cx="4248129" cy="2858136"/>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58"/>
        <p:cNvGrpSpPr/>
        <p:nvPr/>
      </p:nvGrpSpPr>
      <p:grpSpPr>
        <a:xfrm>
          <a:off x="0" y="0"/>
          <a:ext cx="0" cy="0"/>
          <a:chOff x="0" y="0"/>
          <a:chExt cx="0" cy="0"/>
        </a:xfrm>
      </p:grpSpPr>
      <p:grpSp>
        <p:nvGrpSpPr>
          <p:cNvPr id="4" name="Google Shape;3625;p62">
            <a:extLst>
              <a:ext uri="{FF2B5EF4-FFF2-40B4-BE49-F238E27FC236}">
                <a16:creationId xmlns:a16="http://schemas.microsoft.com/office/drawing/2014/main" id="{3A956851-782E-53D7-6F43-25EC90FC7DBD}"/>
              </a:ext>
            </a:extLst>
          </p:cNvPr>
          <p:cNvGrpSpPr/>
          <p:nvPr/>
        </p:nvGrpSpPr>
        <p:grpSpPr>
          <a:xfrm rot="-5400000">
            <a:off x="2283544" y="-1590945"/>
            <a:ext cx="4433260" cy="8335542"/>
            <a:chOff x="4571999" y="1621825"/>
            <a:chExt cx="1371719" cy="2695518"/>
          </a:xfrm>
          <a:solidFill>
            <a:schemeClr val="accent4">
              <a:lumMod val="85000"/>
            </a:schemeClr>
          </a:solidFill>
        </p:grpSpPr>
        <p:sp>
          <p:nvSpPr>
            <p:cNvPr id="5" name="Google Shape;3626;p62">
              <a:extLst>
                <a:ext uri="{FF2B5EF4-FFF2-40B4-BE49-F238E27FC236}">
                  <a16:creationId xmlns:a16="http://schemas.microsoft.com/office/drawing/2014/main" id="{E88556CD-014F-8CC6-9B9D-71CC90A06D54}"/>
                </a:ext>
              </a:extLst>
            </p:cNvPr>
            <p:cNvSpPr/>
            <p:nvPr/>
          </p:nvSpPr>
          <p:spPr>
            <a:xfrm>
              <a:off x="4571999" y="1621825"/>
              <a:ext cx="1371719" cy="2695518"/>
            </a:xfrm>
            <a:custGeom>
              <a:avLst/>
              <a:gdLst/>
              <a:ahLst/>
              <a:cxnLst/>
              <a:rect l="l" t="t" r="r" b="b"/>
              <a:pathLst>
                <a:path w="95757" h="202823" extrusionOk="0">
                  <a:moveTo>
                    <a:pt x="55823" y="15602"/>
                  </a:moveTo>
                  <a:cubicBezTo>
                    <a:pt x="56968" y="15602"/>
                    <a:pt x="57970" y="16604"/>
                    <a:pt x="57970" y="17749"/>
                  </a:cubicBezTo>
                  <a:lnTo>
                    <a:pt x="57970" y="17892"/>
                  </a:lnTo>
                  <a:cubicBezTo>
                    <a:pt x="57970" y="19037"/>
                    <a:pt x="56968" y="20039"/>
                    <a:pt x="55823" y="20039"/>
                  </a:cubicBezTo>
                  <a:lnTo>
                    <a:pt x="41080" y="20039"/>
                  </a:lnTo>
                  <a:cubicBezTo>
                    <a:pt x="39935" y="20039"/>
                    <a:pt x="38933" y="19037"/>
                    <a:pt x="38933" y="17892"/>
                  </a:cubicBezTo>
                  <a:lnTo>
                    <a:pt x="38933" y="17749"/>
                  </a:lnTo>
                  <a:cubicBezTo>
                    <a:pt x="38933" y="16604"/>
                    <a:pt x="39935" y="15602"/>
                    <a:pt x="41080" y="15602"/>
                  </a:cubicBezTo>
                  <a:close/>
                  <a:moveTo>
                    <a:pt x="89173" y="28913"/>
                  </a:moveTo>
                  <a:lnTo>
                    <a:pt x="89173" y="173909"/>
                  </a:lnTo>
                  <a:lnTo>
                    <a:pt x="7729" y="173909"/>
                  </a:lnTo>
                  <a:lnTo>
                    <a:pt x="7729" y="28913"/>
                  </a:lnTo>
                  <a:close/>
                  <a:moveTo>
                    <a:pt x="13598" y="0"/>
                  </a:moveTo>
                  <a:cubicBezTo>
                    <a:pt x="6012" y="0"/>
                    <a:pt x="0" y="6155"/>
                    <a:pt x="0" y="13598"/>
                  </a:cubicBezTo>
                  <a:lnTo>
                    <a:pt x="0" y="189225"/>
                  </a:lnTo>
                  <a:cubicBezTo>
                    <a:pt x="0" y="196811"/>
                    <a:pt x="6012" y="202823"/>
                    <a:pt x="13598" y="202823"/>
                  </a:cubicBezTo>
                  <a:lnTo>
                    <a:pt x="82159" y="202823"/>
                  </a:lnTo>
                  <a:cubicBezTo>
                    <a:pt x="89745" y="202823"/>
                    <a:pt x="95757" y="196811"/>
                    <a:pt x="95757" y="189225"/>
                  </a:cubicBezTo>
                  <a:lnTo>
                    <a:pt x="95757" y="13598"/>
                  </a:lnTo>
                  <a:cubicBezTo>
                    <a:pt x="95757" y="6155"/>
                    <a:pt x="89745" y="0"/>
                    <a:pt x="82159" y="0"/>
                  </a:cubicBezTo>
                  <a:close/>
                </a:path>
              </a:pathLst>
            </a:custGeom>
            <a:grpFill/>
            <a:ln>
              <a:solidFill>
                <a:schemeClr val="bg1">
                  <a:lumMod val="50000"/>
                </a:schemeClr>
              </a:solidFill>
              <a:headEnd type="none" w="sm" len="sm"/>
              <a:tailEnd type="none" w="sm" len="sm"/>
            </a:ln>
          </p:spPr>
          <p:style>
            <a:lnRef idx="0">
              <a:schemeClr val="accent6"/>
            </a:lnRef>
            <a:fillRef idx="3">
              <a:schemeClr val="accent6"/>
            </a:fillRef>
            <a:effectRef idx="3">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627;p62">
              <a:extLst>
                <a:ext uri="{FF2B5EF4-FFF2-40B4-BE49-F238E27FC236}">
                  <a16:creationId xmlns:a16="http://schemas.microsoft.com/office/drawing/2014/main" id="{E5D8D3CB-63A6-93E8-ECC1-9929D2DA960A}"/>
                </a:ext>
              </a:extLst>
            </p:cNvPr>
            <p:cNvSpPr/>
            <p:nvPr/>
          </p:nvSpPr>
          <p:spPr>
            <a:xfrm>
              <a:off x="5097025" y="1824213"/>
              <a:ext cx="321600" cy="69300"/>
            </a:xfrm>
            <a:prstGeom prst="roundRect">
              <a:avLst>
                <a:gd name="adj" fmla="val 50000"/>
              </a:avLst>
            </a:prstGeom>
            <a:grpFill/>
            <a:ln>
              <a:solidFill>
                <a:schemeClr val="bg1">
                  <a:lumMod val="50000"/>
                </a:schemeClr>
              </a:solidFill>
              <a:headEnd type="none" w="sm" len="sm"/>
              <a:tailEnd type="none" w="sm" len="sm"/>
            </a:ln>
          </p:spPr>
          <p:style>
            <a:lnRef idx="0">
              <a:schemeClr val="accent6"/>
            </a:lnRef>
            <a:fillRef idx="3">
              <a:schemeClr val="accent6"/>
            </a:fillRef>
            <a:effectRef idx="3">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628;p62">
              <a:extLst>
                <a:ext uri="{FF2B5EF4-FFF2-40B4-BE49-F238E27FC236}">
                  <a16:creationId xmlns:a16="http://schemas.microsoft.com/office/drawing/2014/main" id="{9D8C2245-7C3D-3DC7-BF42-DA73468CB8C3}"/>
                </a:ext>
              </a:extLst>
            </p:cNvPr>
            <p:cNvSpPr/>
            <p:nvPr/>
          </p:nvSpPr>
          <p:spPr>
            <a:xfrm>
              <a:off x="5167368" y="4029075"/>
              <a:ext cx="180900" cy="180900"/>
            </a:xfrm>
            <a:prstGeom prst="ellipse">
              <a:avLst/>
            </a:prstGeom>
            <a:grpFill/>
            <a:ln>
              <a:solidFill>
                <a:schemeClr val="bg1">
                  <a:lumMod val="50000"/>
                </a:schemeClr>
              </a:solidFill>
              <a:headEnd type="none" w="sm" len="sm"/>
              <a:tailEnd type="none" w="sm" len="sm"/>
            </a:ln>
          </p:spPr>
          <p:style>
            <a:lnRef idx="0">
              <a:schemeClr val="accent6"/>
            </a:lnRef>
            <a:fillRef idx="3">
              <a:schemeClr val="accent6"/>
            </a:fillRef>
            <a:effectRef idx="3">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 name="Picture 12">
            <a:extLst>
              <a:ext uri="{FF2B5EF4-FFF2-40B4-BE49-F238E27FC236}">
                <a16:creationId xmlns:a16="http://schemas.microsoft.com/office/drawing/2014/main" id="{A27BCDCF-2802-B04B-14EB-61B55E20C690}"/>
              </a:ext>
            </a:extLst>
          </p:cNvPr>
          <p:cNvPicPr>
            <a:picLocks noChangeAspect="1"/>
          </p:cNvPicPr>
          <p:nvPr/>
        </p:nvPicPr>
        <p:blipFill>
          <a:blip r:embed="rId3"/>
          <a:stretch>
            <a:fillRect/>
          </a:stretch>
        </p:blipFill>
        <p:spPr>
          <a:xfrm>
            <a:off x="1546461" y="707859"/>
            <a:ext cx="5905072" cy="3714240"/>
          </a:xfrm>
          <a:prstGeom prst="rect">
            <a:avLst/>
          </a:prstGeom>
          <a:ln>
            <a:noFill/>
          </a:ln>
          <a:effectLst>
            <a:outerShdw blurRad="190500" algn="tl" rotWithShape="0">
              <a:srgbClr val="000000">
                <a:alpha val="70000"/>
              </a:srgbClr>
            </a:outerShdw>
          </a:effectLst>
        </p:spPr>
      </p:pic>
      <p:sp>
        <p:nvSpPr>
          <p:cNvPr id="15" name="TextBox 14">
            <a:extLst>
              <a:ext uri="{FF2B5EF4-FFF2-40B4-BE49-F238E27FC236}">
                <a16:creationId xmlns:a16="http://schemas.microsoft.com/office/drawing/2014/main" id="{A812ED34-830A-EDA7-A5FA-DCA4D4093852}"/>
              </a:ext>
            </a:extLst>
          </p:cNvPr>
          <p:cNvSpPr txBox="1"/>
          <p:nvPr/>
        </p:nvSpPr>
        <p:spPr>
          <a:xfrm>
            <a:off x="804672" y="21642"/>
            <a:ext cx="8039527" cy="338554"/>
          </a:xfrm>
          <a:prstGeom prst="rect">
            <a:avLst/>
          </a:prstGeom>
          <a:noFill/>
        </p:spPr>
        <p:txBody>
          <a:bodyPr wrap="square" rtlCol="0">
            <a:spAutoFit/>
          </a:bodyPr>
          <a:lstStyle/>
          <a:p>
            <a:r>
              <a:rPr lang="en-IN" sz="1600" dirty="0">
                <a:solidFill>
                  <a:schemeClr val="bg1">
                    <a:lumMod val="50000"/>
                  </a:schemeClr>
                </a:solidFill>
                <a:effectLst>
                  <a:outerShdw blurRad="38100" dist="38100" dir="2700000" algn="tl">
                    <a:srgbClr val="000000">
                      <a:alpha val="43137"/>
                    </a:srgbClr>
                  </a:outerShdw>
                </a:effectLst>
                <a:latin typeface="Arial Rounded MT Bold" panose="020F0704030504030204" pitchFamily="34" charset="0"/>
              </a:rPr>
              <a:t>AVERAGE MONTHLY RAINFALL OF EVERY STATE FROM HIGHEST TO LOWEST</a:t>
            </a:r>
          </a:p>
        </p:txBody>
      </p:sp>
      <p:grpSp>
        <p:nvGrpSpPr>
          <p:cNvPr id="16" name="Google Shape;3662;p64">
            <a:extLst>
              <a:ext uri="{FF2B5EF4-FFF2-40B4-BE49-F238E27FC236}">
                <a16:creationId xmlns:a16="http://schemas.microsoft.com/office/drawing/2014/main" id="{58FB260E-46E6-8DC9-7CC7-930086BD7765}"/>
              </a:ext>
            </a:extLst>
          </p:cNvPr>
          <p:cNvGrpSpPr/>
          <p:nvPr/>
        </p:nvGrpSpPr>
        <p:grpSpPr>
          <a:xfrm>
            <a:off x="7590119" y="1139622"/>
            <a:ext cx="999754" cy="858144"/>
            <a:chOff x="2372796" y="683400"/>
            <a:chExt cx="4398762" cy="3835427"/>
          </a:xfrm>
        </p:grpSpPr>
        <p:grpSp>
          <p:nvGrpSpPr>
            <p:cNvPr id="17" name="Google Shape;3663;p64">
              <a:extLst>
                <a:ext uri="{FF2B5EF4-FFF2-40B4-BE49-F238E27FC236}">
                  <a16:creationId xmlns:a16="http://schemas.microsoft.com/office/drawing/2014/main" id="{B9D62423-179E-4BC8-D352-3F389B4BD0E1}"/>
                </a:ext>
              </a:extLst>
            </p:cNvPr>
            <p:cNvGrpSpPr/>
            <p:nvPr/>
          </p:nvGrpSpPr>
          <p:grpSpPr>
            <a:xfrm flipH="1">
              <a:off x="2372796" y="683400"/>
              <a:ext cx="4398762" cy="3311428"/>
              <a:chOff x="2139300" y="423573"/>
              <a:chExt cx="4865349" cy="3662679"/>
            </a:xfrm>
          </p:grpSpPr>
          <p:sp>
            <p:nvSpPr>
              <p:cNvPr id="19" name="Google Shape;3664;p64">
                <a:extLst>
                  <a:ext uri="{FF2B5EF4-FFF2-40B4-BE49-F238E27FC236}">
                    <a16:creationId xmlns:a16="http://schemas.microsoft.com/office/drawing/2014/main" id="{9ABFC9CB-336A-6882-74B3-AD54ADF3C3CB}"/>
                  </a:ext>
                </a:extLst>
              </p:cNvPr>
              <p:cNvSpPr/>
              <p:nvPr/>
            </p:nvSpPr>
            <p:spPr>
              <a:xfrm>
                <a:off x="4553050" y="977200"/>
                <a:ext cx="40850" cy="3109053"/>
              </a:xfrm>
              <a:custGeom>
                <a:avLst/>
                <a:gdLst/>
                <a:ahLst/>
                <a:cxnLst/>
                <a:rect l="l" t="t" r="r" b="b"/>
                <a:pathLst>
                  <a:path w="279" h="16838" extrusionOk="0">
                    <a:moveTo>
                      <a:pt x="0" y="1"/>
                    </a:moveTo>
                    <a:lnTo>
                      <a:pt x="0" y="16838"/>
                    </a:lnTo>
                    <a:lnTo>
                      <a:pt x="278" y="16838"/>
                    </a:lnTo>
                    <a:lnTo>
                      <a:pt x="278" y="1"/>
                    </a:lnTo>
                    <a:close/>
                  </a:path>
                </a:pathLst>
              </a:custGeom>
              <a:ln/>
            </p:spPr>
            <p:style>
              <a:lnRef idx="0">
                <a:schemeClr val="accent6"/>
              </a:lnRef>
              <a:fillRef idx="3">
                <a:schemeClr val="accent6"/>
              </a:fillRef>
              <a:effectRef idx="3">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665;p64">
                <a:extLst>
                  <a:ext uri="{FF2B5EF4-FFF2-40B4-BE49-F238E27FC236}">
                    <a16:creationId xmlns:a16="http://schemas.microsoft.com/office/drawing/2014/main" id="{E207E587-FFE0-FECB-7F3A-3AA4F6BF79C0}"/>
                  </a:ext>
                </a:extLst>
              </p:cNvPr>
              <p:cNvSpPr/>
              <p:nvPr/>
            </p:nvSpPr>
            <p:spPr>
              <a:xfrm>
                <a:off x="2139300" y="428400"/>
                <a:ext cx="4865349" cy="1020298"/>
              </a:xfrm>
              <a:custGeom>
                <a:avLst/>
                <a:gdLst/>
                <a:ahLst/>
                <a:cxnLst/>
                <a:rect l="l" t="t" r="r" b="b"/>
                <a:pathLst>
                  <a:path w="24611" h="8251" extrusionOk="0">
                    <a:moveTo>
                      <a:pt x="12295" y="1"/>
                    </a:moveTo>
                    <a:cubicBezTo>
                      <a:pt x="6901" y="1"/>
                      <a:pt x="2043" y="3253"/>
                      <a:pt x="0" y="8251"/>
                    </a:cubicBezTo>
                    <a:cubicBezTo>
                      <a:pt x="584" y="7912"/>
                      <a:pt x="1239" y="7734"/>
                      <a:pt x="1916" y="7734"/>
                    </a:cubicBezTo>
                    <a:cubicBezTo>
                      <a:pt x="1951" y="7734"/>
                      <a:pt x="1987" y="7734"/>
                      <a:pt x="2023" y="7735"/>
                    </a:cubicBezTo>
                    <a:cubicBezTo>
                      <a:pt x="2479" y="7735"/>
                      <a:pt x="2955" y="7795"/>
                      <a:pt x="3391" y="7953"/>
                    </a:cubicBezTo>
                    <a:cubicBezTo>
                      <a:pt x="4177" y="7455"/>
                      <a:pt x="5093" y="7179"/>
                      <a:pt x="6013" y="7179"/>
                    </a:cubicBezTo>
                    <a:cubicBezTo>
                      <a:pt x="6044" y="7179"/>
                      <a:pt x="6076" y="7179"/>
                      <a:pt x="6108" y="7180"/>
                    </a:cubicBezTo>
                    <a:cubicBezTo>
                      <a:pt x="6145" y="7179"/>
                      <a:pt x="6183" y="7179"/>
                      <a:pt x="6220" y="7179"/>
                    </a:cubicBezTo>
                    <a:cubicBezTo>
                      <a:pt x="7073" y="7179"/>
                      <a:pt x="7905" y="7396"/>
                      <a:pt x="8646" y="7814"/>
                    </a:cubicBezTo>
                    <a:cubicBezTo>
                      <a:pt x="9519" y="7081"/>
                      <a:pt x="10828" y="6625"/>
                      <a:pt x="12315" y="6625"/>
                    </a:cubicBezTo>
                    <a:cubicBezTo>
                      <a:pt x="13803" y="6625"/>
                      <a:pt x="15131" y="7101"/>
                      <a:pt x="15984" y="7814"/>
                    </a:cubicBezTo>
                    <a:cubicBezTo>
                      <a:pt x="16706" y="7396"/>
                      <a:pt x="17538" y="7179"/>
                      <a:pt x="18391" y="7179"/>
                    </a:cubicBezTo>
                    <a:cubicBezTo>
                      <a:pt x="18428" y="7179"/>
                      <a:pt x="18465" y="7179"/>
                      <a:pt x="18503" y="7180"/>
                    </a:cubicBezTo>
                    <a:cubicBezTo>
                      <a:pt x="18537" y="7179"/>
                      <a:pt x="18572" y="7179"/>
                      <a:pt x="18607" y="7179"/>
                    </a:cubicBezTo>
                    <a:cubicBezTo>
                      <a:pt x="19541" y="7179"/>
                      <a:pt x="20436" y="7436"/>
                      <a:pt x="21239" y="7933"/>
                    </a:cubicBezTo>
                    <a:cubicBezTo>
                      <a:pt x="21676" y="7795"/>
                      <a:pt x="22132" y="7715"/>
                      <a:pt x="22588" y="7715"/>
                    </a:cubicBezTo>
                    <a:cubicBezTo>
                      <a:pt x="23302" y="7715"/>
                      <a:pt x="23996" y="7894"/>
                      <a:pt x="24611" y="8251"/>
                    </a:cubicBezTo>
                    <a:cubicBezTo>
                      <a:pt x="22568" y="3253"/>
                      <a:pt x="17709" y="1"/>
                      <a:pt x="12295" y="1"/>
                    </a:cubicBezTo>
                    <a:close/>
                  </a:path>
                </a:pathLst>
              </a:custGeom>
              <a:ln/>
            </p:spPr>
            <p:style>
              <a:lnRef idx="0">
                <a:schemeClr val="accent6"/>
              </a:lnRef>
              <a:fillRef idx="3">
                <a:schemeClr val="accent6"/>
              </a:fillRef>
              <a:effectRef idx="3">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666;p64">
                <a:extLst>
                  <a:ext uri="{FF2B5EF4-FFF2-40B4-BE49-F238E27FC236}">
                    <a16:creationId xmlns:a16="http://schemas.microsoft.com/office/drawing/2014/main" id="{2F921BF5-0325-4D18-3787-20E38D5BA20C}"/>
                  </a:ext>
                </a:extLst>
              </p:cNvPr>
              <p:cNvSpPr/>
              <p:nvPr/>
            </p:nvSpPr>
            <p:spPr>
              <a:xfrm>
                <a:off x="2813432" y="423573"/>
                <a:ext cx="3524813" cy="983170"/>
              </a:xfrm>
              <a:custGeom>
                <a:avLst/>
                <a:gdLst/>
                <a:ahLst/>
                <a:cxnLst/>
                <a:rect l="l" t="t" r="r" b="b"/>
                <a:pathLst>
                  <a:path w="17830" h="7953" extrusionOk="0">
                    <a:moveTo>
                      <a:pt x="8925" y="0"/>
                    </a:moveTo>
                    <a:cubicBezTo>
                      <a:pt x="4939" y="0"/>
                      <a:pt x="1508" y="3272"/>
                      <a:pt x="1" y="7953"/>
                    </a:cubicBezTo>
                    <a:cubicBezTo>
                      <a:pt x="785" y="7475"/>
                      <a:pt x="1698" y="7218"/>
                      <a:pt x="2616" y="7218"/>
                    </a:cubicBezTo>
                    <a:cubicBezTo>
                      <a:pt x="2650" y="7218"/>
                      <a:pt x="2684" y="7218"/>
                      <a:pt x="2718" y="7219"/>
                    </a:cubicBezTo>
                    <a:cubicBezTo>
                      <a:pt x="2754" y="7218"/>
                      <a:pt x="2791" y="7218"/>
                      <a:pt x="2827" y="7218"/>
                    </a:cubicBezTo>
                    <a:cubicBezTo>
                      <a:pt x="3663" y="7218"/>
                      <a:pt x="4495" y="7435"/>
                      <a:pt x="5236" y="7853"/>
                    </a:cubicBezTo>
                    <a:cubicBezTo>
                      <a:pt x="6109" y="7120"/>
                      <a:pt x="7418" y="6664"/>
                      <a:pt x="8905" y="6664"/>
                    </a:cubicBezTo>
                    <a:cubicBezTo>
                      <a:pt x="10393" y="6664"/>
                      <a:pt x="11721" y="7140"/>
                      <a:pt x="12574" y="7853"/>
                    </a:cubicBezTo>
                    <a:cubicBezTo>
                      <a:pt x="13296" y="7435"/>
                      <a:pt x="14128" y="7218"/>
                      <a:pt x="14981" y="7218"/>
                    </a:cubicBezTo>
                    <a:cubicBezTo>
                      <a:pt x="15018" y="7218"/>
                      <a:pt x="15055" y="7218"/>
                      <a:pt x="15093" y="7219"/>
                    </a:cubicBezTo>
                    <a:cubicBezTo>
                      <a:pt x="15127" y="7218"/>
                      <a:pt x="15162" y="7218"/>
                      <a:pt x="15197" y="7218"/>
                    </a:cubicBezTo>
                    <a:cubicBezTo>
                      <a:pt x="16131" y="7218"/>
                      <a:pt x="17026" y="7475"/>
                      <a:pt x="17829" y="7953"/>
                    </a:cubicBezTo>
                    <a:cubicBezTo>
                      <a:pt x="16322" y="3272"/>
                      <a:pt x="12891" y="0"/>
                      <a:pt x="8925" y="0"/>
                    </a:cubicBezTo>
                    <a:close/>
                  </a:path>
                </a:pathLst>
              </a:custGeom>
              <a:ln/>
            </p:spPr>
            <p:style>
              <a:lnRef idx="0">
                <a:schemeClr val="accent6"/>
              </a:lnRef>
              <a:fillRef idx="3">
                <a:schemeClr val="accent6"/>
              </a:fillRef>
              <a:effectRef idx="3">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667;p64">
                <a:extLst>
                  <a:ext uri="{FF2B5EF4-FFF2-40B4-BE49-F238E27FC236}">
                    <a16:creationId xmlns:a16="http://schemas.microsoft.com/office/drawing/2014/main" id="{65016319-35CD-906E-3D32-834084C89722}"/>
                  </a:ext>
                </a:extLst>
              </p:cNvPr>
              <p:cNvSpPr/>
              <p:nvPr/>
            </p:nvSpPr>
            <p:spPr>
              <a:xfrm>
                <a:off x="3856477" y="426050"/>
                <a:ext cx="1438986" cy="968733"/>
              </a:xfrm>
              <a:custGeom>
                <a:avLst/>
                <a:gdLst/>
                <a:ahLst/>
                <a:cxnLst/>
                <a:rect l="l" t="t" r="r" b="b"/>
                <a:pathLst>
                  <a:path w="7279" h="7834" extrusionOk="0">
                    <a:moveTo>
                      <a:pt x="3629" y="0"/>
                    </a:moveTo>
                    <a:cubicBezTo>
                      <a:pt x="2003" y="0"/>
                      <a:pt x="615" y="3213"/>
                      <a:pt x="0" y="7833"/>
                    </a:cubicBezTo>
                    <a:cubicBezTo>
                      <a:pt x="833" y="7120"/>
                      <a:pt x="2162" y="6644"/>
                      <a:pt x="3629" y="6644"/>
                    </a:cubicBezTo>
                    <a:cubicBezTo>
                      <a:pt x="5117" y="6644"/>
                      <a:pt x="6425" y="7120"/>
                      <a:pt x="7278" y="7833"/>
                    </a:cubicBezTo>
                    <a:cubicBezTo>
                      <a:pt x="6644" y="3213"/>
                      <a:pt x="5255" y="0"/>
                      <a:pt x="3629" y="0"/>
                    </a:cubicBezTo>
                    <a:close/>
                  </a:path>
                </a:pathLst>
              </a:custGeom>
              <a:ln/>
            </p:spPr>
            <p:style>
              <a:lnRef idx="0">
                <a:schemeClr val="accent6"/>
              </a:lnRef>
              <a:fillRef idx="3">
                <a:schemeClr val="accent6"/>
              </a:fillRef>
              <a:effectRef idx="3">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3668;p64">
              <a:extLst>
                <a:ext uri="{FF2B5EF4-FFF2-40B4-BE49-F238E27FC236}">
                  <a16:creationId xmlns:a16="http://schemas.microsoft.com/office/drawing/2014/main" id="{F18CCE1F-F246-1D11-EE19-F8318DC358C1}"/>
                </a:ext>
              </a:extLst>
            </p:cNvPr>
            <p:cNvSpPr/>
            <p:nvPr/>
          </p:nvSpPr>
          <p:spPr>
            <a:xfrm rot="2560403" flipH="1">
              <a:off x="4345427" y="3996625"/>
              <a:ext cx="548880" cy="387479"/>
            </a:xfrm>
            <a:custGeom>
              <a:avLst/>
              <a:gdLst/>
              <a:ahLst/>
              <a:cxnLst/>
              <a:rect l="l" t="t" r="r" b="b"/>
              <a:pathLst>
                <a:path w="8563" h="6045" extrusionOk="0">
                  <a:moveTo>
                    <a:pt x="7675" y="1"/>
                  </a:moveTo>
                  <a:cubicBezTo>
                    <a:pt x="7530" y="1"/>
                    <a:pt x="7383" y="62"/>
                    <a:pt x="7259" y="210"/>
                  </a:cubicBezTo>
                  <a:lnTo>
                    <a:pt x="7239" y="210"/>
                  </a:lnTo>
                  <a:cubicBezTo>
                    <a:pt x="6010" y="1698"/>
                    <a:pt x="4760" y="3403"/>
                    <a:pt x="3154" y="4514"/>
                  </a:cubicBezTo>
                  <a:cubicBezTo>
                    <a:pt x="2919" y="4675"/>
                    <a:pt x="2655" y="4758"/>
                    <a:pt x="2398" y="4758"/>
                  </a:cubicBezTo>
                  <a:cubicBezTo>
                    <a:pt x="1962" y="4758"/>
                    <a:pt x="1549" y="4518"/>
                    <a:pt x="1349" y="4018"/>
                  </a:cubicBezTo>
                  <a:cubicBezTo>
                    <a:pt x="972" y="3086"/>
                    <a:pt x="2222" y="1995"/>
                    <a:pt x="2856" y="1519"/>
                  </a:cubicBezTo>
                  <a:cubicBezTo>
                    <a:pt x="3362" y="1128"/>
                    <a:pt x="3023" y="322"/>
                    <a:pt x="2523" y="322"/>
                  </a:cubicBezTo>
                  <a:cubicBezTo>
                    <a:pt x="2415" y="322"/>
                    <a:pt x="2299" y="360"/>
                    <a:pt x="2182" y="448"/>
                  </a:cubicBezTo>
                  <a:cubicBezTo>
                    <a:pt x="1210" y="1182"/>
                    <a:pt x="139" y="2213"/>
                    <a:pt x="60" y="3542"/>
                  </a:cubicBezTo>
                  <a:cubicBezTo>
                    <a:pt x="1" y="4712"/>
                    <a:pt x="715" y="5525"/>
                    <a:pt x="1766" y="5922"/>
                  </a:cubicBezTo>
                  <a:cubicBezTo>
                    <a:pt x="1981" y="6007"/>
                    <a:pt x="2197" y="6045"/>
                    <a:pt x="2411" y="6045"/>
                  </a:cubicBezTo>
                  <a:cubicBezTo>
                    <a:pt x="3138" y="6045"/>
                    <a:pt x="3836" y="5608"/>
                    <a:pt x="4403" y="5148"/>
                  </a:cubicBezTo>
                  <a:cubicBezTo>
                    <a:pt x="5811" y="3958"/>
                    <a:pt x="6961" y="2471"/>
                    <a:pt x="8171" y="1083"/>
                  </a:cubicBezTo>
                  <a:cubicBezTo>
                    <a:pt x="8563" y="616"/>
                    <a:pt x="8131" y="1"/>
                    <a:pt x="7675" y="1"/>
                  </a:cubicBezTo>
                  <a:close/>
                </a:path>
              </a:pathLst>
            </a:custGeom>
            <a:ln/>
          </p:spPr>
          <p:style>
            <a:lnRef idx="0">
              <a:schemeClr val="accent6"/>
            </a:lnRef>
            <a:fillRef idx="3">
              <a:schemeClr val="accent6"/>
            </a:fillRef>
            <a:effectRef idx="3">
              <a:schemeClr val="accent6"/>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2915;p42">
            <a:extLst>
              <a:ext uri="{FF2B5EF4-FFF2-40B4-BE49-F238E27FC236}">
                <a16:creationId xmlns:a16="http://schemas.microsoft.com/office/drawing/2014/main" id="{3A829D45-97BF-3F52-B335-2050DE937845}"/>
              </a:ext>
            </a:extLst>
          </p:cNvPr>
          <p:cNvSpPr/>
          <p:nvPr/>
        </p:nvSpPr>
        <p:spPr>
          <a:xfrm rot="18900000">
            <a:off x="5394517" y="1553630"/>
            <a:ext cx="653791" cy="653791"/>
          </a:xfrm>
          <a:prstGeom prst="teardrop">
            <a:avLst>
              <a:gd name="adj" fmla="val 10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sp>
        <p:nvSpPr>
          <p:cNvPr id="2" name="Google Shape;3204;p48">
            <a:extLst>
              <a:ext uri="{FF2B5EF4-FFF2-40B4-BE49-F238E27FC236}">
                <a16:creationId xmlns:a16="http://schemas.microsoft.com/office/drawing/2014/main" id="{DF19E136-A4CE-E711-4215-F4268145990E}"/>
              </a:ext>
            </a:extLst>
          </p:cNvPr>
          <p:cNvSpPr txBox="1">
            <a:spLocks noGrp="1"/>
          </p:cNvSpPr>
          <p:nvPr>
            <p:ph type="title"/>
          </p:nvPr>
        </p:nvSpPr>
        <p:spPr>
          <a:xfrm>
            <a:off x="2769029" y="4345268"/>
            <a:ext cx="3335293" cy="19802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 dirty="0">
                <a:solidFill>
                  <a:schemeClr val="bg1">
                    <a:lumMod val="50000"/>
                  </a:schemeClr>
                </a:solidFill>
                <a:effectLst>
                  <a:outerShdw blurRad="38100" dist="38100" dir="2700000" algn="tl">
                    <a:srgbClr val="000000">
                      <a:alpha val="43137"/>
                    </a:srgbClr>
                  </a:outerShdw>
                </a:effectLst>
                <a:latin typeface="Arial Black" panose="020B0A04020102020204" pitchFamily="34" charset="0"/>
              </a:rPr>
              <a:t>OVER-VIEW ANALYSIS OF THE DATA</a:t>
            </a:r>
            <a:endParaRPr sz="200" dirty="0">
              <a:solidFill>
                <a:schemeClr val="bg1">
                  <a:lumMod val="50000"/>
                </a:schemeClr>
              </a:solidFill>
              <a:effectLst>
                <a:outerShdw blurRad="38100" dist="38100" dir="2700000" algn="tl">
                  <a:srgbClr val="000000">
                    <a:alpha val="43137"/>
                  </a:srgbClr>
                </a:outerShdw>
              </a:effectLst>
              <a:latin typeface="Arial Black" panose="020B0A040201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CDC3669-5275-1C1E-F38A-BB5214C0875C}"/>
              </a:ext>
            </a:extLst>
          </p:cNvPr>
          <p:cNvPicPr>
            <a:picLocks noChangeAspect="1"/>
          </p:cNvPicPr>
          <p:nvPr/>
        </p:nvPicPr>
        <p:blipFill>
          <a:blip r:embed="rId2"/>
          <a:stretch>
            <a:fillRect/>
          </a:stretch>
        </p:blipFill>
        <p:spPr>
          <a:xfrm>
            <a:off x="882435" y="369379"/>
            <a:ext cx="3159540" cy="2481270"/>
          </a:xfrm>
          <a:prstGeom prst="rect">
            <a:avLst/>
          </a:prstGeom>
        </p:spPr>
      </p:pic>
      <p:pic>
        <p:nvPicPr>
          <p:cNvPr id="5" name="Picture 4">
            <a:extLst>
              <a:ext uri="{FF2B5EF4-FFF2-40B4-BE49-F238E27FC236}">
                <a16:creationId xmlns:a16="http://schemas.microsoft.com/office/drawing/2014/main" id="{F6660D19-6756-2671-6967-853EFDB45464}"/>
              </a:ext>
            </a:extLst>
          </p:cNvPr>
          <p:cNvPicPr>
            <a:picLocks noChangeAspect="1"/>
          </p:cNvPicPr>
          <p:nvPr/>
        </p:nvPicPr>
        <p:blipFill>
          <a:blip r:embed="rId3"/>
          <a:stretch>
            <a:fillRect/>
          </a:stretch>
        </p:blipFill>
        <p:spPr>
          <a:xfrm>
            <a:off x="4571999" y="369378"/>
            <a:ext cx="3268975" cy="2481270"/>
          </a:xfrm>
          <a:prstGeom prst="rect">
            <a:avLst/>
          </a:prstGeom>
        </p:spPr>
      </p:pic>
      <p:sp>
        <p:nvSpPr>
          <p:cNvPr id="7" name="TextBox 6">
            <a:extLst>
              <a:ext uri="{FF2B5EF4-FFF2-40B4-BE49-F238E27FC236}">
                <a16:creationId xmlns:a16="http://schemas.microsoft.com/office/drawing/2014/main" id="{AD13D318-33DC-EA7A-EB64-6F2E242F16EF}"/>
              </a:ext>
            </a:extLst>
          </p:cNvPr>
          <p:cNvSpPr txBox="1"/>
          <p:nvPr/>
        </p:nvSpPr>
        <p:spPr>
          <a:xfrm>
            <a:off x="1338621" y="3221386"/>
            <a:ext cx="7388352" cy="1384995"/>
          </a:xfrm>
          <a:prstGeom prst="rect">
            <a:avLst/>
          </a:prstGeom>
          <a:noFill/>
        </p:spPr>
        <p:txBody>
          <a:bodyPr wrap="square" rtlCol="0">
            <a:spAutoFit/>
          </a:bodyPr>
          <a:lstStyle/>
          <a:p>
            <a:pPr algn="ctr"/>
            <a:r>
              <a:rPr lang="en-US" b="1" i="0" dirty="0">
                <a:solidFill>
                  <a:schemeClr val="tx1"/>
                </a:solidFill>
                <a:effectLst/>
                <a:latin typeface="Arial Rounded MT Bold" panose="020F0704030504030204" pitchFamily="34" charset="0"/>
              </a:rPr>
              <a:t>Based on above heatmaps we can see that seven sisters states which are North-eastern States are having relatively higher rainfall than other states of India, up next we have South Indian states which are basically coastal region states receiving more rainfall than north Indian States which are Punjab, Haryana, Uttar Pradesh, etc.,. And among the seven sisters Meghalaya receiving higher rainfall than other states of India and From south India Kerala receiving high rainfall.</a:t>
            </a:r>
            <a:endParaRPr lang="en-IN" dirty="0">
              <a:solidFill>
                <a:schemeClr val="tx1"/>
              </a:solidFill>
              <a:latin typeface="Arial Rounded MT Bold" panose="020F0704030504030204" pitchFamily="34" charset="0"/>
            </a:endParaRPr>
          </a:p>
        </p:txBody>
      </p:sp>
    </p:spTree>
    <p:extLst>
      <p:ext uri="{BB962C8B-B14F-4D97-AF65-F5344CB8AC3E}">
        <p14:creationId xmlns:p14="http://schemas.microsoft.com/office/powerpoint/2010/main" val="19797459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94"/>
        <p:cNvGrpSpPr/>
        <p:nvPr/>
      </p:nvGrpSpPr>
      <p:grpSpPr>
        <a:xfrm>
          <a:off x="0" y="0"/>
          <a:ext cx="0" cy="0"/>
          <a:chOff x="0" y="0"/>
          <a:chExt cx="0" cy="0"/>
        </a:xfrm>
      </p:grpSpPr>
      <p:grpSp>
        <p:nvGrpSpPr>
          <p:cNvPr id="3195" name="Google Shape;3195;p48"/>
          <p:cNvGrpSpPr/>
          <p:nvPr/>
        </p:nvGrpSpPr>
        <p:grpSpPr>
          <a:xfrm>
            <a:off x="2885781" y="740978"/>
            <a:ext cx="3376200" cy="3376200"/>
            <a:chOff x="2909550" y="731250"/>
            <a:chExt cx="3376200" cy="3376200"/>
          </a:xfrm>
        </p:grpSpPr>
        <p:sp>
          <p:nvSpPr>
            <p:cNvPr id="3196" name="Google Shape;3196;p48"/>
            <p:cNvSpPr/>
            <p:nvPr/>
          </p:nvSpPr>
          <p:spPr>
            <a:xfrm rot="8100000">
              <a:off x="3403983" y="1225683"/>
              <a:ext cx="2387334" cy="2387334"/>
            </a:xfrm>
            <a:prstGeom prst="teardrop">
              <a:avLst>
                <a:gd name="adj" fmla="val 10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a:p>
          </p:txBody>
        </p:sp>
        <p:cxnSp>
          <p:nvCxnSpPr>
            <p:cNvPr id="3197" name="Google Shape;3197;p48"/>
            <p:cNvCxnSpPr/>
            <p:nvPr/>
          </p:nvCxnSpPr>
          <p:spPr>
            <a:xfrm rot="10800000">
              <a:off x="3753600" y="3263400"/>
              <a:ext cx="1688100" cy="0"/>
            </a:xfrm>
            <a:prstGeom prst="straightConnector1">
              <a:avLst/>
            </a:prstGeom>
            <a:noFill/>
            <a:ln w="19050" cap="flat" cmpd="sng">
              <a:solidFill>
                <a:schemeClr val="dk2"/>
              </a:solidFill>
              <a:prstDash val="solid"/>
              <a:round/>
              <a:headEnd type="none" w="med" len="med"/>
              <a:tailEnd type="none" w="med" len="med"/>
            </a:ln>
          </p:spPr>
        </p:cxnSp>
        <p:cxnSp>
          <p:nvCxnSpPr>
            <p:cNvPr id="3198" name="Google Shape;3198;p48"/>
            <p:cNvCxnSpPr/>
            <p:nvPr/>
          </p:nvCxnSpPr>
          <p:spPr>
            <a:xfrm rot="10800000">
              <a:off x="3428900" y="2597500"/>
              <a:ext cx="2352000" cy="0"/>
            </a:xfrm>
            <a:prstGeom prst="straightConnector1">
              <a:avLst/>
            </a:prstGeom>
            <a:noFill/>
            <a:ln w="19050" cap="flat" cmpd="sng">
              <a:solidFill>
                <a:schemeClr val="dk2"/>
              </a:solidFill>
              <a:prstDash val="solid"/>
              <a:round/>
              <a:headEnd type="none" w="med" len="med"/>
              <a:tailEnd type="none" w="med" len="med"/>
            </a:ln>
          </p:spPr>
        </p:cxnSp>
        <p:cxnSp>
          <p:nvCxnSpPr>
            <p:cNvPr id="3199" name="Google Shape;3199;p48"/>
            <p:cNvCxnSpPr/>
            <p:nvPr/>
          </p:nvCxnSpPr>
          <p:spPr>
            <a:xfrm rot="10800000">
              <a:off x="3500075" y="1931600"/>
              <a:ext cx="2198100" cy="0"/>
            </a:xfrm>
            <a:prstGeom prst="straightConnector1">
              <a:avLst/>
            </a:prstGeom>
            <a:noFill/>
            <a:ln w="19050" cap="flat" cmpd="sng">
              <a:solidFill>
                <a:schemeClr val="dk2"/>
              </a:solidFill>
              <a:prstDash val="solid"/>
              <a:round/>
              <a:headEnd type="none" w="med" len="med"/>
              <a:tailEnd type="none" w="med" len="med"/>
            </a:ln>
          </p:spPr>
        </p:cxnSp>
        <p:cxnSp>
          <p:nvCxnSpPr>
            <p:cNvPr id="3200" name="Google Shape;3200;p48"/>
            <p:cNvCxnSpPr>
              <a:stCxn id="3196" idx="4"/>
            </p:cNvCxnSpPr>
            <p:nvPr/>
          </p:nvCxnSpPr>
          <p:spPr>
            <a:xfrm>
              <a:off x="5441700" y="1575300"/>
              <a:ext cx="658200" cy="0"/>
            </a:xfrm>
            <a:prstGeom prst="straightConnector1">
              <a:avLst/>
            </a:prstGeom>
            <a:noFill/>
            <a:ln w="19050" cap="flat" cmpd="sng">
              <a:solidFill>
                <a:schemeClr val="dk2"/>
              </a:solidFill>
              <a:prstDash val="solid"/>
              <a:round/>
              <a:headEnd type="none" w="med" len="med"/>
              <a:tailEnd type="none" w="med" len="med"/>
            </a:ln>
          </p:spPr>
        </p:cxnSp>
        <p:cxnSp>
          <p:nvCxnSpPr>
            <p:cNvPr id="3201" name="Google Shape;3201;p48"/>
            <p:cNvCxnSpPr/>
            <p:nvPr/>
          </p:nvCxnSpPr>
          <p:spPr>
            <a:xfrm rot="10800000">
              <a:off x="3050883" y="2337000"/>
              <a:ext cx="353100" cy="0"/>
            </a:xfrm>
            <a:prstGeom prst="straightConnector1">
              <a:avLst/>
            </a:prstGeom>
            <a:noFill/>
            <a:ln w="19050" cap="flat" cmpd="sng">
              <a:solidFill>
                <a:schemeClr val="dk2"/>
              </a:solidFill>
              <a:prstDash val="solid"/>
              <a:round/>
              <a:headEnd type="none" w="med" len="med"/>
              <a:tailEnd type="none" w="med" len="med"/>
            </a:ln>
          </p:spPr>
        </p:cxnSp>
        <p:cxnSp>
          <p:nvCxnSpPr>
            <p:cNvPr id="3202" name="Google Shape;3202;p48"/>
            <p:cNvCxnSpPr/>
            <p:nvPr/>
          </p:nvCxnSpPr>
          <p:spPr>
            <a:xfrm>
              <a:off x="5679650" y="2930463"/>
              <a:ext cx="424500" cy="0"/>
            </a:xfrm>
            <a:prstGeom prst="straightConnector1">
              <a:avLst/>
            </a:prstGeom>
            <a:noFill/>
            <a:ln w="19050" cap="flat" cmpd="sng">
              <a:solidFill>
                <a:schemeClr val="dk2"/>
              </a:solidFill>
              <a:prstDash val="solid"/>
              <a:round/>
              <a:headEnd type="none" w="med" len="med"/>
              <a:tailEnd type="none" w="med" len="med"/>
            </a:ln>
          </p:spPr>
        </p:cxnSp>
        <p:cxnSp>
          <p:nvCxnSpPr>
            <p:cNvPr id="3203" name="Google Shape;3203;p48"/>
            <p:cNvCxnSpPr/>
            <p:nvPr/>
          </p:nvCxnSpPr>
          <p:spPr>
            <a:xfrm rot="10800000">
              <a:off x="3051975" y="3600125"/>
              <a:ext cx="1041600" cy="0"/>
            </a:xfrm>
            <a:prstGeom prst="straightConnector1">
              <a:avLst/>
            </a:prstGeom>
            <a:noFill/>
            <a:ln w="19050" cap="flat" cmpd="sng">
              <a:solidFill>
                <a:schemeClr val="dk2"/>
              </a:solidFill>
              <a:prstDash val="solid"/>
              <a:round/>
              <a:headEnd type="none" w="med" len="med"/>
              <a:tailEnd type="none" w="med" len="med"/>
            </a:ln>
          </p:spPr>
        </p:cxnSp>
      </p:grpSp>
      <p:sp>
        <p:nvSpPr>
          <p:cNvPr id="3204" name="Google Shape;3204;p48"/>
          <p:cNvSpPr txBox="1">
            <a:spLocks noGrp="1"/>
          </p:cNvSpPr>
          <p:nvPr>
            <p:ph type="title"/>
          </p:nvPr>
        </p:nvSpPr>
        <p:spPr>
          <a:xfrm>
            <a:off x="746681" y="370635"/>
            <a:ext cx="7668900" cy="48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chemeClr val="bg1">
                    <a:lumMod val="50000"/>
                  </a:schemeClr>
                </a:solidFill>
                <a:effectLst>
                  <a:outerShdw blurRad="38100" dist="38100" dir="2700000" algn="tl">
                    <a:srgbClr val="000000">
                      <a:alpha val="43137"/>
                    </a:srgbClr>
                  </a:outerShdw>
                </a:effectLst>
                <a:latin typeface="Arial Black" panose="020B0A04020102020204" pitchFamily="34" charset="0"/>
              </a:rPr>
              <a:t>The key insights after visualizing the data </a:t>
            </a:r>
            <a:endParaRPr sz="2400" dirty="0">
              <a:solidFill>
                <a:schemeClr val="bg1">
                  <a:lumMod val="50000"/>
                </a:schemeClr>
              </a:solidFill>
              <a:effectLst>
                <a:outerShdw blurRad="38100" dist="38100" dir="2700000" algn="tl">
                  <a:srgbClr val="000000">
                    <a:alpha val="43137"/>
                  </a:srgbClr>
                </a:outerShdw>
              </a:effectLst>
              <a:latin typeface="Arial Black" panose="020B0A04020102020204" pitchFamily="34" charset="0"/>
            </a:endParaRPr>
          </a:p>
        </p:txBody>
      </p:sp>
      <p:sp>
        <p:nvSpPr>
          <p:cNvPr id="3205" name="Google Shape;3205;p48"/>
          <p:cNvSpPr txBox="1">
            <a:spLocks noGrp="1"/>
          </p:cNvSpPr>
          <p:nvPr>
            <p:ph type="subTitle" idx="4294967295"/>
          </p:nvPr>
        </p:nvSpPr>
        <p:spPr>
          <a:xfrm>
            <a:off x="5948746" y="1554851"/>
            <a:ext cx="3195254" cy="463537"/>
          </a:xfrm>
          <a:prstGeom prst="rect">
            <a:avLst/>
          </a:prstGeom>
        </p:spPr>
        <p:txBody>
          <a:bodyPr spcFirstLastPara="1" wrap="square" lIns="91425" tIns="91425" rIns="91425" bIns="91425" numCol="1" anchor="ctr" anchorCtr="0">
            <a:noAutofit/>
          </a:bodyPr>
          <a:lstStyle/>
          <a:p>
            <a:pPr marL="139700" indent="0" algn="just">
              <a:buNone/>
            </a:pPr>
            <a:r>
              <a:rPr lang="en-US" sz="1200" dirty="0">
                <a:effectLst>
                  <a:outerShdw blurRad="38100" dist="38100" dir="2700000" algn="tl">
                    <a:srgbClr val="000000">
                      <a:alpha val="43137"/>
                    </a:srgbClr>
                  </a:outerShdw>
                </a:effectLst>
                <a:latin typeface="Arial Rounded MT Bold" panose="020F0704030504030204" pitchFamily="34" charset="0"/>
              </a:rPr>
              <a:t>Highest rainfall observed during June, July, and August in India for the year 2022.</a:t>
            </a:r>
          </a:p>
          <a:p>
            <a:pPr marL="139700" indent="0" algn="just">
              <a:buNone/>
            </a:pPr>
            <a:r>
              <a:rPr lang="en-US" sz="1200" dirty="0">
                <a:effectLst>
                  <a:outerShdw blurRad="38100" dist="38100" dir="2700000" algn="tl">
                    <a:srgbClr val="000000">
                      <a:alpha val="43137"/>
                    </a:srgbClr>
                  </a:outerShdw>
                </a:effectLst>
                <a:latin typeface="Arial Rounded MT Bold" panose="020F0704030504030204" pitchFamily="34" charset="0"/>
              </a:rPr>
              <a:t>Lowest rainfall recorded in March, November, and December during the same year.</a:t>
            </a:r>
          </a:p>
          <a:p>
            <a:pPr marL="228600" indent="-228600" algn="just">
              <a:buFont typeface="+mj-lt"/>
              <a:buAutoNum type="arabicPeriod"/>
            </a:pPr>
            <a:endParaRPr sz="1200" dirty="0">
              <a:effectLst>
                <a:outerShdw blurRad="38100" dist="38100" dir="2700000" algn="tl">
                  <a:srgbClr val="000000">
                    <a:alpha val="43137"/>
                  </a:srgbClr>
                </a:outerShdw>
              </a:effectLst>
            </a:endParaRPr>
          </a:p>
        </p:txBody>
      </p:sp>
      <p:sp>
        <p:nvSpPr>
          <p:cNvPr id="3207" name="Google Shape;3207;p48"/>
          <p:cNvSpPr txBox="1">
            <a:spLocks noGrp="1"/>
          </p:cNvSpPr>
          <p:nvPr>
            <p:ph type="subTitle" idx="4294967295"/>
          </p:nvPr>
        </p:nvSpPr>
        <p:spPr>
          <a:xfrm>
            <a:off x="371603" y="1598088"/>
            <a:ext cx="2630772" cy="1178598"/>
          </a:xfrm>
          <a:prstGeom prst="rect">
            <a:avLst/>
          </a:prstGeom>
        </p:spPr>
        <p:txBody>
          <a:bodyPr spcFirstLastPara="1" wrap="square" lIns="91425" tIns="91425" rIns="91425" bIns="91425" anchor="ctr" anchorCtr="0">
            <a:noAutofit/>
          </a:bodyPr>
          <a:lstStyle/>
          <a:p>
            <a:pPr marL="0" indent="0" algn="r">
              <a:buNone/>
            </a:pPr>
            <a:r>
              <a:rPr lang="en-US" sz="1400" dirty="0">
                <a:effectLst>
                  <a:outerShdw blurRad="38100" dist="38100" dir="2700000" algn="tl">
                    <a:srgbClr val="000000">
                      <a:alpha val="43137"/>
                    </a:srgbClr>
                  </a:outerShdw>
                </a:effectLst>
                <a:latin typeface="Arial Rounded MT Bold" panose="020F0704030504030204" pitchFamily="34" charset="0"/>
              </a:rPr>
              <a:t>Assam had the highest total rainfall, while Andaman &amp; Nicobar had the lowest with minimal rainfall.</a:t>
            </a:r>
          </a:p>
          <a:p>
            <a:pPr marL="0" lvl="0" indent="0" algn="r" rtl="0">
              <a:spcBef>
                <a:spcPts val="0"/>
              </a:spcBef>
              <a:spcAft>
                <a:spcPts val="0"/>
              </a:spcAft>
              <a:buNone/>
            </a:pPr>
            <a:endParaRPr dirty="0">
              <a:effectLst>
                <a:outerShdw blurRad="38100" dist="38100" dir="2700000" algn="tl">
                  <a:srgbClr val="000000">
                    <a:alpha val="43137"/>
                  </a:srgbClr>
                </a:outerShdw>
              </a:effectLst>
            </a:endParaRPr>
          </a:p>
        </p:txBody>
      </p:sp>
      <p:sp>
        <p:nvSpPr>
          <p:cNvPr id="3209" name="Google Shape;3209;p48"/>
          <p:cNvSpPr txBox="1">
            <a:spLocks noGrp="1"/>
          </p:cNvSpPr>
          <p:nvPr>
            <p:ph type="subTitle" idx="4294967295"/>
          </p:nvPr>
        </p:nvSpPr>
        <p:spPr>
          <a:xfrm>
            <a:off x="6109659" y="2776685"/>
            <a:ext cx="3025130" cy="574500"/>
          </a:xfrm>
          <a:prstGeom prst="rect">
            <a:avLst/>
          </a:prstGeom>
        </p:spPr>
        <p:txBody>
          <a:bodyPr spcFirstLastPara="1" wrap="square" lIns="91425" tIns="91425" rIns="91425" bIns="91425" anchor="ctr" anchorCtr="0">
            <a:noAutofit/>
          </a:bodyPr>
          <a:lstStyle/>
          <a:p>
            <a:pPr marL="0" indent="0">
              <a:buNone/>
            </a:pPr>
            <a:r>
              <a:rPr lang="en-US" sz="1400" dirty="0">
                <a:effectLst>
                  <a:outerShdw blurRad="38100" dist="38100" dir="2700000" algn="tl">
                    <a:srgbClr val="000000">
                      <a:alpha val="43137"/>
                    </a:srgbClr>
                  </a:outerShdw>
                </a:effectLst>
                <a:latin typeface="Arial Rounded MT Bold" panose="020F0704030504030204" pitchFamily="34" charset="0"/>
              </a:rPr>
              <a:t> Geographical variation of rainfall depicted through plots for all states and districts.</a:t>
            </a:r>
          </a:p>
          <a:p>
            <a:pPr marL="0" lvl="0" indent="0" algn="l" rtl="0">
              <a:spcBef>
                <a:spcPts val="0"/>
              </a:spcBef>
              <a:spcAft>
                <a:spcPts val="0"/>
              </a:spcAft>
              <a:buNone/>
            </a:pPr>
            <a:endParaRPr dirty="0">
              <a:effectLst>
                <a:outerShdw blurRad="38100" dist="38100" dir="2700000" algn="tl">
                  <a:srgbClr val="000000">
                    <a:alpha val="43137"/>
                  </a:srgbClr>
                </a:outerShdw>
              </a:effectLst>
            </a:endParaRPr>
          </a:p>
        </p:txBody>
      </p:sp>
      <p:sp>
        <p:nvSpPr>
          <p:cNvPr id="3211" name="Google Shape;3211;p48"/>
          <p:cNvSpPr txBox="1">
            <a:spLocks noGrp="1"/>
          </p:cNvSpPr>
          <p:nvPr>
            <p:ph type="subTitle" idx="4294967295"/>
          </p:nvPr>
        </p:nvSpPr>
        <p:spPr>
          <a:xfrm>
            <a:off x="20795" y="3188263"/>
            <a:ext cx="2981579" cy="1346957"/>
          </a:xfrm>
          <a:prstGeom prst="rect">
            <a:avLst/>
          </a:prstGeom>
        </p:spPr>
        <p:txBody>
          <a:bodyPr spcFirstLastPara="1" wrap="square" lIns="91425" tIns="91425" rIns="91425" bIns="91425" anchor="ctr" anchorCtr="0">
            <a:noAutofit/>
          </a:bodyPr>
          <a:lstStyle/>
          <a:p>
            <a:pPr marL="0" indent="0" algn="r">
              <a:buNone/>
            </a:pPr>
            <a:r>
              <a:rPr lang="en-US" sz="1400" dirty="0">
                <a:effectLst>
                  <a:outerShdw blurRad="38100" dist="38100" dir="2700000" algn="tl">
                    <a:srgbClr val="000000">
                      <a:alpha val="43137"/>
                    </a:srgbClr>
                  </a:outerShdw>
                </a:effectLst>
                <a:latin typeface="Arial Rounded MT Bold" panose="020F0704030504030204" pitchFamily="34" charset="0"/>
              </a:rPr>
              <a:t> Meghalaya experienced the highest average monthly rainfall, while Andaman &amp; Nicobar and Lakshadweep had the lowest total rainfall, almost negligible.</a:t>
            </a:r>
          </a:p>
          <a:p>
            <a:pPr marL="0" lvl="0" indent="0" algn="r" rtl="0">
              <a:spcBef>
                <a:spcPts val="0"/>
              </a:spcBef>
              <a:spcAft>
                <a:spcPts val="0"/>
              </a:spcAft>
              <a:buNone/>
            </a:pPr>
            <a:endParaRPr dirty="0">
              <a:effectLst>
                <a:outerShdw blurRad="38100" dist="38100" dir="2700000" algn="tl">
                  <a:srgbClr val="000000">
                    <a:alpha val="43137"/>
                  </a:srgbClr>
                </a:outerShdw>
              </a:effectLst>
            </a:endParaRPr>
          </a:p>
        </p:txBody>
      </p:sp>
      <p:grpSp>
        <p:nvGrpSpPr>
          <p:cNvPr id="3213" name="Google Shape;3213;p48"/>
          <p:cNvGrpSpPr/>
          <p:nvPr/>
        </p:nvGrpSpPr>
        <p:grpSpPr>
          <a:xfrm>
            <a:off x="4377120" y="4216461"/>
            <a:ext cx="393585" cy="393585"/>
            <a:chOff x="6239925" y="2032450"/>
            <a:chExt cx="472775" cy="472775"/>
          </a:xfrm>
        </p:grpSpPr>
        <p:sp>
          <p:nvSpPr>
            <p:cNvPr id="3214" name="Google Shape;3214;p48"/>
            <p:cNvSpPr/>
            <p:nvPr/>
          </p:nvSpPr>
          <p:spPr>
            <a:xfrm>
              <a:off x="6239925" y="2032450"/>
              <a:ext cx="472775" cy="472775"/>
            </a:xfrm>
            <a:custGeom>
              <a:avLst/>
              <a:gdLst/>
              <a:ahLst/>
              <a:cxnLst/>
              <a:rect l="l" t="t" r="r" b="b"/>
              <a:pathLst>
                <a:path w="18911" h="18911" extrusionOk="0">
                  <a:moveTo>
                    <a:pt x="9455" y="2466"/>
                  </a:moveTo>
                  <a:cubicBezTo>
                    <a:pt x="13307" y="2466"/>
                    <a:pt x="16442" y="5601"/>
                    <a:pt x="16442" y="9456"/>
                  </a:cubicBezTo>
                  <a:cubicBezTo>
                    <a:pt x="16442" y="13310"/>
                    <a:pt x="13307" y="16445"/>
                    <a:pt x="9455" y="16445"/>
                  </a:cubicBezTo>
                  <a:cubicBezTo>
                    <a:pt x="5601" y="16445"/>
                    <a:pt x="2466" y="13310"/>
                    <a:pt x="2466" y="9456"/>
                  </a:cubicBezTo>
                  <a:cubicBezTo>
                    <a:pt x="2466" y="5601"/>
                    <a:pt x="5601" y="2466"/>
                    <a:pt x="9455" y="2466"/>
                  </a:cubicBezTo>
                  <a:close/>
                  <a:moveTo>
                    <a:pt x="9455" y="0"/>
                  </a:moveTo>
                  <a:cubicBezTo>
                    <a:pt x="4228" y="0"/>
                    <a:pt x="0" y="4228"/>
                    <a:pt x="0" y="9456"/>
                  </a:cubicBezTo>
                  <a:cubicBezTo>
                    <a:pt x="0" y="14683"/>
                    <a:pt x="4228" y="18911"/>
                    <a:pt x="9455" y="18911"/>
                  </a:cubicBezTo>
                  <a:cubicBezTo>
                    <a:pt x="14680" y="18911"/>
                    <a:pt x="18911" y="14683"/>
                    <a:pt x="18911" y="9456"/>
                  </a:cubicBezTo>
                  <a:cubicBezTo>
                    <a:pt x="18911" y="4231"/>
                    <a:pt x="14680" y="0"/>
                    <a:pt x="94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15" name="Google Shape;3215;p48"/>
            <p:cNvSpPr/>
            <p:nvPr/>
          </p:nvSpPr>
          <p:spPr>
            <a:xfrm>
              <a:off x="6329800" y="2122325"/>
              <a:ext cx="292950" cy="293025"/>
            </a:xfrm>
            <a:custGeom>
              <a:avLst/>
              <a:gdLst/>
              <a:ahLst/>
              <a:cxnLst/>
              <a:rect l="l" t="t" r="r" b="b"/>
              <a:pathLst>
                <a:path w="11718" h="11721" extrusionOk="0">
                  <a:moveTo>
                    <a:pt x="5860" y="1043"/>
                  </a:moveTo>
                  <a:cubicBezTo>
                    <a:pt x="6171" y="1043"/>
                    <a:pt x="6424" y="1295"/>
                    <a:pt x="6424" y="1609"/>
                  </a:cubicBezTo>
                  <a:lnTo>
                    <a:pt x="6424" y="2542"/>
                  </a:lnTo>
                  <a:cubicBezTo>
                    <a:pt x="7264" y="2792"/>
                    <a:pt x="7839" y="3566"/>
                    <a:pt x="7842" y="4442"/>
                  </a:cubicBezTo>
                  <a:cubicBezTo>
                    <a:pt x="7842" y="4755"/>
                    <a:pt x="7589" y="5008"/>
                    <a:pt x="7276" y="5008"/>
                  </a:cubicBezTo>
                  <a:cubicBezTo>
                    <a:pt x="6966" y="5008"/>
                    <a:pt x="6713" y="4755"/>
                    <a:pt x="6713" y="4442"/>
                  </a:cubicBezTo>
                  <a:cubicBezTo>
                    <a:pt x="6713" y="3929"/>
                    <a:pt x="6292" y="3588"/>
                    <a:pt x="5853" y="3588"/>
                  </a:cubicBezTo>
                  <a:cubicBezTo>
                    <a:pt x="5644" y="3588"/>
                    <a:pt x="5429" y="3666"/>
                    <a:pt x="5255" y="3840"/>
                  </a:cubicBezTo>
                  <a:cubicBezTo>
                    <a:pt x="4719" y="4376"/>
                    <a:pt x="5099" y="5297"/>
                    <a:pt x="5860" y="5297"/>
                  </a:cubicBezTo>
                  <a:cubicBezTo>
                    <a:pt x="5862" y="5297"/>
                    <a:pt x="5865" y="5297"/>
                    <a:pt x="5867" y="5297"/>
                  </a:cubicBezTo>
                  <a:cubicBezTo>
                    <a:pt x="6849" y="5297"/>
                    <a:pt x="7680" y="6019"/>
                    <a:pt x="7821" y="6993"/>
                  </a:cubicBezTo>
                  <a:cubicBezTo>
                    <a:pt x="7962" y="7968"/>
                    <a:pt x="7369" y="8899"/>
                    <a:pt x="6424" y="9179"/>
                  </a:cubicBezTo>
                  <a:lnTo>
                    <a:pt x="6424" y="10115"/>
                  </a:lnTo>
                  <a:cubicBezTo>
                    <a:pt x="6424" y="10426"/>
                    <a:pt x="6171" y="10679"/>
                    <a:pt x="5860" y="10679"/>
                  </a:cubicBezTo>
                  <a:cubicBezTo>
                    <a:pt x="5547" y="10679"/>
                    <a:pt x="5294" y="10426"/>
                    <a:pt x="5294" y="10115"/>
                  </a:cubicBezTo>
                  <a:lnTo>
                    <a:pt x="5294" y="9179"/>
                  </a:lnTo>
                  <a:cubicBezTo>
                    <a:pt x="4454" y="8929"/>
                    <a:pt x="3879" y="8155"/>
                    <a:pt x="3876" y="7279"/>
                  </a:cubicBezTo>
                  <a:cubicBezTo>
                    <a:pt x="3876" y="6966"/>
                    <a:pt x="4129" y="6713"/>
                    <a:pt x="4442" y="6713"/>
                  </a:cubicBezTo>
                  <a:cubicBezTo>
                    <a:pt x="4752" y="6713"/>
                    <a:pt x="5005" y="6966"/>
                    <a:pt x="5005" y="7279"/>
                  </a:cubicBezTo>
                  <a:cubicBezTo>
                    <a:pt x="5005" y="7792"/>
                    <a:pt x="5426" y="8133"/>
                    <a:pt x="5865" y="8133"/>
                  </a:cubicBezTo>
                  <a:cubicBezTo>
                    <a:pt x="6074" y="8133"/>
                    <a:pt x="6288" y="8055"/>
                    <a:pt x="6463" y="7881"/>
                  </a:cubicBezTo>
                  <a:cubicBezTo>
                    <a:pt x="6999" y="7345"/>
                    <a:pt x="6619" y="6427"/>
                    <a:pt x="5860" y="6427"/>
                  </a:cubicBezTo>
                  <a:cubicBezTo>
                    <a:pt x="4873" y="6427"/>
                    <a:pt x="4039" y="5704"/>
                    <a:pt x="3897" y="4728"/>
                  </a:cubicBezTo>
                  <a:cubicBezTo>
                    <a:pt x="3756" y="3753"/>
                    <a:pt x="4349" y="2822"/>
                    <a:pt x="5294" y="2542"/>
                  </a:cubicBezTo>
                  <a:lnTo>
                    <a:pt x="5294" y="1609"/>
                  </a:lnTo>
                  <a:cubicBezTo>
                    <a:pt x="5294" y="1295"/>
                    <a:pt x="5547" y="1043"/>
                    <a:pt x="5860" y="1043"/>
                  </a:cubicBezTo>
                  <a:close/>
                  <a:moveTo>
                    <a:pt x="5860" y="1"/>
                  </a:moveTo>
                  <a:cubicBezTo>
                    <a:pt x="2629" y="1"/>
                    <a:pt x="1" y="2629"/>
                    <a:pt x="1" y="5861"/>
                  </a:cubicBezTo>
                  <a:cubicBezTo>
                    <a:pt x="1" y="9092"/>
                    <a:pt x="2629" y="11720"/>
                    <a:pt x="5860" y="11720"/>
                  </a:cubicBezTo>
                  <a:cubicBezTo>
                    <a:pt x="9088" y="11720"/>
                    <a:pt x="11717" y="9092"/>
                    <a:pt x="11717" y="5861"/>
                  </a:cubicBezTo>
                  <a:cubicBezTo>
                    <a:pt x="11717" y="2629"/>
                    <a:pt x="9088" y="1"/>
                    <a:pt x="58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3216" name="Google Shape;3216;p48"/>
          <p:cNvGrpSpPr/>
          <p:nvPr/>
        </p:nvGrpSpPr>
        <p:grpSpPr>
          <a:xfrm>
            <a:off x="4345321" y="1479855"/>
            <a:ext cx="457183" cy="236491"/>
            <a:chOff x="2084325" y="363300"/>
            <a:chExt cx="484150" cy="254100"/>
          </a:xfrm>
        </p:grpSpPr>
        <p:sp>
          <p:nvSpPr>
            <p:cNvPr id="3217" name="Google Shape;3217;p48"/>
            <p:cNvSpPr/>
            <p:nvPr/>
          </p:nvSpPr>
          <p:spPr>
            <a:xfrm>
              <a:off x="2084325" y="363300"/>
              <a:ext cx="484150" cy="254100"/>
            </a:xfrm>
            <a:custGeom>
              <a:avLst/>
              <a:gdLst/>
              <a:ahLst/>
              <a:cxnLst/>
              <a:rect l="l" t="t" r="r" b="b"/>
              <a:pathLst>
                <a:path w="19366" h="10164" extrusionOk="0">
                  <a:moveTo>
                    <a:pt x="9686" y="1128"/>
                  </a:moveTo>
                  <a:cubicBezTo>
                    <a:pt x="10195" y="1128"/>
                    <a:pt x="10707" y="1226"/>
                    <a:pt x="11196" y="1428"/>
                  </a:cubicBezTo>
                  <a:cubicBezTo>
                    <a:pt x="12671" y="2042"/>
                    <a:pt x="13635" y="3482"/>
                    <a:pt x="13635" y="5081"/>
                  </a:cubicBezTo>
                  <a:cubicBezTo>
                    <a:pt x="13632" y="7264"/>
                    <a:pt x="11864" y="9031"/>
                    <a:pt x="9684" y="9034"/>
                  </a:cubicBezTo>
                  <a:cubicBezTo>
                    <a:pt x="8085" y="9034"/>
                    <a:pt x="6643" y="8071"/>
                    <a:pt x="6032" y="6592"/>
                  </a:cubicBezTo>
                  <a:cubicBezTo>
                    <a:pt x="5420" y="5117"/>
                    <a:pt x="5758" y="3415"/>
                    <a:pt x="6887" y="2286"/>
                  </a:cubicBezTo>
                  <a:cubicBezTo>
                    <a:pt x="7645" y="1530"/>
                    <a:pt x="8657" y="1128"/>
                    <a:pt x="9686" y="1128"/>
                  </a:cubicBezTo>
                  <a:close/>
                  <a:moveTo>
                    <a:pt x="9684" y="1"/>
                  </a:moveTo>
                  <a:cubicBezTo>
                    <a:pt x="4502" y="1"/>
                    <a:pt x="361" y="4512"/>
                    <a:pt x="190" y="4704"/>
                  </a:cubicBezTo>
                  <a:cubicBezTo>
                    <a:pt x="0" y="4918"/>
                    <a:pt x="0" y="5243"/>
                    <a:pt x="190" y="5457"/>
                  </a:cubicBezTo>
                  <a:cubicBezTo>
                    <a:pt x="361" y="5650"/>
                    <a:pt x="4502" y="10164"/>
                    <a:pt x="9684" y="10164"/>
                  </a:cubicBezTo>
                  <a:cubicBezTo>
                    <a:pt x="14867" y="10164"/>
                    <a:pt x="19004" y="5650"/>
                    <a:pt x="19176" y="5457"/>
                  </a:cubicBezTo>
                  <a:cubicBezTo>
                    <a:pt x="19365" y="5243"/>
                    <a:pt x="19365" y="4918"/>
                    <a:pt x="19176" y="4704"/>
                  </a:cubicBezTo>
                  <a:cubicBezTo>
                    <a:pt x="19004" y="4512"/>
                    <a:pt x="14867" y="1"/>
                    <a:pt x="96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218" name="Google Shape;3218;p48"/>
            <p:cNvSpPr/>
            <p:nvPr/>
          </p:nvSpPr>
          <p:spPr>
            <a:xfrm>
              <a:off x="2250600" y="419775"/>
              <a:ext cx="145175" cy="141125"/>
            </a:xfrm>
            <a:custGeom>
              <a:avLst/>
              <a:gdLst/>
              <a:ahLst/>
              <a:cxnLst/>
              <a:rect l="l" t="t" r="r" b="b"/>
              <a:pathLst>
                <a:path w="5807" h="5645" extrusionOk="0">
                  <a:moveTo>
                    <a:pt x="3018" y="0"/>
                  </a:moveTo>
                  <a:cubicBezTo>
                    <a:pt x="1922" y="0"/>
                    <a:pt x="929" y="634"/>
                    <a:pt x="468" y="1626"/>
                  </a:cubicBezTo>
                  <a:cubicBezTo>
                    <a:pt x="1" y="2623"/>
                    <a:pt x="158" y="3797"/>
                    <a:pt x="862" y="4637"/>
                  </a:cubicBezTo>
                  <a:cubicBezTo>
                    <a:pt x="1407" y="5287"/>
                    <a:pt x="2203" y="5645"/>
                    <a:pt x="3025" y="5645"/>
                  </a:cubicBezTo>
                  <a:cubicBezTo>
                    <a:pt x="3270" y="5645"/>
                    <a:pt x="3518" y="5613"/>
                    <a:pt x="3762" y="5547"/>
                  </a:cubicBezTo>
                  <a:cubicBezTo>
                    <a:pt x="4825" y="5258"/>
                    <a:pt x="5620" y="4382"/>
                    <a:pt x="5807" y="3297"/>
                  </a:cubicBezTo>
                  <a:lnTo>
                    <a:pt x="5807" y="3297"/>
                  </a:lnTo>
                  <a:cubicBezTo>
                    <a:pt x="5625" y="3356"/>
                    <a:pt x="5446" y="3383"/>
                    <a:pt x="5272" y="3383"/>
                  </a:cubicBezTo>
                  <a:cubicBezTo>
                    <a:pt x="4356" y="3383"/>
                    <a:pt x="3596" y="2626"/>
                    <a:pt x="3596" y="1692"/>
                  </a:cubicBezTo>
                  <a:cubicBezTo>
                    <a:pt x="3596" y="1147"/>
                    <a:pt x="3861" y="633"/>
                    <a:pt x="4307" y="316"/>
                  </a:cubicBezTo>
                  <a:cubicBezTo>
                    <a:pt x="3913" y="112"/>
                    <a:pt x="3476" y="3"/>
                    <a:pt x="3033" y="0"/>
                  </a:cubicBezTo>
                  <a:cubicBezTo>
                    <a:pt x="3028" y="0"/>
                    <a:pt x="3023" y="0"/>
                    <a:pt x="30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 name="Rectangle 1">
            <a:extLst>
              <a:ext uri="{FF2B5EF4-FFF2-40B4-BE49-F238E27FC236}">
                <a16:creationId xmlns:a16="http://schemas.microsoft.com/office/drawing/2014/main" id="{BBE26674-C341-013E-D899-7FC7D388A719}"/>
              </a:ext>
            </a:extLst>
          </p:cNvPr>
          <p:cNvSpPr/>
          <p:nvPr/>
        </p:nvSpPr>
        <p:spPr>
          <a:xfrm>
            <a:off x="6092556" y="1050577"/>
            <a:ext cx="3025957" cy="134695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2750F8B2-0D1A-0992-A00D-484B7DFFF641}"/>
              </a:ext>
            </a:extLst>
          </p:cNvPr>
          <p:cNvSpPr/>
          <p:nvPr/>
        </p:nvSpPr>
        <p:spPr>
          <a:xfrm>
            <a:off x="6076162" y="2537702"/>
            <a:ext cx="2923780" cy="102408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31A46067-E87C-38D7-106E-19B2CDCB8171}"/>
              </a:ext>
            </a:extLst>
          </p:cNvPr>
          <p:cNvSpPr/>
          <p:nvPr/>
        </p:nvSpPr>
        <p:spPr>
          <a:xfrm>
            <a:off x="374754" y="1598088"/>
            <a:ext cx="2649469" cy="119389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AE70AC2C-7DEC-5485-1319-AA904AD6946C}"/>
              </a:ext>
            </a:extLst>
          </p:cNvPr>
          <p:cNvSpPr/>
          <p:nvPr/>
        </p:nvSpPr>
        <p:spPr>
          <a:xfrm>
            <a:off x="45705" y="3035500"/>
            <a:ext cx="2978518" cy="146018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Google Shape;3203;p48">
            <a:extLst>
              <a:ext uri="{FF2B5EF4-FFF2-40B4-BE49-F238E27FC236}">
                <a16:creationId xmlns:a16="http://schemas.microsoft.com/office/drawing/2014/main" id="{CECBF701-B53F-4374-DF3B-2B5005B3913C}"/>
              </a:ext>
            </a:extLst>
          </p:cNvPr>
          <p:cNvCxnSpPr/>
          <p:nvPr/>
        </p:nvCxnSpPr>
        <p:spPr>
          <a:xfrm rot="10800000">
            <a:off x="4571721" y="4124410"/>
            <a:ext cx="1041600" cy="0"/>
          </a:xfrm>
          <a:prstGeom prst="straightConnector1">
            <a:avLst/>
          </a:prstGeom>
          <a:noFill/>
          <a:ln w="19050" cap="flat" cmpd="sng">
            <a:solidFill>
              <a:schemeClr val="dk2"/>
            </a:solidFill>
            <a:prstDash val="solid"/>
            <a:round/>
            <a:headEnd type="none" w="med" len="med"/>
            <a:tailEnd type="none" w="med" len="med"/>
          </a:ln>
        </p:spPr>
      </p:cxnSp>
      <p:sp>
        <p:nvSpPr>
          <p:cNvPr id="10" name="TextBox 9">
            <a:extLst>
              <a:ext uri="{FF2B5EF4-FFF2-40B4-BE49-F238E27FC236}">
                <a16:creationId xmlns:a16="http://schemas.microsoft.com/office/drawing/2014/main" id="{3821E33A-8512-2977-857B-03FF63B36251}"/>
              </a:ext>
            </a:extLst>
          </p:cNvPr>
          <p:cNvSpPr txBox="1"/>
          <p:nvPr/>
        </p:nvSpPr>
        <p:spPr>
          <a:xfrm>
            <a:off x="5674437" y="3940365"/>
            <a:ext cx="3345857" cy="738664"/>
          </a:xfrm>
          <a:prstGeom prst="rect">
            <a:avLst/>
          </a:prstGeom>
          <a:noFill/>
        </p:spPr>
        <p:txBody>
          <a:bodyPr wrap="square">
            <a:spAutoFit/>
          </a:bodyPr>
          <a:lstStyle/>
          <a:p>
            <a:r>
              <a:rPr lang="en-US" dirty="0">
                <a:solidFill>
                  <a:schemeClr val="tx1"/>
                </a:solidFill>
                <a:effectLst>
                  <a:outerShdw blurRad="38100" dist="38100" dir="2700000" algn="tl">
                    <a:srgbClr val="000000">
                      <a:alpha val="43137"/>
                    </a:srgbClr>
                  </a:outerShdw>
                </a:effectLst>
                <a:latin typeface="Arial Rounded MT Bold" panose="020F0704030504030204" pitchFamily="34" charset="0"/>
              </a:rPr>
              <a:t> India's diverse climate patterns highlighted by the variation in rainfall across different states.</a:t>
            </a:r>
          </a:p>
        </p:txBody>
      </p:sp>
      <p:sp>
        <p:nvSpPr>
          <p:cNvPr id="11" name="Rectangle 10">
            <a:extLst>
              <a:ext uri="{FF2B5EF4-FFF2-40B4-BE49-F238E27FC236}">
                <a16:creationId xmlns:a16="http://schemas.microsoft.com/office/drawing/2014/main" id="{E90B930B-3F14-CE35-D914-B7B64EFC71A7}"/>
              </a:ext>
            </a:extLst>
          </p:cNvPr>
          <p:cNvSpPr/>
          <p:nvPr/>
        </p:nvSpPr>
        <p:spPr>
          <a:xfrm>
            <a:off x="5608066" y="3829056"/>
            <a:ext cx="3098633" cy="102407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2" name="Google Shape;3129;p45">
            <a:extLst>
              <a:ext uri="{FF2B5EF4-FFF2-40B4-BE49-F238E27FC236}">
                <a16:creationId xmlns:a16="http://schemas.microsoft.com/office/drawing/2014/main" id="{B9510A56-A8B8-20D2-9386-7C068ECDB571}"/>
              </a:ext>
            </a:extLst>
          </p:cNvPr>
          <p:cNvGrpSpPr/>
          <p:nvPr/>
        </p:nvGrpSpPr>
        <p:grpSpPr>
          <a:xfrm>
            <a:off x="4516420" y="2096238"/>
            <a:ext cx="219980" cy="287607"/>
            <a:chOff x="-35089175" y="3919600"/>
            <a:chExt cx="222900" cy="291425"/>
          </a:xfrm>
        </p:grpSpPr>
        <p:sp>
          <p:nvSpPr>
            <p:cNvPr id="13" name="Google Shape;3130;p45">
              <a:extLst>
                <a:ext uri="{FF2B5EF4-FFF2-40B4-BE49-F238E27FC236}">
                  <a16:creationId xmlns:a16="http://schemas.microsoft.com/office/drawing/2014/main" id="{618558E6-B93E-340B-006C-1AB3585D6A97}"/>
                </a:ext>
              </a:extLst>
            </p:cNvPr>
            <p:cNvSpPr/>
            <p:nvPr/>
          </p:nvSpPr>
          <p:spPr>
            <a:xfrm>
              <a:off x="-35089175" y="3919600"/>
              <a:ext cx="222900" cy="291425"/>
            </a:xfrm>
            <a:custGeom>
              <a:avLst/>
              <a:gdLst/>
              <a:ahLst/>
              <a:cxnLst/>
              <a:rect l="l" t="t" r="r" b="b"/>
              <a:pathLst>
                <a:path w="8916" h="11657" extrusionOk="0">
                  <a:moveTo>
                    <a:pt x="4474" y="1418"/>
                  </a:moveTo>
                  <a:cubicBezTo>
                    <a:pt x="6143" y="1418"/>
                    <a:pt x="7530" y="2804"/>
                    <a:pt x="7530" y="4474"/>
                  </a:cubicBezTo>
                  <a:cubicBezTo>
                    <a:pt x="7561" y="6175"/>
                    <a:pt x="6143" y="7561"/>
                    <a:pt x="4474" y="7561"/>
                  </a:cubicBezTo>
                  <a:cubicBezTo>
                    <a:pt x="2772" y="7561"/>
                    <a:pt x="1386" y="6175"/>
                    <a:pt x="1386" y="4474"/>
                  </a:cubicBezTo>
                  <a:cubicBezTo>
                    <a:pt x="1386" y="2804"/>
                    <a:pt x="2772" y="1418"/>
                    <a:pt x="4474" y="1418"/>
                  </a:cubicBezTo>
                  <a:close/>
                  <a:moveTo>
                    <a:pt x="4474" y="0"/>
                  </a:moveTo>
                  <a:cubicBezTo>
                    <a:pt x="2016" y="0"/>
                    <a:pt x="0" y="2017"/>
                    <a:pt x="0" y="4442"/>
                  </a:cubicBezTo>
                  <a:cubicBezTo>
                    <a:pt x="0" y="5419"/>
                    <a:pt x="315" y="6333"/>
                    <a:pt x="914" y="7120"/>
                  </a:cubicBezTo>
                  <a:lnTo>
                    <a:pt x="4190" y="11531"/>
                  </a:lnTo>
                  <a:cubicBezTo>
                    <a:pt x="4253" y="11626"/>
                    <a:pt x="4348" y="11657"/>
                    <a:pt x="4474" y="11657"/>
                  </a:cubicBezTo>
                  <a:cubicBezTo>
                    <a:pt x="4568" y="11657"/>
                    <a:pt x="4663" y="11626"/>
                    <a:pt x="4726" y="11531"/>
                  </a:cubicBezTo>
                  <a:lnTo>
                    <a:pt x="8002" y="7120"/>
                  </a:lnTo>
                  <a:cubicBezTo>
                    <a:pt x="8601" y="6333"/>
                    <a:pt x="8916" y="5419"/>
                    <a:pt x="8916" y="4442"/>
                  </a:cubicBezTo>
                  <a:cubicBezTo>
                    <a:pt x="8916" y="2017"/>
                    <a:pt x="6931" y="0"/>
                    <a:pt x="44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131;p45">
              <a:extLst>
                <a:ext uri="{FF2B5EF4-FFF2-40B4-BE49-F238E27FC236}">
                  <a16:creationId xmlns:a16="http://schemas.microsoft.com/office/drawing/2014/main" id="{E0F6FDD8-F933-041D-9C37-8777557BBC88}"/>
                </a:ext>
              </a:extLst>
            </p:cNvPr>
            <p:cNvSpPr/>
            <p:nvPr/>
          </p:nvSpPr>
          <p:spPr>
            <a:xfrm>
              <a:off x="-35038000" y="3971575"/>
              <a:ext cx="120525" cy="120525"/>
            </a:xfrm>
            <a:custGeom>
              <a:avLst/>
              <a:gdLst/>
              <a:ahLst/>
              <a:cxnLst/>
              <a:rect l="l" t="t" r="r" b="b"/>
              <a:pathLst>
                <a:path w="4821" h="4821" extrusionOk="0">
                  <a:moveTo>
                    <a:pt x="2427" y="662"/>
                  </a:moveTo>
                  <a:cubicBezTo>
                    <a:pt x="2616" y="662"/>
                    <a:pt x="2773" y="820"/>
                    <a:pt x="2773" y="1040"/>
                  </a:cubicBezTo>
                  <a:cubicBezTo>
                    <a:pt x="2773" y="1229"/>
                    <a:pt x="2616" y="1387"/>
                    <a:pt x="2427" y="1387"/>
                  </a:cubicBezTo>
                  <a:cubicBezTo>
                    <a:pt x="2206" y="1387"/>
                    <a:pt x="2049" y="1229"/>
                    <a:pt x="2049" y="1040"/>
                  </a:cubicBezTo>
                  <a:cubicBezTo>
                    <a:pt x="2049" y="820"/>
                    <a:pt x="2206" y="662"/>
                    <a:pt x="2427" y="662"/>
                  </a:cubicBezTo>
                  <a:close/>
                  <a:moveTo>
                    <a:pt x="2427" y="2017"/>
                  </a:moveTo>
                  <a:cubicBezTo>
                    <a:pt x="2616" y="2017"/>
                    <a:pt x="2773" y="2174"/>
                    <a:pt x="2773" y="2363"/>
                  </a:cubicBezTo>
                  <a:lnTo>
                    <a:pt x="2773" y="3750"/>
                  </a:lnTo>
                  <a:cubicBezTo>
                    <a:pt x="2773" y="3939"/>
                    <a:pt x="2616" y="4096"/>
                    <a:pt x="2427" y="4096"/>
                  </a:cubicBezTo>
                  <a:cubicBezTo>
                    <a:pt x="2206" y="4096"/>
                    <a:pt x="2049" y="3939"/>
                    <a:pt x="2049" y="3750"/>
                  </a:cubicBezTo>
                  <a:lnTo>
                    <a:pt x="2049" y="2363"/>
                  </a:lnTo>
                  <a:cubicBezTo>
                    <a:pt x="2049" y="2174"/>
                    <a:pt x="2206" y="2017"/>
                    <a:pt x="2427" y="2017"/>
                  </a:cubicBezTo>
                  <a:close/>
                  <a:moveTo>
                    <a:pt x="2427" y="1"/>
                  </a:moveTo>
                  <a:cubicBezTo>
                    <a:pt x="1072" y="1"/>
                    <a:pt x="1" y="1072"/>
                    <a:pt x="1" y="2395"/>
                  </a:cubicBezTo>
                  <a:cubicBezTo>
                    <a:pt x="1" y="3750"/>
                    <a:pt x="1072" y="4821"/>
                    <a:pt x="2427" y="4821"/>
                  </a:cubicBezTo>
                  <a:cubicBezTo>
                    <a:pt x="3750" y="4821"/>
                    <a:pt x="4821" y="3750"/>
                    <a:pt x="4821" y="2395"/>
                  </a:cubicBezTo>
                  <a:cubicBezTo>
                    <a:pt x="4821" y="1072"/>
                    <a:pt x="3750" y="1"/>
                    <a:pt x="24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3177;p47">
            <a:extLst>
              <a:ext uri="{FF2B5EF4-FFF2-40B4-BE49-F238E27FC236}">
                <a16:creationId xmlns:a16="http://schemas.microsoft.com/office/drawing/2014/main" id="{607A9565-29A9-E162-F90B-202EDB8CECAB}"/>
              </a:ext>
            </a:extLst>
          </p:cNvPr>
          <p:cNvGrpSpPr/>
          <p:nvPr/>
        </p:nvGrpSpPr>
        <p:grpSpPr>
          <a:xfrm>
            <a:off x="4418132" y="2785417"/>
            <a:ext cx="424501" cy="371399"/>
            <a:chOff x="-60255350" y="3733825"/>
            <a:chExt cx="316650" cy="316550"/>
          </a:xfrm>
        </p:grpSpPr>
        <p:sp>
          <p:nvSpPr>
            <p:cNvPr id="17" name="Google Shape;3178;p47">
              <a:extLst>
                <a:ext uri="{FF2B5EF4-FFF2-40B4-BE49-F238E27FC236}">
                  <a16:creationId xmlns:a16="http://schemas.microsoft.com/office/drawing/2014/main" id="{7B17336D-9C9A-411E-032B-4F5A81B37641}"/>
                </a:ext>
              </a:extLst>
            </p:cNvPr>
            <p:cNvSpPr/>
            <p:nvPr/>
          </p:nvSpPr>
          <p:spPr>
            <a:xfrm>
              <a:off x="-60218325" y="3733825"/>
              <a:ext cx="235525" cy="316550"/>
            </a:xfrm>
            <a:custGeom>
              <a:avLst/>
              <a:gdLst/>
              <a:ahLst/>
              <a:cxnLst/>
              <a:rect l="l" t="t" r="r" b="b"/>
              <a:pathLst>
                <a:path w="9421" h="12662" extrusionOk="0">
                  <a:moveTo>
                    <a:pt x="4821" y="1666"/>
                  </a:moveTo>
                  <a:cubicBezTo>
                    <a:pt x="5073" y="1666"/>
                    <a:pt x="5262" y="1886"/>
                    <a:pt x="5262" y="2075"/>
                  </a:cubicBezTo>
                  <a:lnTo>
                    <a:pt x="5262" y="2359"/>
                  </a:lnTo>
                  <a:cubicBezTo>
                    <a:pt x="5734" y="2485"/>
                    <a:pt x="6081" y="2989"/>
                    <a:pt x="6081" y="3525"/>
                  </a:cubicBezTo>
                  <a:cubicBezTo>
                    <a:pt x="6081" y="3777"/>
                    <a:pt x="5892" y="3934"/>
                    <a:pt x="5640" y="3934"/>
                  </a:cubicBezTo>
                  <a:cubicBezTo>
                    <a:pt x="5419" y="3934"/>
                    <a:pt x="5262" y="3714"/>
                    <a:pt x="5262" y="3525"/>
                  </a:cubicBezTo>
                  <a:cubicBezTo>
                    <a:pt x="5262" y="3273"/>
                    <a:pt x="5073" y="3084"/>
                    <a:pt x="4821" y="3084"/>
                  </a:cubicBezTo>
                  <a:cubicBezTo>
                    <a:pt x="4569" y="3084"/>
                    <a:pt x="4411" y="3273"/>
                    <a:pt x="4411" y="3525"/>
                  </a:cubicBezTo>
                  <a:cubicBezTo>
                    <a:pt x="4411" y="3777"/>
                    <a:pt x="4789" y="3997"/>
                    <a:pt x="5104" y="4249"/>
                  </a:cubicBezTo>
                  <a:cubicBezTo>
                    <a:pt x="5514" y="4564"/>
                    <a:pt x="6081" y="4942"/>
                    <a:pt x="6081" y="5604"/>
                  </a:cubicBezTo>
                  <a:cubicBezTo>
                    <a:pt x="6081" y="6171"/>
                    <a:pt x="5734" y="6612"/>
                    <a:pt x="5262" y="6801"/>
                  </a:cubicBezTo>
                  <a:lnTo>
                    <a:pt x="5262" y="7085"/>
                  </a:lnTo>
                  <a:cubicBezTo>
                    <a:pt x="5262" y="7305"/>
                    <a:pt x="5041" y="7463"/>
                    <a:pt x="4821" y="7463"/>
                  </a:cubicBezTo>
                  <a:cubicBezTo>
                    <a:pt x="4569" y="7463"/>
                    <a:pt x="4411" y="7274"/>
                    <a:pt x="4411" y="7085"/>
                  </a:cubicBezTo>
                  <a:lnTo>
                    <a:pt x="4411" y="6801"/>
                  </a:lnTo>
                  <a:cubicBezTo>
                    <a:pt x="3938" y="6644"/>
                    <a:pt x="3592" y="6171"/>
                    <a:pt x="3592" y="5604"/>
                  </a:cubicBezTo>
                  <a:cubicBezTo>
                    <a:pt x="3592" y="5383"/>
                    <a:pt x="3781" y="5194"/>
                    <a:pt x="4033" y="5194"/>
                  </a:cubicBezTo>
                  <a:cubicBezTo>
                    <a:pt x="4253" y="5194"/>
                    <a:pt x="4411" y="5383"/>
                    <a:pt x="4411" y="5604"/>
                  </a:cubicBezTo>
                  <a:cubicBezTo>
                    <a:pt x="4411" y="5856"/>
                    <a:pt x="4632" y="6014"/>
                    <a:pt x="4821" y="6014"/>
                  </a:cubicBezTo>
                  <a:cubicBezTo>
                    <a:pt x="5041" y="6014"/>
                    <a:pt x="5262" y="5824"/>
                    <a:pt x="5262" y="5604"/>
                  </a:cubicBezTo>
                  <a:cubicBezTo>
                    <a:pt x="5262" y="5383"/>
                    <a:pt x="4947" y="5131"/>
                    <a:pt x="4569" y="4911"/>
                  </a:cubicBezTo>
                  <a:cubicBezTo>
                    <a:pt x="4159" y="4596"/>
                    <a:pt x="3592" y="4186"/>
                    <a:pt x="3592" y="3525"/>
                  </a:cubicBezTo>
                  <a:cubicBezTo>
                    <a:pt x="3592" y="2989"/>
                    <a:pt x="3938" y="2548"/>
                    <a:pt x="4411" y="2359"/>
                  </a:cubicBezTo>
                  <a:lnTo>
                    <a:pt x="4411" y="2075"/>
                  </a:lnTo>
                  <a:cubicBezTo>
                    <a:pt x="4411" y="1823"/>
                    <a:pt x="4632" y="1666"/>
                    <a:pt x="4821" y="1666"/>
                  </a:cubicBezTo>
                  <a:close/>
                  <a:moveTo>
                    <a:pt x="6081" y="9385"/>
                  </a:moveTo>
                  <a:lnTo>
                    <a:pt x="6081" y="10235"/>
                  </a:lnTo>
                  <a:lnTo>
                    <a:pt x="3592" y="10235"/>
                  </a:lnTo>
                  <a:lnTo>
                    <a:pt x="3592" y="9385"/>
                  </a:lnTo>
                  <a:close/>
                  <a:moveTo>
                    <a:pt x="4801" y="0"/>
                  </a:moveTo>
                  <a:cubicBezTo>
                    <a:pt x="4498" y="0"/>
                    <a:pt x="4188" y="29"/>
                    <a:pt x="3875" y="91"/>
                  </a:cubicBezTo>
                  <a:cubicBezTo>
                    <a:pt x="2111" y="500"/>
                    <a:pt x="693" y="1949"/>
                    <a:pt x="378" y="3714"/>
                  </a:cubicBezTo>
                  <a:cubicBezTo>
                    <a:pt x="0" y="5698"/>
                    <a:pt x="1008" y="7652"/>
                    <a:pt x="2773" y="8565"/>
                  </a:cubicBezTo>
                  <a:lnTo>
                    <a:pt x="2773" y="10582"/>
                  </a:lnTo>
                  <a:cubicBezTo>
                    <a:pt x="2773" y="11716"/>
                    <a:pt x="3718" y="12661"/>
                    <a:pt x="4852" y="12661"/>
                  </a:cubicBezTo>
                  <a:cubicBezTo>
                    <a:pt x="5986" y="12661"/>
                    <a:pt x="6963" y="11716"/>
                    <a:pt x="6963" y="10582"/>
                  </a:cubicBezTo>
                  <a:lnTo>
                    <a:pt x="6963" y="8565"/>
                  </a:lnTo>
                  <a:cubicBezTo>
                    <a:pt x="8444" y="7778"/>
                    <a:pt x="9420" y="6234"/>
                    <a:pt x="9420" y="4501"/>
                  </a:cubicBezTo>
                  <a:cubicBezTo>
                    <a:pt x="9392" y="2000"/>
                    <a:pt x="7308" y="0"/>
                    <a:pt x="48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179;p47">
              <a:extLst>
                <a:ext uri="{FF2B5EF4-FFF2-40B4-BE49-F238E27FC236}">
                  <a16:creationId xmlns:a16="http://schemas.microsoft.com/office/drawing/2014/main" id="{B09E37BB-8F24-5155-48E4-D4C6210E3D34}"/>
                </a:ext>
              </a:extLst>
            </p:cNvPr>
            <p:cNvSpPr/>
            <p:nvPr/>
          </p:nvSpPr>
          <p:spPr>
            <a:xfrm>
              <a:off x="-60255350" y="3844775"/>
              <a:ext cx="34675" cy="20500"/>
            </a:xfrm>
            <a:custGeom>
              <a:avLst/>
              <a:gdLst/>
              <a:ahLst/>
              <a:cxnLst/>
              <a:rect l="l" t="t" r="r" b="b"/>
              <a:pathLst>
                <a:path w="1387" h="820" extrusionOk="0">
                  <a:moveTo>
                    <a:pt x="379" y="0"/>
                  </a:moveTo>
                  <a:cubicBezTo>
                    <a:pt x="158" y="0"/>
                    <a:pt x="1" y="189"/>
                    <a:pt x="1" y="378"/>
                  </a:cubicBezTo>
                  <a:cubicBezTo>
                    <a:pt x="1" y="630"/>
                    <a:pt x="190" y="819"/>
                    <a:pt x="379" y="819"/>
                  </a:cubicBezTo>
                  <a:lnTo>
                    <a:pt x="946" y="819"/>
                  </a:lnTo>
                  <a:cubicBezTo>
                    <a:pt x="1166" y="819"/>
                    <a:pt x="1387" y="630"/>
                    <a:pt x="1387" y="378"/>
                  </a:cubicBezTo>
                  <a:cubicBezTo>
                    <a:pt x="1387" y="158"/>
                    <a:pt x="1166" y="0"/>
                    <a:pt x="9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180;p47">
              <a:extLst>
                <a:ext uri="{FF2B5EF4-FFF2-40B4-BE49-F238E27FC236}">
                  <a16:creationId xmlns:a16="http://schemas.microsoft.com/office/drawing/2014/main" id="{A8B86E9A-3A86-0AA9-FFEC-5CBC266C7144}"/>
                </a:ext>
              </a:extLst>
            </p:cNvPr>
            <p:cNvSpPr/>
            <p:nvPr/>
          </p:nvSpPr>
          <p:spPr>
            <a:xfrm>
              <a:off x="-59974175" y="3844775"/>
              <a:ext cx="35475" cy="20500"/>
            </a:xfrm>
            <a:custGeom>
              <a:avLst/>
              <a:gdLst/>
              <a:ahLst/>
              <a:cxnLst/>
              <a:rect l="l" t="t" r="r" b="b"/>
              <a:pathLst>
                <a:path w="1419" h="820" extrusionOk="0">
                  <a:moveTo>
                    <a:pt x="442" y="0"/>
                  </a:moveTo>
                  <a:cubicBezTo>
                    <a:pt x="221" y="0"/>
                    <a:pt x="1" y="189"/>
                    <a:pt x="1" y="378"/>
                  </a:cubicBezTo>
                  <a:cubicBezTo>
                    <a:pt x="1" y="630"/>
                    <a:pt x="221" y="819"/>
                    <a:pt x="442" y="819"/>
                  </a:cubicBezTo>
                  <a:lnTo>
                    <a:pt x="1009" y="819"/>
                  </a:lnTo>
                  <a:cubicBezTo>
                    <a:pt x="1230" y="819"/>
                    <a:pt x="1387" y="630"/>
                    <a:pt x="1387" y="378"/>
                  </a:cubicBezTo>
                  <a:cubicBezTo>
                    <a:pt x="1419" y="158"/>
                    <a:pt x="1230" y="0"/>
                    <a:pt x="10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181;p47">
              <a:extLst>
                <a:ext uri="{FF2B5EF4-FFF2-40B4-BE49-F238E27FC236}">
                  <a16:creationId xmlns:a16="http://schemas.microsoft.com/office/drawing/2014/main" id="{9F09134D-66A5-682E-85EF-C06B122C2B2F}"/>
                </a:ext>
              </a:extLst>
            </p:cNvPr>
            <p:cNvSpPr/>
            <p:nvPr/>
          </p:nvSpPr>
          <p:spPr>
            <a:xfrm>
              <a:off x="-60212825" y="3939475"/>
              <a:ext cx="32325" cy="30350"/>
            </a:xfrm>
            <a:custGeom>
              <a:avLst/>
              <a:gdLst/>
              <a:ahLst/>
              <a:cxnLst/>
              <a:rect l="l" t="t" r="r" b="b"/>
              <a:pathLst>
                <a:path w="1293" h="1214" extrusionOk="0">
                  <a:moveTo>
                    <a:pt x="836" y="1"/>
                  </a:moveTo>
                  <a:cubicBezTo>
                    <a:pt x="725" y="1"/>
                    <a:pt x="615" y="40"/>
                    <a:pt x="536" y="119"/>
                  </a:cubicBezTo>
                  <a:lnTo>
                    <a:pt x="158" y="497"/>
                  </a:lnTo>
                  <a:cubicBezTo>
                    <a:pt x="1" y="654"/>
                    <a:pt x="1" y="938"/>
                    <a:pt x="158" y="1096"/>
                  </a:cubicBezTo>
                  <a:cubicBezTo>
                    <a:pt x="237" y="1174"/>
                    <a:pt x="340" y="1214"/>
                    <a:pt x="442" y="1214"/>
                  </a:cubicBezTo>
                  <a:cubicBezTo>
                    <a:pt x="544" y="1214"/>
                    <a:pt x="647" y="1174"/>
                    <a:pt x="725" y="1096"/>
                  </a:cubicBezTo>
                  <a:lnTo>
                    <a:pt x="1135" y="686"/>
                  </a:lnTo>
                  <a:cubicBezTo>
                    <a:pt x="1293" y="528"/>
                    <a:pt x="1293" y="245"/>
                    <a:pt x="1135" y="119"/>
                  </a:cubicBezTo>
                  <a:cubicBezTo>
                    <a:pt x="1056" y="40"/>
                    <a:pt x="946" y="1"/>
                    <a:pt x="8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182;p47">
              <a:extLst>
                <a:ext uri="{FF2B5EF4-FFF2-40B4-BE49-F238E27FC236}">
                  <a16:creationId xmlns:a16="http://schemas.microsoft.com/office/drawing/2014/main" id="{65318F28-A127-4671-9E03-4975E44FCBCB}"/>
                </a:ext>
              </a:extLst>
            </p:cNvPr>
            <p:cNvSpPr/>
            <p:nvPr/>
          </p:nvSpPr>
          <p:spPr>
            <a:xfrm>
              <a:off x="-60012750" y="3739425"/>
              <a:ext cx="32300" cy="30350"/>
            </a:xfrm>
            <a:custGeom>
              <a:avLst/>
              <a:gdLst/>
              <a:ahLst/>
              <a:cxnLst/>
              <a:rect l="l" t="t" r="r" b="b"/>
              <a:pathLst>
                <a:path w="1292" h="1214" extrusionOk="0">
                  <a:moveTo>
                    <a:pt x="835" y="1"/>
                  </a:moveTo>
                  <a:cubicBezTo>
                    <a:pt x="725" y="1"/>
                    <a:pt x="614" y="40"/>
                    <a:pt x="536" y="119"/>
                  </a:cubicBezTo>
                  <a:lnTo>
                    <a:pt x="126" y="497"/>
                  </a:lnTo>
                  <a:cubicBezTo>
                    <a:pt x="0" y="654"/>
                    <a:pt x="0" y="938"/>
                    <a:pt x="126" y="1095"/>
                  </a:cubicBezTo>
                  <a:cubicBezTo>
                    <a:pt x="205" y="1174"/>
                    <a:pt x="315" y="1213"/>
                    <a:pt x="425" y="1213"/>
                  </a:cubicBezTo>
                  <a:cubicBezTo>
                    <a:pt x="536" y="1213"/>
                    <a:pt x="646" y="1174"/>
                    <a:pt x="725" y="1095"/>
                  </a:cubicBezTo>
                  <a:lnTo>
                    <a:pt x="1134" y="686"/>
                  </a:lnTo>
                  <a:cubicBezTo>
                    <a:pt x="1292" y="560"/>
                    <a:pt x="1292" y="276"/>
                    <a:pt x="1134" y="119"/>
                  </a:cubicBezTo>
                  <a:cubicBezTo>
                    <a:pt x="1056" y="40"/>
                    <a:pt x="945" y="1"/>
                    <a:pt x="8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183;p47">
              <a:extLst>
                <a:ext uri="{FF2B5EF4-FFF2-40B4-BE49-F238E27FC236}">
                  <a16:creationId xmlns:a16="http://schemas.microsoft.com/office/drawing/2014/main" id="{369B906D-76E3-44C1-0B9C-B2ADB1B75B9B}"/>
                </a:ext>
              </a:extLst>
            </p:cNvPr>
            <p:cNvSpPr/>
            <p:nvPr/>
          </p:nvSpPr>
          <p:spPr>
            <a:xfrm>
              <a:off x="-60012750" y="3939475"/>
              <a:ext cx="32300" cy="30350"/>
            </a:xfrm>
            <a:custGeom>
              <a:avLst/>
              <a:gdLst/>
              <a:ahLst/>
              <a:cxnLst/>
              <a:rect l="l" t="t" r="r" b="b"/>
              <a:pathLst>
                <a:path w="1292" h="1214" extrusionOk="0">
                  <a:moveTo>
                    <a:pt x="425" y="1"/>
                  </a:moveTo>
                  <a:cubicBezTo>
                    <a:pt x="315" y="1"/>
                    <a:pt x="205" y="40"/>
                    <a:pt x="126" y="119"/>
                  </a:cubicBezTo>
                  <a:cubicBezTo>
                    <a:pt x="0" y="245"/>
                    <a:pt x="0" y="528"/>
                    <a:pt x="126" y="686"/>
                  </a:cubicBezTo>
                  <a:lnTo>
                    <a:pt x="536" y="1096"/>
                  </a:lnTo>
                  <a:cubicBezTo>
                    <a:pt x="614" y="1174"/>
                    <a:pt x="725" y="1214"/>
                    <a:pt x="835" y="1214"/>
                  </a:cubicBezTo>
                  <a:cubicBezTo>
                    <a:pt x="945" y="1214"/>
                    <a:pt x="1056" y="1174"/>
                    <a:pt x="1134" y="1096"/>
                  </a:cubicBezTo>
                  <a:cubicBezTo>
                    <a:pt x="1292" y="938"/>
                    <a:pt x="1292" y="654"/>
                    <a:pt x="1134" y="497"/>
                  </a:cubicBezTo>
                  <a:lnTo>
                    <a:pt x="725" y="119"/>
                  </a:lnTo>
                  <a:cubicBezTo>
                    <a:pt x="646" y="40"/>
                    <a:pt x="536" y="1"/>
                    <a:pt x="4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184;p47">
              <a:extLst>
                <a:ext uri="{FF2B5EF4-FFF2-40B4-BE49-F238E27FC236}">
                  <a16:creationId xmlns:a16="http://schemas.microsoft.com/office/drawing/2014/main" id="{681B9BFA-33A4-9825-E192-0C6410348D72}"/>
                </a:ext>
              </a:extLst>
            </p:cNvPr>
            <p:cNvSpPr/>
            <p:nvPr/>
          </p:nvSpPr>
          <p:spPr>
            <a:xfrm>
              <a:off x="-60212825" y="3739425"/>
              <a:ext cx="32325" cy="30350"/>
            </a:xfrm>
            <a:custGeom>
              <a:avLst/>
              <a:gdLst/>
              <a:ahLst/>
              <a:cxnLst/>
              <a:rect l="l" t="t" r="r" b="b"/>
              <a:pathLst>
                <a:path w="1293" h="1214" extrusionOk="0">
                  <a:moveTo>
                    <a:pt x="442" y="1"/>
                  </a:moveTo>
                  <a:cubicBezTo>
                    <a:pt x="340" y="1"/>
                    <a:pt x="237" y="40"/>
                    <a:pt x="158" y="119"/>
                  </a:cubicBezTo>
                  <a:cubicBezTo>
                    <a:pt x="1" y="276"/>
                    <a:pt x="1" y="560"/>
                    <a:pt x="158" y="686"/>
                  </a:cubicBezTo>
                  <a:lnTo>
                    <a:pt x="536" y="1095"/>
                  </a:lnTo>
                  <a:cubicBezTo>
                    <a:pt x="615" y="1174"/>
                    <a:pt x="725" y="1213"/>
                    <a:pt x="836" y="1213"/>
                  </a:cubicBezTo>
                  <a:cubicBezTo>
                    <a:pt x="946" y="1213"/>
                    <a:pt x="1056" y="1174"/>
                    <a:pt x="1135" y="1095"/>
                  </a:cubicBezTo>
                  <a:cubicBezTo>
                    <a:pt x="1293" y="938"/>
                    <a:pt x="1293" y="654"/>
                    <a:pt x="1135" y="497"/>
                  </a:cubicBezTo>
                  <a:lnTo>
                    <a:pt x="725" y="119"/>
                  </a:lnTo>
                  <a:cubicBezTo>
                    <a:pt x="647" y="40"/>
                    <a:pt x="544" y="1"/>
                    <a:pt x="4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3543;p57">
            <a:extLst>
              <a:ext uri="{FF2B5EF4-FFF2-40B4-BE49-F238E27FC236}">
                <a16:creationId xmlns:a16="http://schemas.microsoft.com/office/drawing/2014/main" id="{FE8EB516-0956-1099-B21C-D4D4E6673177}"/>
              </a:ext>
            </a:extLst>
          </p:cNvPr>
          <p:cNvGrpSpPr/>
          <p:nvPr/>
        </p:nvGrpSpPr>
        <p:grpSpPr>
          <a:xfrm>
            <a:off x="4399439" y="3458510"/>
            <a:ext cx="374344" cy="374103"/>
            <a:chOff x="-61351725" y="3372400"/>
            <a:chExt cx="310350" cy="310150"/>
          </a:xfrm>
        </p:grpSpPr>
        <p:sp>
          <p:nvSpPr>
            <p:cNvPr id="25" name="Google Shape;3544;p57">
              <a:extLst>
                <a:ext uri="{FF2B5EF4-FFF2-40B4-BE49-F238E27FC236}">
                  <a16:creationId xmlns:a16="http://schemas.microsoft.com/office/drawing/2014/main" id="{A7489951-8061-A7FE-8C68-153E297D6960}"/>
                </a:ext>
              </a:extLst>
            </p:cNvPr>
            <p:cNvSpPr/>
            <p:nvPr/>
          </p:nvSpPr>
          <p:spPr>
            <a:xfrm>
              <a:off x="-61165050" y="3558875"/>
              <a:ext cx="19700" cy="19700"/>
            </a:xfrm>
            <a:custGeom>
              <a:avLst/>
              <a:gdLst/>
              <a:ahLst/>
              <a:cxnLst/>
              <a:rect l="l" t="t" r="r" b="b"/>
              <a:pathLst>
                <a:path w="788" h="788" extrusionOk="0">
                  <a:moveTo>
                    <a:pt x="410" y="0"/>
                  </a:moveTo>
                  <a:cubicBezTo>
                    <a:pt x="189" y="0"/>
                    <a:pt x="0" y="189"/>
                    <a:pt x="0" y="410"/>
                  </a:cubicBezTo>
                  <a:cubicBezTo>
                    <a:pt x="0" y="630"/>
                    <a:pt x="189" y="788"/>
                    <a:pt x="410" y="788"/>
                  </a:cubicBezTo>
                  <a:cubicBezTo>
                    <a:pt x="599" y="788"/>
                    <a:pt x="788" y="630"/>
                    <a:pt x="788" y="410"/>
                  </a:cubicBezTo>
                  <a:cubicBezTo>
                    <a:pt x="788" y="189"/>
                    <a:pt x="599" y="0"/>
                    <a:pt x="4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545;p57">
              <a:extLst>
                <a:ext uri="{FF2B5EF4-FFF2-40B4-BE49-F238E27FC236}">
                  <a16:creationId xmlns:a16="http://schemas.microsoft.com/office/drawing/2014/main" id="{2B0CA73F-560A-7FEC-96A1-1B3064471836}"/>
                </a:ext>
              </a:extLst>
            </p:cNvPr>
            <p:cNvSpPr/>
            <p:nvPr/>
          </p:nvSpPr>
          <p:spPr>
            <a:xfrm>
              <a:off x="-61247750" y="3476175"/>
              <a:ext cx="19700" cy="19700"/>
            </a:xfrm>
            <a:custGeom>
              <a:avLst/>
              <a:gdLst/>
              <a:ahLst/>
              <a:cxnLst/>
              <a:rect l="l" t="t" r="r" b="b"/>
              <a:pathLst>
                <a:path w="788" h="788" extrusionOk="0">
                  <a:moveTo>
                    <a:pt x="378" y="0"/>
                  </a:moveTo>
                  <a:cubicBezTo>
                    <a:pt x="189" y="0"/>
                    <a:pt x="0" y="189"/>
                    <a:pt x="0" y="410"/>
                  </a:cubicBezTo>
                  <a:cubicBezTo>
                    <a:pt x="0" y="630"/>
                    <a:pt x="189" y="788"/>
                    <a:pt x="378" y="788"/>
                  </a:cubicBezTo>
                  <a:cubicBezTo>
                    <a:pt x="599" y="788"/>
                    <a:pt x="788" y="630"/>
                    <a:pt x="788" y="410"/>
                  </a:cubicBezTo>
                  <a:cubicBezTo>
                    <a:pt x="788" y="189"/>
                    <a:pt x="599" y="0"/>
                    <a:pt x="3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546;p57">
              <a:extLst>
                <a:ext uri="{FF2B5EF4-FFF2-40B4-BE49-F238E27FC236}">
                  <a16:creationId xmlns:a16="http://schemas.microsoft.com/office/drawing/2014/main" id="{5D4CECB9-642B-C3A1-0633-42E2749FA3AE}"/>
                </a:ext>
              </a:extLst>
            </p:cNvPr>
            <p:cNvSpPr/>
            <p:nvPr/>
          </p:nvSpPr>
          <p:spPr>
            <a:xfrm>
              <a:off x="-61351725" y="3372400"/>
              <a:ext cx="310350" cy="310150"/>
            </a:xfrm>
            <a:custGeom>
              <a:avLst/>
              <a:gdLst/>
              <a:ahLst/>
              <a:cxnLst/>
              <a:rect l="l" t="t" r="r" b="b"/>
              <a:pathLst>
                <a:path w="12414" h="12406" extrusionOk="0">
                  <a:moveTo>
                    <a:pt x="4506" y="3332"/>
                  </a:moveTo>
                  <a:cubicBezTo>
                    <a:pt x="5167" y="3332"/>
                    <a:pt x="5735" y="3867"/>
                    <a:pt x="5735" y="4561"/>
                  </a:cubicBezTo>
                  <a:cubicBezTo>
                    <a:pt x="5735" y="5222"/>
                    <a:pt x="5199" y="5821"/>
                    <a:pt x="4506" y="5821"/>
                  </a:cubicBezTo>
                  <a:cubicBezTo>
                    <a:pt x="3844" y="5821"/>
                    <a:pt x="3277" y="5254"/>
                    <a:pt x="3277" y="4561"/>
                  </a:cubicBezTo>
                  <a:cubicBezTo>
                    <a:pt x="3277" y="3899"/>
                    <a:pt x="3844" y="3332"/>
                    <a:pt x="4506" y="3332"/>
                  </a:cubicBezTo>
                  <a:close/>
                  <a:moveTo>
                    <a:pt x="7830" y="4159"/>
                  </a:moveTo>
                  <a:cubicBezTo>
                    <a:pt x="7940" y="4159"/>
                    <a:pt x="8050" y="4198"/>
                    <a:pt x="8129" y="4277"/>
                  </a:cubicBezTo>
                  <a:cubicBezTo>
                    <a:pt x="8286" y="4435"/>
                    <a:pt x="8286" y="4718"/>
                    <a:pt x="8129" y="4876"/>
                  </a:cubicBezTo>
                  <a:lnTo>
                    <a:pt x="4821" y="8184"/>
                  </a:lnTo>
                  <a:cubicBezTo>
                    <a:pt x="4742" y="8262"/>
                    <a:pt x="4632" y="8302"/>
                    <a:pt x="4522" y="8302"/>
                  </a:cubicBezTo>
                  <a:cubicBezTo>
                    <a:pt x="4411" y="8302"/>
                    <a:pt x="4301" y="8262"/>
                    <a:pt x="4222" y="8184"/>
                  </a:cubicBezTo>
                  <a:cubicBezTo>
                    <a:pt x="4065" y="8026"/>
                    <a:pt x="4065" y="7743"/>
                    <a:pt x="4222" y="7585"/>
                  </a:cubicBezTo>
                  <a:lnTo>
                    <a:pt x="7530" y="4277"/>
                  </a:lnTo>
                  <a:cubicBezTo>
                    <a:pt x="7609" y="4198"/>
                    <a:pt x="7719" y="4159"/>
                    <a:pt x="7830" y="4159"/>
                  </a:cubicBezTo>
                  <a:close/>
                  <a:moveTo>
                    <a:pt x="7845" y="6640"/>
                  </a:moveTo>
                  <a:cubicBezTo>
                    <a:pt x="8539" y="6640"/>
                    <a:pt x="9074" y="7175"/>
                    <a:pt x="9074" y="7900"/>
                  </a:cubicBezTo>
                  <a:cubicBezTo>
                    <a:pt x="9074" y="8562"/>
                    <a:pt x="8539" y="9129"/>
                    <a:pt x="7845" y="9129"/>
                  </a:cubicBezTo>
                  <a:cubicBezTo>
                    <a:pt x="7184" y="9129"/>
                    <a:pt x="6648" y="8562"/>
                    <a:pt x="6648" y="7900"/>
                  </a:cubicBezTo>
                  <a:cubicBezTo>
                    <a:pt x="6648" y="7239"/>
                    <a:pt x="7184" y="6640"/>
                    <a:pt x="7845" y="6640"/>
                  </a:cubicBezTo>
                  <a:close/>
                  <a:moveTo>
                    <a:pt x="6223" y="0"/>
                  </a:moveTo>
                  <a:cubicBezTo>
                    <a:pt x="6113" y="0"/>
                    <a:pt x="6002" y="40"/>
                    <a:pt x="5924" y="118"/>
                  </a:cubicBezTo>
                  <a:lnTo>
                    <a:pt x="4348" y="1694"/>
                  </a:lnTo>
                  <a:lnTo>
                    <a:pt x="2111" y="1694"/>
                  </a:lnTo>
                  <a:cubicBezTo>
                    <a:pt x="1859" y="1694"/>
                    <a:pt x="1702" y="1883"/>
                    <a:pt x="1702" y="2072"/>
                  </a:cubicBezTo>
                  <a:lnTo>
                    <a:pt x="1702" y="4309"/>
                  </a:lnTo>
                  <a:lnTo>
                    <a:pt x="127" y="5884"/>
                  </a:lnTo>
                  <a:cubicBezTo>
                    <a:pt x="1" y="6041"/>
                    <a:pt x="1" y="6325"/>
                    <a:pt x="127" y="6482"/>
                  </a:cubicBezTo>
                  <a:lnTo>
                    <a:pt x="1702" y="8058"/>
                  </a:lnTo>
                  <a:lnTo>
                    <a:pt x="1702" y="10294"/>
                  </a:lnTo>
                  <a:cubicBezTo>
                    <a:pt x="1702" y="10547"/>
                    <a:pt x="1922" y="10704"/>
                    <a:pt x="2111" y="10704"/>
                  </a:cubicBezTo>
                  <a:lnTo>
                    <a:pt x="4348" y="10704"/>
                  </a:lnTo>
                  <a:lnTo>
                    <a:pt x="5924" y="12279"/>
                  </a:lnTo>
                  <a:cubicBezTo>
                    <a:pt x="6018" y="12342"/>
                    <a:pt x="6113" y="12405"/>
                    <a:pt x="6207" y="12405"/>
                  </a:cubicBezTo>
                  <a:cubicBezTo>
                    <a:pt x="6333" y="12405"/>
                    <a:pt x="6396" y="12342"/>
                    <a:pt x="6491" y="12279"/>
                  </a:cubicBezTo>
                  <a:lnTo>
                    <a:pt x="8066" y="10704"/>
                  </a:lnTo>
                  <a:lnTo>
                    <a:pt x="10303" y="10704"/>
                  </a:lnTo>
                  <a:cubicBezTo>
                    <a:pt x="10523" y="10704"/>
                    <a:pt x="10744" y="10515"/>
                    <a:pt x="10744" y="10294"/>
                  </a:cubicBezTo>
                  <a:lnTo>
                    <a:pt x="10744" y="8058"/>
                  </a:lnTo>
                  <a:lnTo>
                    <a:pt x="12319" y="6482"/>
                  </a:lnTo>
                  <a:cubicBezTo>
                    <a:pt x="12382" y="6419"/>
                    <a:pt x="12414" y="6293"/>
                    <a:pt x="12414" y="6199"/>
                  </a:cubicBezTo>
                  <a:cubicBezTo>
                    <a:pt x="12414" y="6104"/>
                    <a:pt x="12382" y="6010"/>
                    <a:pt x="12319" y="5947"/>
                  </a:cubicBezTo>
                  <a:lnTo>
                    <a:pt x="10744" y="4372"/>
                  </a:lnTo>
                  <a:lnTo>
                    <a:pt x="10744" y="2103"/>
                  </a:lnTo>
                  <a:cubicBezTo>
                    <a:pt x="10744" y="1851"/>
                    <a:pt x="10523" y="1694"/>
                    <a:pt x="10334" y="1694"/>
                  </a:cubicBezTo>
                  <a:lnTo>
                    <a:pt x="8097" y="1694"/>
                  </a:lnTo>
                  <a:lnTo>
                    <a:pt x="6522" y="118"/>
                  </a:lnTo>
                  <a:cubicBezTo>
                    <a:pt x="6443" y="40"/>
                    <a:pt x="6333" y="0"/>
                    <a:pt x="62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3332;p53">
            <a:extLst>
              <a:ext uri="{FF2B5EF4-FFF2-40B4-BE49-F238E27FC236}">
                <a16:creationId xmlns:a16="http://schemas.microsoft.com/office/drawing/2014/main" id="{28F1CBEC-74FA-FA74-C489-B2DCE0BA4F94}"/>
              </a:ext>
            </a:extLst>
          </p:cNvPr>
          <p:cNvSpPr txBox="1">
            <a:spLocks/>
          </p:cNvSpPr>
          <p:nvPr/>
        </p:nvSpPr>
        <p:spPr>
          <a:xfrm flipH="1">
            <a:off x="-213360" y="3856362"/>
            <a:ext cx="108741" cy="146018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Abril Fatface"/>
              <a:buNone/>
              <a:defRPr sz="3000" b="0" i="0" u="none" strike="noStrike" cap="none">
                <a:solidFill>
                  <a:schemeClr val="dk1"/>
                </a:solidFill>
                <a:latin typeface="Abril Fatface"/>
                <a:ea typeface="Abril Fatface"/>
                <a:cs typeface="Abril Fatface"/>
                <a:sym typeface="Abril Fatface"/>
              </a:defRPr>
            </a:lvl1pPr>
            <a:lvl2pPr marR="0" lvl="1" algn="ctr" rtl="0">
              <a:lnSpc>
                <a:spcPct val="100000"/>
              </a:lnSpc>
              <a:spcBef>
                <a:spcPts val="0"/>
              </a:spcBef>
              <a:spcAft>
                <a:spcPts val="0"/>
              </a:spcAft>
              <a:buClr>
                <a:schemeClr val="dk1"/>
              </a:buClr>
              <a:buSzPts val="2800"/>
              <a:buFont typeface="Abril Fatface"/>
              <a:buNone/>
              <a:defRPr sz="2800" b="0" i="0" u="none" strike="noStrike" cap="none">
                <a:solidFill>
                  <a:schemeClr val="dk1"/>
                </a:solidFill>
                <a:latin typeface="Abril Fatface"/>
                <a:ea typeface="Abril Fatface"/>
                <a:cs typeface="Abril Fatface"/>
                <a:sym typeface="Abril Fatface"/>
              </a:defRPr>
            </a:lvl2pPr>
            <a:lvl3pPr marR="0" lvl="2" algn="ctr" rtl="0">
              <a:lnSpc>
                <a:spcPct val="100000"/>
              </a:lnSpc>
              <a:spcBef>
                <a:spcPts val="0"/>
              </a:spcBef>
              <a:spcAft>
                <a:spcPts val="0"/>
              </a:spcAft>
              <a:buClr>
                <a:schemeClr val="dk1"/>
              </a:buClr>
              <a:buSzPts val="2800"/>
              <a:buFont typeface="Abril Fatface"/>
              <a:buNone/>
              <a:defRPr sz="2800" b="0" i="0" u="none" strike="noStrike" cap="none">
                <a:solidFill>
                  <a:schemeClr val="dk1"/>
                </a:solidFill>
                <a:latin typeface="Abril Fatface"/>
                <a:ea typeface="Abril Fatface"/>
                <a:cs typeface="Abril Fatface"/>
                <a:sym typeface="Abril Fatface"/>
              </a:defRPr>
            </a:lvl3pPr>
            <a:lvl4pPr marR="0" lvl="3" algn="ctr" rtl="0">
              <a:lnSpc>
                <a:spcPct val="100000"/>
              </a:lnSpc>
              <a:spcBef>
                <a:spcPts val="0"/>
              </a:spcBef>
              <a:spcAft>
                <a:spcPts val="0"/>
              </a:spcAft>
              <a:buClr>
                <a:schemeClr val="dk1"/>
              </a:buClr>
              <a:buSzPts val="2800"/>
              <a:buFont typeface="Abril Fatface"/>
              <a:buNone/>
              <a:defRPr sz="2800" b="0" i="0" u="none" strike="noStrike" cap="none">
                <a:solidFill>
                  <a:schemeClr val="dk1"/>
                </a:solidFill>
                <a:latin typeface="Abril Fatface"/>
                <a:ea typeface="Abril Fatface"/>
                <a:cs typeface="Abril Fatface"/>
                <a:sym typeface="Abril Fatface"/>
              </a:defRPr>
            </a:lvl4pPr>
            <a:lvl5pPr marR="0" lvl="4" algn="ctr" rtl="0">
              <a:lnSpc>
                <a:spcPct val="100000"/>
              </a:lnSpc>
              <a:spcBef>
                <a:spcPts val="0"/>
              </a:spcBef>
              <a:spcAft>
                <a:spcPts val="0"/>
              </a:spcAft>
              <a:buClr>
                <a:schemeClr val="dk1"/>
              </a:buClr>
              <a:buSzPts val="2800"/>
              <a:buFont typeface="Abril Fatface"/>
              <a:buNone/>
              <a:defRPr sz="2800" b="0" i="0" u="none" strike="noStrike" cap="none">
                <a:solidFill>
                  <a:schemeClr val="dk1"/>
                </a:solidFill>
                <a:latin typeface="Abril Fatface"/>
                <a:ea typeface="Abril Fatface"/>
                <a:cs typeface="Abril Fatface"/>
                <a:sym typeface="Abril Fatface"/>
              </a:defRPr>
            </a:lvl5pPr>
            <a:lvl6pPr marR="0" lvl="5" algn="ctr" rtl="0">
              <a:lnSpc>
                <a:spcPct val="100000"/>
              </a:lnSpc>
              <a:spcBef>
                <a:spcPts val="0"/>
              </a:spcBef>
              <a:spcAft>
                <a:spcPts val="0"/>
              </a:spcAft>
              <a:buClr>
                <a:schemeClr val="dk1"/>
              </a:buClr>
              <a:buSzPts val="2800"/>
              <a:buFont typeface="Abril Fatface"/>
              <a:buNone/>
              <a:defRPr sz="2800" b="0" i="0" u="none" strike="noStrike" cap="none">
                <a:solidFill>
                  <a:schemeClr val="dk1"/>
                </a:solidFill>
                <a:latin typeface="Abril Fatface"/>
                <a:ea typeface="Abril Fatface"/>
                <a:cs typeface="Abril Fatface"/>
                <a:sym typeface="Abril Fatface"/>
              </a:defRPr>
            </a:lvl6pPr>
            <a:lvl7pPr marR="0" lvl="6" algn="ctr" rtl="0">
              <a:lnSpc>
                <a:spcPct val="100000"/>
              </a:lnSpc>
              <a:spcBef>
                <a:spcPts val="0"/>
              </a:spcBef>
              <a:spcAft>
                <a:spcPts val="0"/>
              </a:spcAft>
              <a:buClr>
                <a:schemeClr val="dk1"/>
              </a:buClr>
              <a:buSzPts val="2800"/>
              <a:buFont typeface="Abril Fatface"/>
              <a:buNone/>
              <a:defRPr sz="2800" b="0" i="0" u="none" strike="noStrike" cap="none">
                <a:solidFill>
                  <a:schemeClr val="dk1"/>
                </a:solidFill>
                <a:latin typeface="Abril Fatface"/>
                <a:ea typeface="Abril Fatface"/>
                <a:cs typeface="Abril Fatface"/>
                <a:sym typeface="Abril Fatface"/>
              </a:defRPr>
            </a:lvl7pPr>
            <a:lvl8pPr marR="0" lvl="7" algn="ctr" rtl="0">
              <a:lnSpc>
                <a:spcPct val="100000"/>
              </a:lnSpc>
              <a:spcBef>
                <a:spcPts val="0"/>
              </a:spcBef>
              <a:spcAft>
                <a:spcPts val="0"/>
              </a:spcAft>
              <a:buClr>
                <a:schemeClr val="dk1"/>
              </a:buClr>
              <a:buSzPts val="2800"/>
              <a:buFont typeface="Abril Fatface"/>
              <a:buNone/>
              <a:defRPr sz="2800" b="0" i="0" u="none" strike="noStrike" cap="none">
                <a:solidFill>
                  <a:schemeClr val="dk1"/>
                </a:solidFill>
                <a:latin typeface="Abril Fatface"/>
                <a:ea typeface="Abril Fatface"/>
                <a:cs typeface="Abril Fatface"/>
                <a:sym typeface="Abril Fatface"/>
              </a:defRPr>
            </a:lvl8pPr>
            <a:lvl9pPr marR="0" lvl="8" algn="ctr" rtl="0">
              <a:lnSpc>
                <a:spcPct val="100000"/>
              </a:lnSpc>
              <a:spcBef>
                <a:spcPts val="0"/>
              </a:spcBef>
              <a:spcAft>
                <a:spcPts val="0"/>
              </a:spcAft>
              <a:buClr>
                <a:schemeClr val="dk1"/>
              </a:buClr>
              <a:buSzPts val="2800"/>
              <a:buFont typeface="Abril Fatface"/>
              <a:buNone/>
              <a:defRPr sz="2800" b="0" i="0" u="none" strike="noStrike" cap="none">
                <a:solidFill>
                  <a:schemeClr val="dk1"/>
                </a:solidFill>
                <a:latin typeface="Abril Fatface"/>
                <a:ea typeface="Abril Fatface"/>
                <a:cs typeface="Abril Fatface"/>
                <a:sym typeface="Abril Fatface"/>
              </a:defRPr>
            </a:lvl9pPr>
          </a:lstStyle>
          <a:p>
            <a:r>
              <a:rPr lang="en-US" sz="100" b="1" dirty="0">
                <a:effectLst>
                  <a:outerShdw blurRad="38100" dist="38100" dir="2700000" algn="tl">
                    <a:srgbClr val="000000">
                      <a:alpha val="43137"/>
                    </a:srgbClr>
                  </a:outerShdw>
                </a:effectLst>
                <a:latin typeface="Arial Black" panose="020B0A04020102020204" pitchFamily="34" charset="0"/>
              </a:rPr>
              <a:t>CONCLUSION</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31"/>
        <p:cNvGrpSpPr/>
        <p:nvPr/>
      </p:nvGrpSpPr>
      <p:grpSpPr>
        <a:xfrm>
          <a:off x="0" y="0"/>
          <a:ext cx="0" cy="0"/>
          <a:chOff x="0" y="0"/>
          <a:chExt cx="0" cy="0"/>
        </a:xfrm>
      </p:grpSpPr>
      <p:grpSp>
        <p:nvGrpSpPr>
          <p:cNvPr id="5" name="Google Shape;2842;p38">
            <a:extLst>
              <a:ext uri="{FF2B5EF4-FFF2-40B4-BE49-F238E27FC236}">
                <a16:creationId xmlns:a16="http://schemas.microsoft.com/office/drawing/2014/main" id="{1687DAA1-D2D1-024B-2C4C-4C1D06A94F14}"/>
              </a:ext>
            </a:extLst>
          </p:cNvPr>
          <p:cNvGrpSpPr/>
          <p:nvPr/>
        </p:nvGrpSpPr>
        <p:grpSpPr>
          <a:xfrm>
            <a:off x="-141914" y="-98926"/>
            <a:ext cx="9476414" cy="5659509"/>
            <a:chOff x="981419" y="1159396"/>
            <a:chExt cx="2963484" cy="2919903"/>
          </a:xfrm>
        </p:grpSpPr>
        <p:grpSp>
          <p:nvGrpSpPr>
            <p:cNvPr id="6" name="Google Shape;2843;p38">
              <a:extLst>
                <a:ext uri="{FF2B5EF4-FFF2-40B4-BE49-F238E27FC236}">
                  <a16:creationId xmlns:a16="http://schemas.microsoft.com/office/drawing/2014/main" id="{B762EF38-178D-0037-5445-6043E66343EA}"/>
                </a:ext>
              </a:extLst>
            </p:cNvPr>
            <p:cNvGrpSpPr/>
            <p:nvPr/>
          </p:nvGrpSpPr>
          <p:grpSpPr>
            <a:xfrm flipH="1">
              <a:off x="981419" y="1159396"/>
              <a:ext cx="2963484" cy="2536116"/>
              <a:chOff x="2139300" y="423573"/>
              <a:chExt cx="4865349" cy="4163028"/>
            </a:xfrm>
          </p:grpSpPr>
          <p:sp>
            <p:nvSpPr>
              <p:cNvPr id="8" name="Google Shape;2844;p38">
                <a:extLst>
                  <a:ext uri="{FF2B5EF4-FFF2-40B4-BE49-F238E27FC236}">
                    <a16:creationId xmlns:a16="http://schemas.microsoft.com/office/drawing/2014/main" id="{9F07601F-72F7-C278-0348-A7EBE716ACBF}"/>
                  </a:ext>
                </a:extLst>
              </p:cNvPr>
              <p:cNvSpPr/>
              <p:nvPr/>
            </p:nvSpPr>
            <p:spPr>
              <a:xfrm>
                <a:off x="4573179" y="1106565"/>
                <a:ext cx="20728" cy="3480036"/>
              </a:xfrm>
              <a:custGeom>
                <a:avLst/>
                <a:gdLst/>
                <a:ahLst/>
                <a:cxnLst/>
                <a:rect l="l" t="t" r="r" b="b"/>
                <a:pathLst>
                  <a:path w="279" h="16838" extrusionOk="0">
                    <a:moveTo>
                      <a:pt x="0" y="1"/>
                    </a:moveTo>
                    <a:lnTo>
                      <a:pt x="0" y="16838"/>
                    </a:lnTo>
                    <a:lnTo>
                      <a:pt x="278" y="16838"/>
                    </a:lnTo>
                    <a:lnTo>
                      <a:pt x="2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845;p38">
                <a:extLst>
                  <a:ext uri="{FF2B5EF4-FFF2-40B4-BE49-F238E27FC236}">
                    <a16:creationId xmlns:a16="http://schemas.microsoft.com/office/drawing/2014/main" id="{EB5FA86C-BF13-9C23-430E-18129EF10828}"/>
                  </a:ext>
                </a:extLst>
              </p:cNvPr>
              <p:cNvSpPr/>
              <p:nvPr/>
            </p:nvSpPr>
            <p:spPr>
              <a:xfrm>
                <a:off x="2139300" y="428400"/>
                <a:ext cx="4865349" cy="1020298"/>
              </a:xfrm>
              <a:custGeom>
                <a:avLst/>
                <a:gdLst/>
                <a:ahLst/>
                <a:cxnLst/>
                <a:rect l="l" t="t" r="r" b="b"/>
                <a:pathLst>
                  <a:path w="24611" h="8251" extrusionOk="0">
                    <a:moveTo>
                      <a:pt x="12295" y="1"/>
                    </a:moveTo>
                    <a:cubicBezTo>
                      <a:pt x="6901" y="1"/>
                      <a:pt x="2043" y="3253"/>
                      <a:pt x="0" y="8251"/>
                    </a:cubicBezTo>
                    <a:cubicBezTo>
                      <a:pt x="584" y="7912"/>
                      <a:pt x="1239" y="7734"/>
                      <a:pt x="1916" y="7734"/>
                    </a:cubicBezTo>
                    <a:cubicBezTo>
                      <a:pt x="1951" y="7734"/>
                      <a:pt x="1987" y="7734"/>
                      <a:pt x="2023" y="7735"/>
                    </a:cubicBezTo>
                    <a:cubicBezTo>
                      <a:pt x="2479" y="7735"/>
                      <a:pt x="2955" y="7795"/>
                      <a:pt x="3391" y="7953"/>
                    </a:cubicBezTo>
                    <a:cubicBezTo>
                      <a:pt x="4177" y="7455"/>
                      <a:pt x="5093" y="7179"/>
                      <a:pt x="6013" y="7179"/>
                    </a:cubicBezTo>
                    <a:cubicBezTo>
                      <a:pt x="6044" y="7179"/>
                      <a:pt x="6076" y="7179"/>
                      <a:pt x="6108" y="7180"/>
                    </a:cubicBezTo>
                    <a:cubicBezTo>
                      <a:pt x="6145" y="7179"/>
                      <a:pt x="6183" y="7179"/>
                      <a:pt x="6220" y="7179"/>
                    </a:cubicBezTo>
                    <a:cubicBezTo>
                      <a:pt x="7073" y="7179"/>
                      <a:pt x="7905" y="7396"/>
                      <a:pt x="8646" y="7814"/>
                    </a:cubicBezTo>
                    <a:cubicBezTo>
                      <a:pt x="9519" y="7081"/>
                      <a:pt x="10828" y="6625"/>
                      <a:pt x="12315" y="6625"/>
                    </a:cubicBezTo>
                    <a:cubicBezTo>
                      <a:pt x="13803" y="6625"/>
                      <a:pt x="15131" y="7101"/>
                      <a:pt x="15984" y="7814"/>
                    </a:cubicBezTo>
                    <a:cubicBezTo>
                      <a:pt x="16706" y="7396"/>
                      <a:pt x="17538" y="7179"/>
                      <a:pt x="18391" y="7179"/>
                    </a:cubicBezTo>
                    <a:cubicBezTo>
                      <a:pt x="18428" y="7179"/>
                      <a:pt x="18465" y="7179"/>
                      <a:pt x="18503" y="7180"/>
                    </a:cubicBezTo>
                    <a:cubicBezTo>
                      <a:pt x="18537" y="7179"/>
                      <a:pt x="18572" y="7179"/>
                      <a:pt x="18607" y="7179"/>
                    </a:cubicBezTo>
                    <a:cubicBezTo>
                      <a:pt x="19541" y="7179"/>
                      <a:pt x="20436" y="7436"/>
                      <a:pt x="21239" y="7933"/>
                    </a:cubicBezTo>
                    <a:cubicBezTo>
                      <a:pt x="21676" y="7795"/>
                      <a:pt x="22132" y="7715"/>
                      <a:pt x="22588" y="7715"/>
                    </a:cubicBezTo>
                    <a:cubicBezTo>
                      <a:pt x="23302" y="7715"/>
                      <a:pt x="23996" y="7894"/>
                      <a:pt x="24611" y="8251"/>
                    </a:cubicBezTo>
                    <a:cubicBezTo>
                      <a:pt x="22568" y="3253"/>
                      <a:pt x="17709" y="1"/>
                      <a:pt x="122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846;p38">
                <a:extLst>
                  <a:ext uri="{FF2B5EF4-FFF2-40B4-BE49-F238E27FC236}">
                    <a16:creationId xmlns:a16="http://schemas.microsoft.com/office/drawing/2014/main" id="{5E8A80AD-8877-ACFB-DC5A-1A4C0CDFE434}"/>
                  </a:ext>
                </a:extLst>
              </p:cNvPr>
              <p:cNvSpPr/>
              <p:nvPr/>
            </p:nvSpPr>
            <p:spPr>
              <a:xfrm>
                <a:off x="2813432" y="423573"/>
                <a:ext cx="3524813" cy="983170"/>
              </a:xfrm>
              <a:custGeom>
                <a:avLst/>
                <a:gdLst/>
                <a:ahLst/>
                <a:cxnLst/>
                <a:rect l="l" t="t" r="r" b="b"/>
                <a:pathLst>
                  <a:path w="17830" h="7953" extrusionOk="0">
                    <a:moveTo>
                      <a:pt x="8925" y="0"/>
                    </a:moveTo>
                    <a:cubicBezTo>
                      <a:pt x="4939" y="0"/>
                      <a:pt x="1508" y="3272"/>
                      <a:pt x="1" y="7953"/>
                    </a:cubicBezTo>
                    <a:cubicBezTo>
                      <a:pt x="785" y="7475"/>
                      <a:pt x="1698" y="7218"/>
                      <a:pt x="2616" y="7218"/>
                    </a:cubicBezTo>
                    <a:cubicBezTo>
                      <a:pt x="2650" y="7218"/>
                      <a:pt x="2684" y="7218"/>
                      <a:pt x="2718" y="7219"/>
                    </a:cubicBezTo>
                    <a:cubicBezTo>
                      <a:pt x="2754" y="7218"/>
                      <a:pt x="2791" y="7218"/>
                      <a:pt x="2827" y="7218"/>
                    </a:cubicBezTo>
                    <a:cubicBezTo>
                      <a:pt x="3663" y="7218"/>
                      <a:pt x="4495" y="7435"/>
                      <a:pt x="5236" y="7853"/>
                    </a:cubicBezTo>
                    <a:cubicBezTo>
                      <a:pt x="6109" y="7120"/>
                      <a:pt x="7418" y="6664"/>
                      <a:pt x="8905" y="6664"/>
                    </a:cubicBezTo>
                    <a:cubicBezTo>
                      <a:pt x="10393" y="6664"/>
                      <a:pt x="11721" y="7140"/>
                      <a:pt x="12574" y="7853"/>
                    </a:cubicBezTo>
                    <a:cubicBezTo>
                      <a:pt x="13296" y="7435"/>
                      <a:pt x="14128" y="7218"/>
                      <a:pt x="14981" y="7218"/>
                    </a:cubicBezTo>
                    <a:cubicBezTo>
                      <a:pt x="15018" y="7218"/>
                      <a:pt x="15055" y="7218"/>
                      <a:pt x="15093" y="7219"/>
                    </a:cubicBezTo>
                    <a:cubicBezTo>
                      <a:pt x="15127" y="7218"/>
                      <a:pt x="15162" y="7218"/>
                      <a:pt x="15197" y="7218"/>
                    </a:cubicBezTo>
                    <a:cubicBezTo>
                      <a:pt x="16131" y="7218"/>
                      <a:pt x="17026" y="7475"/>
                      <a:pt x="17829" y="7953"/>
                    </a:cubicBezTo>
                    <a:cubicBezTo>
                      <a:pt x="16322" y="3272"/>
                      <a:pt x="12891" y="0"/>
                      <a:pt x="8925" y="0"/>
                    </a:cubicBezTo>
                    <a:close/>
                  </a:path>
                </a:pathLst>
              </a:cu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847;p38">
                <a:extLst>
                  <a:ext uri="{FF2B5EF4-FFF2-40B4-BE49-F238E27FC236}">
                    <a16:creationId xmlns:a16="http://schemas.microsoft.com/office/drawing/2014/main" id="{E32EC050-0ECD-6E16-5BCF-2A21C43DAA61}"/>
                  </a:ext>
                </a:extLst>
              </p:cNvPr>
              <p:cNvSpPr/>
              <p:nvPr/>
            </p:nvSpPr>
            <p:spPr>
              <a:xfrm>
                <a:off x="3856477" y="426050"/>
                <a:ext cx="1438986" cy="968733"/>
              </a:xfrm>
              <a:custGeom>
                <a:avLst/>
                <a:gdLst/>
                <a:ahLst/>
                <a:cxnLst/>
                <a:rect l="l" t="t" r="r" b="b"/>
                <a:pathLst>
                  <a:path w="7279" h="7834" extrusionOk="0">
                    <a:moveTo>
                      <a:pt x="3629" y="0"/>
                    </a:moveTo>
                    <a:cubicBezTo>
                      <a:pt x="2003" y="0"/>
                      <a:pt x="615" y="3213"/>
                      <a:pt x="0" y="7833"/>
                    </a:cubicBezTo>
                    <a:cubicBezTo>
                      <a:pt x="833" y="7120"/>
                      <a:pt x="2162" y="6644"/>
                      <a:pt x="3629" y="6644"/>
                    </a:cubicBezTo>
                    <a:cubicBezTo>
                      <a:pt x="5117" y="6644"/>
                      <a:pt x="6425" y="7120"/>
                      <a:pt x="7278" y="7833"/>
                    </a:cubicBezTo>
                    <a:cubicBezTo>
                      <a:pt x="6644" y="3213"/>
                      <a:pt x="5255" y="0"/>
                      <a:pt x="36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2848;p38">
              <a:extLst>
                <a:ext uri="{FF2B5EF4-FFF2-40B4-BE49-F238E27FC236}">
                  <a16:creationId xmlns:a16="http://schemas.microsoft.com/office/drawing/2014/main" id="{6F70BF5B-EB67-F14B-30C3-B7A1B7733551}"/>
                </a:ext>
              </a:extLst>
            </p:cNvPr>
            <p:cNvSpPr/>
            <p:nvPr/>
          </p:nvSpPr>
          <p:spPr>
            <a:xfrm rot="3286749" flipH="1">
              <a:off x="2176507" y="3695124"/>
              <a:ext cx="610110" cy="158240"/>
            </a:xfrm>
            <a:custGeom>
              <a:avLst/>
              <a:gdLst/>
              <a:ahLst/>
              <a:cxnLst/>
              <a:rect l="l" t="t" r="r" b="b"/>
              <a:pathLst>
                <a:path w="8563" h="6045" extrusionOk="0">
                  <a:moveTo>
                    <a:pt x="7675" y="1"/>
                  </a:moveTo>
                  <a:cubicBezTo>
                    <a:pt x="7530" y="1"/>
                    <a:pt x="7383" y="62"/>
                    <a:pt x="7259" y="210"/>
                  </a:cubicBezTo>
                  <a:lnTo>
                    <a:pt x="7239" y="210"/>
                  </a:lnTo>
                  <a:cubicBezTo>
                    <a:pt x="6010" y="1698"/>
                    <a:pt x="4760" y="3403"/>
                    <a:pt x="3154" y="4514"/>
                  </a:cubicBezTo>
                  <a:cubicBezTo>
                    <a:pt x="2919" y="4675"/>
                    <a:pt x="2655" y="4758"/>
                    <a:pt x="2398" y="4758"/>
                  </a:cubicBezTo>
                  <a:cubicBezTo>
                    <a:pt x="1962" y="4758"/>
                    <a:pt x="1549" y="4518"/>
                    <a:pt x="1349" y="4018"/>
                  </a:cubicBezTo>
                  <a:cubicBezTo>
                    <a:pt x="972" y="3086"/>
                    <a:pt x="2222" y="1995"/>
                    <a:pt x="2856" y="1519"/>
                  </a:cubicBezTo>
                  <a:cubicBezTo>
                    <a:pt x="3362" y="1128"/>
                    <a:pt x="3023" y="322"/>
                    <a:pt x="2523" y="322"/>
                  </a:cubicBezTo>
                  <a:cubicBezTo>
                    <a:pt x="2415" y="322"/>
                    <a:pt x="2299" y="360"/>
                    <a:pt x="2182" y="448"/>
                  </a:cubicBezTo>
                  <a:cubicBezTo>
                    <a:pt x="1210" y="1182"/>
                    <a:pt x="139" y="2213"/>
                    <a:pt x="60" y="3542"/>
                  </a:cubicBezTo>
                  <a:cubicBezTo>
                    <a:pt x="1" y="4712"/>
                    <a:pt x="715" y="5525"/>
                    <a:pt x="1766" y="5922"/>
                  </a:cubicBezTo>
                  <a:cubicBezTo>
                    <a:pt x="1981" y="6007"/>
                    <a:pt x="2197" y="6045"/>
                    <a:pt x="2411" y="6045"/>
                  </a:cubicBezTo>
                  <a:cubicBezTo>
                    <a:pt x="3138" y="6045"/>
                    <a:pt x="3836" y="5608"/>
                    <a:pt x="4403" y="5148"/>
                  </a:cubicBezTo>
                  <a:cubicBezTo>
                    <a:pt x="5811" y="3958"/>
                    <a:pt x="6961" y="2471"/>
                    <a:pt x="8171" y="1083"/>
                  </a:cubicBezTo>
                  <a:cubicBezTo>
                    <a:pt x="8563" y="616"/>
                    <a:pt x="8131" y="1"/>
                    <a:pt x="76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32" name="Google Shape;3332;p53"/>
          <p:cNvSpPr txBox="1">
            <a:spLocks noGrp="1"/>
          </p:cNvSpPr>
          <p:nvPr>
            <p:ph type="title"/>
          </p:nvPr>
        </p:nvSpPr>
        <p:spPr>
          <a:xfrm>
            <a:off x="737550" y="152104"/>
            <a:ext cx="7668900" cy="48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1" dirty="0">
                <a:effectLst>
                  <a:outerShdw blurRad="38100" dist="38100" dir="2700000" algn="tl">
                    <a:srgbClr val="000000">
                      <a:alpha val="43137"/>
                    </a:srgbClr>
                  </a:outerShdw>
                </a:effectLst>
                <a:latin typeface="Arial Black" panose="020B0A04020102020204" pitchFamily="34" charset="0"/>
              </a:rPr>
              <a:t>CONCLUSION</a:t>
            </a:r>
            <a:endParaRPr b="1" dirty="0">
              <a:effectLst>
                <a:outerShdw blurRad="38100" dist="38100" dir="2700000" algn="tl">
                  <a:srgbClr val="000000">
                    <a:alpha val="43137"/>
                  </a:srgbClr>
                </a:outerShdw>
              </a:effectLst>
              <a:latin typeface="Arial Black" panose="020B0A04020102020204" pitchFamily="34" charset="0"/>
            </a:endParaRPr>
          </a:p>
        </p:txBody>
      </p:sp>
      <p:sp>
        <p:nvSpPr>
          <p:cNvPr id="4" name="Rectangle 3">
            <a:extLst>
              <a:ext uri="{FF2B5EF4-FFF2-40B4-BE49-F238E27FC236}">
                <a16:creationId xmlns:a16="http://schemas.microsoft.com/office/drawing/2014/main" id="{B468855D-E913-70C3-486A-FB1EA5FAD28C}"/>
              </a:ext>
            </a:extLst>
          </p:cNvPr>
          <p:cNvSpPr/>
          <p:nvPr/>
        </p:nvSpPr>
        <p:spPr>
          <a:xfrm>
            <a:off x="290831" y="850010"/>
            <a:ext cx="8595360" cy="3928440"/>
          </a:xfrm>
          <a:prstGeom prst="rect">
            <a:avLst/>
          </a:prstGeom>
          <a:solidFill>
            <a:schemeClr val="accent1">
              <a:lumMod val="60000"/>
              <a:lumOff val="40000"/>
            </a:schemeClr>
          </a:solidFill>
          <a:effectLst>
            <a:softEdge rad="317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Arial" panose="020B0604020202020204" pitchFamily="34" charset="0"/>
              <a:buChar char="•"/>
            </a:pPr>
            <a:r>
              <a:rPr lang="en-US" b="0" i="0" dirty="0">
                <a:solidFill>
                  <a:schemeClr val="bg1">
                    <a:lumMod val="50000"/>
                  </a:schemeClr>
                </a:solidFill>
                <a:effectLst/>
                <a:latin typeface="Arial Rounded MT Bold" panose="020F0704030504030204" pitchFamily="34" charset="0"/>
              </a:rPr>
              <a:t>The project successfully analyzed the rainfall patterns in India during the year 2022 to gain insights into seasonal variations.</a:t>
            </a:r>
          </a:p>
          <a:p>
            <a:pPr marL="285750" indent="-285750">
              <a:lnSpc>
                <a:spcPct val="150000"/>
              </a:lnSpc>
              <a:buFont typeface="Arial" panose="020B0604020202020204" pitchFamily="34" charset="0"/>
              <a:buChar char="•"/>
            </a:pPr>
            <a:r>
              <a:rPr lang="en-US" b="0" i="0" dirty="0">
                <a:solidFill>
                  <a:schemeClr val="bg1">
                    <a:lumMod val="50000"/>
                  </a:schemeClr>
                </a:solidFill>
                <a:effectLst/>
                <a:latin typeface="Arial Rounded MT Bold" panose="020F0704030504030204" pitchFamily="34" charset="0"/>
              </a:rPr>
              <a:t>Using statistical tools and software, the team processed the data, calculating monthly averages and creating visualizations to present the findings effectively.</a:t>
            </a:r>
            <a:endParaRPr lang="en-US" dirty="0">
              <a:solidFill>
                <a:schemeClr val="bg1">
                  <a:lumMod val="50000"/>
                </a:schemeClr>
              </a:solidFill>
              <a:latin typeface="Arial Rounded MT Bold" panose="020F0704030504030204" pitchFamily="34" charset="0"/>
            </a:endParaRPr>
          </a:p>
          <a:p>
            <a:pPr marL="285750" indent="-285750">
              <a:lnSpc>
                <a:spcPct val="150000"/>
              </a:lnSpc>
              <a:buFont typeface="Arial" panose="020B0604020202020204" pitchFamily="34" charset="0"/>
              <a:buChar char="•"/>
            </a:pPr>
            <a:r>
              <a:rPr lang="en-US" b="0" i="0" dirty="0">
                <a:solidFill>
                  <a:schemeClr val="bg1">
                    <a:lumMod val="50000"/>
                  </a:schemeClr>
                </a:solidFill>
                <a:effectLst/>
                <a:latin typeface="Arial Rounded MT Bold" panose="020F0704030504030204" pitchFamily="34" charset="0"/>
              </a:rPr>
              <a:t>The first quarter of the year showed a significant increase in rainfall, providing early-season agricultural advantages.</a:t>
            </a:r>
          </a:p>
          <a:p>
            <a:pPr marL="285750" indent="-285750">
              <a:lnSpc>
                <a:spcPct val="150000"/>
              </a:lnSpc>
              <a:buFont typeface="Arial" panose="020B0604020202020204" pitchFamily="34" charset="0"/>
              <a:buChar char="•"/>
            </a:pPr>
            <a:r>
              <a:rPr lang="en-US" b="0" i="0" dirty="0">
                <a:solidFill>
                  <a:schemeClr val="bg1">
                    <a:lumMod val="50000"/>
                  </a:schemeClr>
                </a:solidFill>
                <a:effectLst/>
                <a:latin typeface="Arial Rounded MT Bold" panose="020F0704030504030204" pitchFamily="34" charset="0"/>
              </a:rPr>
              <a:t>However, the mid-year period, specifically June and July, experienced an unexpected dip in rainfall, potentially impacting crop growth and water reservoir levels.</a:t>
            </a:r>
            <a:endParaRPr lang="en-US" dirty="0">
              <a:solidFill>
                <a:schemeClr val="bg1">
                  <a:lumMod val="50000"/>
                </a:schemeClr>
              </a:solidFill>
              <a:latin typeface="Arial Rounded MT Bold" panose="020F0704030504030204" pitchFamily="34" charset="0"/>
            </a:endParaRPr>
          </a:p>
          <a:p>
            <a:pPr marL="285750" indent="-285750">
              <a:lnSpc>
                <a:spcPct val="150000"/>
              </a:lnSpc>
              <a:buFont typeface="Arial" panose="020B0604020202020204" pitchFamily="34" charset="0"/>
              <a:buChar char="•"/>
            </a:pPr>
            <a:r>
              <a:rPr lang="en-US" dirty="0">
                <a:solidFill>
                  <a:schemeClr val="bg1">
                    <a:lumMod val="50000"/>
                  </a:schemeClr>
                </a:solidFill>
                <a:latin typeface="Arial Rounded MT Bold" panose="020F0704030504030204" pitchFamily="34" charset="0"/>
              </a:rPr>
              <a:t>O</a:t>
            </a:r>
            <a:r>
              <a:rPr lang="en-US" b="0" i="0" dirty="0">
                <a:solidFill>
                  <a:schemeClr val="bg1">
                    <a:lumMod val="50000"/>
                  </a:schemeClr>
                </a:solidFill>
                <a:effectLst/>
                <a:latin typeface="Arial Rounded MT Bold" panose="020F0704030504030204" pitchFamily="34" charset="0"/>
              </a:rPr>
              <a:t>ur project shows how analyzing rainfall data helps us understand the weather in our area better. The insights we gained can be valuable for people who make decisions about water resources and preparing for different weather conditions caused by climate changes.</a:t>
            </a:r>
            <a:endParaRPr lang="en-IN" dirty="0">
              <a:solidFill>
                <a:schemeClr val="bg1">
                  <a:lumMod val="50000"/>
                </a:schemeClr>
              </a:solidFill>
              <a:latin typeface="Arial Rounded MT Bold" panose="020F070403050403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1818AA9-DA95-2EA2-FB21-2039B4533BC8}"/>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25730" r="25837"/>
          <a:stretch/>
        </p:blipFill>
        <p:spPr>
          <a:xfrm>
            <a:off x="467360" y="1134110"/>
            <a:ext cx="1727200" cy="3566160"/>
          </a:xfrm>
          <a:prstGeom prst="rect">
            <a:avLst/>
          </a:prstGeom>
          <a:effectLst>
            <a:outerShdw blurRad="50800" dir="16200000" rotWithShape="0">
              <a:prstClr val="black">
                <a:alpha val="40000"/>
              </a:prstClr>
            </a:outerShdw>
          </a:effectLst>
        </p:spPr>
      </p:pic>
      <p:sp>
        <p:nvSpPr>
          <p:cNvPr id="2" name="Title 1">
            <a:extLst>
              <a:ext uri="{FF2B5EF4-FFF2-40B4-BE49-F238E27FC236}">
                <a16:creationId xmlns:a16="http://schemas.microsoft.com/office/drawing/2014/main" id="{477D8B63-1DDA-C30A-2032-45C47FA4712A}"/>
              </a:ext>
            </a:extLst>
          </p:cNvPr>
          <p:cNvSpPr>
            <a:spLocks noGrp="1"/>
          </p:cNvSpPr>
          <p:nvPr>
            <p:ph type="title"/>
          </p:nvPr>
        </p:nvSpPr>
        <p:spPr>
          <a:xfrm>
            <a:off x="3312280" y="1408430"/>
            <a:ext cx="3927900" cy="847200"/>
          </a:xfrm>
        </p:spPr>
        <p:txBody>
          <a:bodyPr/>
          <a:lstStyle/>
          <a:p>
            <a:r>
              <a:rPr lang="en-IN" sz="3600" dirty="0">
                <a:solidFill>
                  <a:schemeClr val="bg1">
                    <a:lumMod val="50000"/>
                  </a:schemeClr>
                </a:solidFill>
                <a:effectLst>
                  <a:outerShdw blurRad="38100" dist="38100" dir="2700000" algn="tl">
                    <a:srgbClr val="000000">
                      <a:alpha val="43137"/>
                    </a:srgbClr>
                  </a:outerShdw>
                </a:effectLst>
                <a:latin typeface="Arial Black" panose="020B0A04020102020204" pitchFamily="34" charset="0"/>
              </a:rPr>
              <a:t>REFERENCES</a:t>
            </a:r>
          </a:p>
        </p:txBody>
      </p:sp>
      <p:sp>
        <p:nvSpPr>
          <p:cNvPr id="3" name="Subtitle 2">
            <a:extLst>
              <a:ext uri="{FF2B5EF4-FFF2-40B4-BE49-F238E27FC236}">
                <a16:creationId xmlns:a16="http://schemas.microsoft.com/office/drawing/2014/main" id="{DCD31BED-749B-D53A-BF21-E65E11DDF482}"/>
              </a:ext>
            </a:extLst>
          </p:cNvPr>
          <p:cNvSpPr>
            <a:spLocks noGrp="1"/>
          </p:cNvSpPr>
          <p:nvPr>
            <p:ph type="subTitle" idx="1"/>
          </p:nvPr>
        </p:nvSpPr>
        <p:spPr>
          <a:xfrm>
            <a:off x="2519680" y="2571750"/>
            <a:ext cx="6156960" cy="1674547"/>
          </a:xfrm>
        </p:spPr>
        <p:txBody>
          <a:bodyPr/>
          <a:lstStyle/>
          <a:p>
            <a:pPr algn="l">
              <a:lnSpc>
                <a:spcPct val="150000"/>
              </a:lnSpc>
              <a:buClr>
                <a:schemeClr val="bg1"/>
              </a:buClr>
              <a:buFont typeface="Arial" panose="020B0604020202020204" pitchFamily="34" charset="0"/>
              <a:buChar char="•"/>
            </a:pPr>
            <a:r>
              <a:rPr lang="en-IN" dirty="0">
                <a:effectLst>
                  <a:outerShdw blurRad="38100" dist="38100" dir="2700000" algn="tl">
                    <a:srgbClr val="000000">
                      <a:alpha val="43137"/>
                    </a:srgbClr>
                  </a:outerShdw>
                </a:effectLst>
                <a:highlight>
                  <a:srgbClr val="00FFFF"/>
                </a:highlight>
                <a:latin typeface="Arial Rounded MT Bold" panose="020F0704030504030204" pitchFamily="34" charset="0"/>
                <a:hlinkClick r:id="rId4">
                  <a:extLst>
                    <a:ext uri="{A12FA001-AC4F-418D-AE19-62706E023703}">
                      <ahyp:hlinkClr xmlns:ahyp="http://schemas.microsoft.com/office/drawing/2018/hyperlinkcolor" val="tx"/>
                    </a:ext>
                  </a:extLst>
                </a:hlinkClick>
              </a:rPr>
              <a:t>https://www.kaggle.com/</a:t>
            </a:r>
            <a:r>
              <a:rPr lang="en-IN" dirty="0">
                <a:solidFill>
                  <a:srgbClr val="FFFFFF"/>
                </a:solidFill>
                <a:effectLst>
                  <a:outerShdw blurRad="38100" dist="38100" dir="2700000" algn="tl">
                    <a:srgbClr val="000000">
                      <a:alpha val="43137"/>
                    </a:srgbClr>
                  </a:outerShdw>
                </a:effectLst>
                <a:latin typeface="Arial Rounded MT Bold" panose="020F0704030504030204" pitchFamily="34" charset="0"/>
                <a:hlinkClick r:id="rId4">
                  <a:extLst>
                    <a:ext uri="{A12FA001-AC4F-418D-AE19-62706E023703}">
                      <ahyp:hlinkClr xmlns:ahyp="http://schemas.microsoft.com/office/drawing/2018/hyperlinkcolor" val="tx"/>
                    </a:ext>
                  </a:extLst>
                </a:hlinkClick>
              </a:rPr>
              <a:t> </a:t>
            </a:r>
            <a:r>
              <a:rPr lang="en-IN" dirty="0">
                <a:effectLst>
                  <a:outerShdw blurRad="38100" dist="38100" dir="2700000" algn="tl">
                    <a:srgbClr val="000000">
                      <a:alpha val="43137"/>
                    </a:srgbClr>
                  </a:outerShdw>
                </a:effectLst>
                <a:latin typeface="Arial Rounded MT Bold" panose="020F0704030504030204" pitchFamily="34" charset="0"/>
              </a:rPr>
              <a:t>website to find the rainfall datasets and the basic information about the dataset.</a:t>
            </a:r>
          </a:p>
          <a:p>
            <a:pPr algn="l">
              <a:lnSpc>
                <a:spcPct val="150000"/>
              </a:lnSpc>
              <a:buClr>
                <a:schemeClr val="bg1"/>
              </a:buClr>
              <a:buFont typeface="Arial" panose="020B0604020202020204" pitchFamily="34" charset="0"/>
              <a:buChar char="•"/>
            </a:pPr>
            <a:r>
              <a:rPr lang="en-IN" dirty="0">
                <a:effectLst>
                  <a:outerShdw blurRad="38100" dist="38100" dir="2700000" algn="tl">
                    <a:srgbClr val="000000">
                      <a:alpha val="43137"/>
                    </a:srgbClr>
                  </a:outerShdw>
                </a:effectLst>
                <a:highlight>
                  <a:srgbClr val="00FFFF"/>
                </a:highlight>
                <a:latin typeface="Arial Rounded MT Bold" panose="020F0704030504030204" pitchFamily="34" charset="0"/>
                <a:hlinkClick r:id="rId5">
                  <a:extLst>
                    <a:ext uri="{A12FA001-AC4F-418D-AE19-62706E023703}">
                      <ahyp:hlinkClr xmlns:ahyp="http://schemas.microsoft.com/office/drawing/2018/hyperlinkcolor" val="tx"/>
                    </a:ext>
                  </a:extLst>
                </a:hlinkClick>
              </a:rPr>
              <a:t>https://mausam.imd.gov.in/</a:t>
            </a:r>
            <a:r>
              <a:rPr lang="en-IN" dirty="0">
                <a:effectLst>
                  <a:outerShdw blurRad="38100" dist="38100" dir="2700000" algn="tl">
                    <a:srgbClr val="000000">
                      <a:alpha val="43137"/>
                    </a:srgbClr>
                  </a:outerShdw>
                </a:effectLst>
                <a:latin typeface="Arial Rounded MT Bold" panose="020F0704030504030204" pitchFamily="34" charset="0"/>
              </a:rPr>
              <a:t> website to know about how the data of rainfall of every district of India is recorded.</a:t>
            </a:r>
          </a:p>
        </p:txBody>
      </p:sp>
      <p:pic>
        <p:nvPicPr>
          <p:cNvPr id="13" name="Picture 12">
            <a:extLst>
              <a:ext uri="{FF2B5EF4-FFF2-40B4-BE49-F238E27FC236}">
                <a16:creationId xmlns:a16="http://schemas.microsoft.com/office/drawing/2014/main" id="{38F7670A-F2C5-6029-3CA9-E50012BC867C}"/>
              </a:ext>
            </a:extLst>
          </p:cNvPr>
          <p:cNvPicPr>
            <a:picLocks noChangeAspect="1"/>
          </p:cNvPicPr>
          <p:nvPr/>
        </p:nvPicPr>
        <p:blipFill>
          <a:blip r:embed="rId6"/>
          <a:stretch>
            <a:fillRect/>
          </a:stretch>
        </p:blipFill>
        <p:spPr>
          <a:xfrm flipH="1">
            <a:off x="8205298" y="231826"/>
            <a:ext cx="471342" cy="614577"/>
          </a:xfrm>
          <a:prstGeom prst="rect">
            <a:avLst/>
          </a:prstGeom>
        </p:spPr>
      </p:pic>
    </p:spTree>
    <p:extLst>
      <p:ext uri="{BB962C8B-B14F-4D97-AF65-F5344CB8AC3E}">
        <p14:creationId xmlns:p14="http://schemas.microsoft.com/office/powerpoint/2010/main" val="1190201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83"/>
        <p:cNvGrpSpPr/>
        <p:nvPr/>
      </p:nvGrpSpPr>
      <p:grpSpPr>
        <a:xfrm>
          <a:off x="0" y="0"/>
          <a:ext cx="0" cy="0"/>
          <a:chOff x="0" y="0"/>
          <a:chExt cx="0" cy="0"/>
        </a:xfrm>
      </p:grpSpPr>
      <p:grpSp>
        <p:nvGrpSpPr>
          <p:cNvPr id="3306" name="Google Shape;3306;p52"/>
          <p:cNvGrpSpPr/>
          <p:nvPr/>
        </p:nvGrpSpPr>
        <p:grpSpPr>
          <a:xfrm>
            <a:off x="7605949" y="228358"/>
            <a:ext cx="1818042" cy="2446776"/>
            <a:chOff x="4505759" y="1343093"/>
            <a:chExt cx="1818042" cy="2446776"/>
          </a:xfrm>
        </p:grpSpPr>
        <p:grpSp>
          <p:nvGrpSpPr>
            <p:cNvPr id="3307" name="Google Shape;3307;p52"/>
            <p:cNvGrpSpPr/>
            <p:nvPr/>
          </p:nvGrpSpPr>
          <p:grpSpPr>
            <a:xfrm rot="10800000" flipH="1">
              <a:off x="4505759" y="1582220"/>
              <a:ext cx="1818042" cy="2207649"/>
              <a:chOff x="155753" y="777675"/>
              <a:chExt cx="3043258" cy="3695429"/>
            </a:xfrm>
          </p:grpSpPr>
          <p:sp>
            <p:nvSpPr>
              <p:cNvPr id="3308" name="Google Shape;3308;p52"/>
              <p:cNvSpPr/>
              <p:nvPr/>
            </p:nvSpPr>
            <p:spPr>
              <a:xfrm>
                <a:off x="1718761" y="1041267"/>
                <a:ext cx="40885" cy="3431837"/>
              </a:xfrm>
              <a:custGeom>
                <a:avLst/>
                <a:gdLst/>
                <a:ahLst/>
                <a:cxnLst/>
                <a:rect l="l" t="t" r="r" b="b"/>
                <a:pathLst>
                  <a:path w="279" h="16838" extrusionOk="0">
                    <a:moveTo>
                      <a:pt x="0" y="1"/>
                    </a:moveTo>
                    <a:lnTo>
                      <a:pt x="0" y="16838"/>
                    </a:lnTo>
                    <a:lnTo>
                      <a:pt x="278" y="16838"/>
                    </a:lnTo>
                    <a:lnTo>
                      <a:pt x="2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52"/>
              <p:cNvSpPr/>
              <p:nvPr/>
            </p:nvSpPr>
            <p:spPr>
              <a:xfrm rot="-2328431">
                <a:off x="492965" y="1227426"/>
                <a:ext cx="2071229" cy="1805687"/>
              </a:xfrm>
              <a:custGeom>
                <a:avLst/>
                <a:gdLst/>
                <a:ahLst/>
                <a:cxnLst/>
                <a:rect l="l" t="t" r="r" b="b"/>
                <a:pathLst>
                  <a:path w="37284" h="32504" extrusionOk="0">
                    <a:moveTo>
                      <a:pt x="37284" y="0"/>
                    </a:moveTo>
                    <a:lnTo>
                      <a:pt x="32028" y="3808"/>
                    </a:lnTo>
                    <a:cubicBezTo>
                      <a:pt x="27487" y="7120"/>
                      <a:pt x="5137" y="23302"/>
                      <a:pt x="1" y="27645"/>
                    </a:cubicBezTo>
                    <a:cubicBezTo>
                      <a:pt x="402" y="27523"/>
                      <a:pt x="814" y="27463"/>
                      <a:pt x="1223" y="27463"/>
                    </a:cubicBezTo>
                    <a:cubicBezTo>
                      <a:pt x="2271" y="27463"/>
                      <a:pt x="3302" y="27856"/>
                      <a:pt x="4086" y="28597"/>
                    </a:cubicBezTo>
                    <a:cubicBezTo>
                      <a:pt x="5216" y="29549"/>
                      <a:pt x="5573" y="31155"/>
                      <a:pt x="4919" y="32504"/>
                    </a:cubicBezTo>
                    <a:cubicBezTo>
                      <a:pt x="10948" y="26614"/>
                      <a:pt x="14894" y="21795"/>
                      <a:pt x="18206" y="18404"/>
                    </a:cubicBezTo>
                    <a:cubicBezTo>
                      <a:pt x="22172" y="14358"/>
                      <a:pt x="28181" y="8528"/>
                      <a:pt x="37284"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10" name="Google Shape;3310;p52"/>
              <p:cNvSpPr/>
              <p:nvPr/>
            </p:nvSpPr>
            <p:spPr>
              <a:xfrm rot="-2328431">
                <a:off x="1167122" y="989949"/>
                <a:ext cx="1480703" cy="2280552"/>
              </a:xfrm>
              <a:custGeom>
                <a:avLst/>
                <a:gdLst/>
                <a:ahLst/>
                <a:cxnLst/>
                <a:rect l="l" t="t" r="r" b="b"/>
                <a:pathLst>
                  <a:path w="26654" h="41052" extrusionOk="0">
                    <a:moveTo>
                      <a:pt x="26654" y="0"/>
                    </a:moveTo>
                    <a:cubicBezTo>
                      <a:pt x="26653" y="2"/>
                      <a:pt x="20367" y="8845"/>
                      <a:pt x="17452" y="13030"/>
                    </a:cubicBezTo>
                    <a:cubicBezTo>
                      <a:pt x="11046" y="22291"/>
                      <a:pt x="5850" y="29331"/>
                      <a:pt x="0" y="37283"/>
                    </a:cubicBezTo>
                    <a:cubicBezTo>
                      <a:pt x="0" y="37283"/>
                      <a:pt x="708" y="36522"/>
                      <a:pt x="1870" y="36522"/>
                    </a:cubicBezTo>
                    <a:cubicBezTo>
                      <a:pt x="2437" y="36522"/>
                      <a:pt x="3113" y="36704"/>
                      <a:pt x="3867" y="37244"/>
                    </a:cubicBezTo>
                    <a:cubicBezTo>
                      <a:pt x="6168" y="38909"/>
                      <a:pt x="5375" y="41051"/>
                      <a:pt x="5375" y="41051"/>
                    </a:cubicBezTo>
                    <a:cubicBezTo>
                      <a:pt x="9222" y="34844"/>
                      <a:pt x="23679" y="5533"/>
                      <a:pt x="26654"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52"/>
              <p:cNvSpPr/>
              <p:nvPr/>
            </p:nvSpPr>
            <p:spPr>
              <a:xfrm rot="-2328431">
                <a:off x="819231" y="1112497"/>
                <a:ext cx="1798020" cy="2071229"/>
              </a:xfrm>
              <a:custGeom>
                <a:avLst/>
                <a:gdLst/>
                <a:ahLst/>
                <a:cxnLst/>
                <a:rect l="l" t="t" r="r" b="b"/>
                <a:pathLst>
                  <a:path w="32366" h="37284" extrusionOk="0">
                    <a:moveTo>
                      <a:pt x="32366" y="0"/>
                    </a:moveTo>
                    <a:lnTo>
                      <a:pt x="32366" y="0"/>
                    </a:lnTo>
                    <a:cubicBezTo>
                      <a:pt x="23263" y="8528"/>
                      <a:pt x="17254" y="14378"/>
                      <a:pt x="13288" y="18404"/>
                    </a:cubicBezTo>
                    <a:cubicBezTo>
                      <a:pt x="9976" y="21795"/>
                      <a:pt x="6030" y="26614"/>
                      <a:pt x="1" y="32504"/>
                    </a:cubicBezTo>
                    <a:cubicBezTo>
                      <a:pt x="625" y="32029"/>
                      <a:pt x="1371" y="31794"/>
                      <a:pt x="2117" y="31794"/>
                    </a:cubicBezTo>
                    <a:cubicBezTo>
                      <a:pt x="2959" y="31794"/>
                      <a:pt x="3800" y="32093"/>
                      <a:pt x="4463" y="32682"/>
                    </a:cubicBezTo>
                    <a:cubicBezTo>
                      <a:pt x="7259" y="35042"/>
                      <a:pt x="5692" y="37283"/>
                      <a:pt x="5692" y="37283"/>
                    </a:cubicBezTo>
                    <a:cubicBezTo>
                      <a:pt x="11562" y="29331"/>
                      <a:pt x="16758" y="22291"/>
                      <a:pt x="23164" y="13030"/>
                    </a:cubicBezTo>
                    <a:cubicBezTo>
                      <a:pt x="26079" y="8845"/>
                      <a:pt x="32365" y="1"/>
                      <a:pt x="32366"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12" name="Google Shape;3312;p52"/>
            <p:cNvSpPr/>
            <p:nvPr/>
          </p:nvSpPr>
          <p:spPr>
            <a:xfrm rot="-8394198" flipH="1">
              <a:off x="5301101" y="1399194"/>
              <a:ext cx="234656" cy="165654"/>
            </a:xfrm>
            <a:custGeom>
              <a:avLst/>
              <a:gdLst/>
              <a:ahLst/>
              <a:cxnLst/>
              <a:rect l="l" t="t" r="r" b="b"/>
              <a:pathLst>
                <a:path w="8563" h="6045" extrusionOk="0">
                  <a:moveTo>
                    <a:pt x="7675" y="1"/>
                  </a:moveTo>
                  <a:cubicBezTo>
                    <a:pt x="7530" y="1"/>
                    <a:pt x="7383" y="62"/>
                    <a:pt x="7259" y="210"/>
                  </a:cubicBezTo>
                  <a:lnTo>
                    <a:pt x="7239" y="210"/>
                  </a:lnTo>
                  <a:cubicBezTo>
                    <a:pt x="6010" y="1698"/>
                    <a:pt x="4760" y="3403"/>
                    <a:pt x="3154" y="4514"/>
                  </a:cubicBezTo>
                  <a:cubicBezTo>
                    <a:pt x="2919" y="4675"/>
                    <a:pt x="2655" y="4758"/>
                    <a:pt x="2398" y="4758"/>
                  </a:cubicBezTo>
                  <a:cubicBezTo>
                    <a:pt x="1962" y="4758"/>
                    <a:pt x="1549" y="4518"/>
                    <a:pt x="1349" y="4018"/>
                  </a:cubicBezTo>
                  <a:cubicBezTo>
                    <a:pt x="972" y="3086"/>
                    <a:pt x="2222" y="1995"/>
                    <a:pt x="2856" y="1519"/>
                  </a:cubicBezTo>
                  <a:cubicBezTo>
                    <a:pt x="3362" y="1128"/>
                    <a:pt x="3023" y="322"/>
                    <a:pt x="2523" y="322"/>
                  </a:cubicBezTo>
                  <a:cubicBezTo>
                    <a:pt x="2415" y="322"/>
                    <a:pt x="2299" y="360"/>
                    <a:pt x="2182" y="448"/>
                  </a:cubicBezTo>
                  <a:cubicBezTo>
                    <a:pt x="1210" y="1182"/>
                    <a:pt x="139" y="2213"/>
                    <a:pt x="60" y="3542"/>
                  </a:cubicBezTo>
                  <a:cubicBezTo>
                    <a:pt x="1" y="4712"/>
                    <a:pt x="715" y="5525"/>
                    <a:pt x="1766" y="5922"/>
                  </a:cubicBezTo>
                  <a:cubicBezTo>
                    <a:pt x="1981" y="6007"/>
                    <a:pt x="2197" y="6045"/>
                    <a:pt x="2411" y="6045"/>
                  </a:cubicBezTo>
                  <a:cubicBezTo>
                    <a:pt x="3138" y="6045"/>
                    <a:pt x="3836" y="5608"/>
                    <a:pt x="4403" y="5148"/>
                  </a:cubicBezTo>
                  <a:cubicBezTo>
                    <a:pt x="5811" y="3958"/>
                    <a:pt x="6961" y="2471"/>
                    <a:pt x="8171" y="1083"/>
                  </a:cubicBezTo>
                  <a:cubicBezTo>
                    <a:pt x="8563" y="616"/>
                    <a:pt x="8131" y="1"/>
                    <a:pt x="7675" y="1"/>
                  </a:cubicBezTo>
                  <a:close/>
                </a:path>
              </a:pathLst>
            </a:custGeom>
            <a:solidFill>
              <a:srgbClr val="2F4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3" name="Google Shape;3313;p52"/>
          <p:cNvGrpSpPr/>
          <p:nvPr/>
        </p:nvGrpSpPr>
        <p:grpSpPr>
          <a:xfrm flipH="1">
            <a:off x="1280950" y="-1149887"/>
            <a:ext cx="104599" cy="1683325"/>
            <a:chOff x="7889200" y="-4700"/>
            <a:chExt cx="104599" cy="1683325"/>
          </a:xfrm>
        </p:grpSpPr>
        <p:sp>
          <p:nvSpPr>
            <p:cNvPr id="3314" name="Google Shape;3314;p52"/>
            <p:cNvSpPr/>
            <p:nvPr/>
          </p:nvSpPr>
          <p:spPr>
            <a:xfrm>
              <a:off x="7889200" y="1465825"/>
              <a:ext cx="104599" cy="212800"/>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15" name="Google Shape;3315;p52"/>
            <p:cNvCxnSpPr/>
            <p:nvPr/>
          </p:nvCxnSpPr>
          <p:spPr>
            <a:xfrm rot="10800000">
              <a:off x="7941500" y="-4700"/>
              <a:ext cx="0" cy="1570500"/>
            </a:xfrm>
            <a:prstGeom prst="straightConnector1">
              <a:avLst/>
            </a:prstGeom>
            <a:noFill/>
            <a:ln w="19050" cap="flat" cmpd="sng">
              <a:solidFill>
                <a:schemeClr val="dk1"/>
              </a:solidFill>
              <a:prstDash val="solid"/>
              <a:round/>
              <a:headEnd type="none" w="med" len="med"/>
              <a:tailEnd type="none" w="med" len="med"/>
            </a:ln>
          </p:spPr>
        </p:cxnSp>
      </p:grpSp>
      <p:grpSp>
        <p:nvGrpSpPr>
          <p:cNvPr id="3316" name="Google Shape;3316;p52"/>
          <p:cNvGrpSpPr/>
          <p:nvPr/>
        </p:nvGrpSpPr>
        <p:grpSpPr>
          <a:xfrm flipH="1">
            <a:off x="7372788" y="-827025"/>
            <a:ext cx="104599" cy="1683325"/>
            <a:chOff x="7889200" y="-4700"/>
            <a:chExt cx="104599" cy="1683325"/>
          </a:xfrm>
        </p:grpSpPr>
        <p:sp>
          <p:nvSpPr>
            <p:cNvPr id="3317" name="Google Shape;3317;p52"/>
            <p:cNvSpPr/>
            <p:nvPr/>
          </p:nvSpPr>
          <p:spPr>
            <a:xfrm>
              <a:off x="7889200" y="1465825"/>
              <a:ext cx="104599" cy="212800"/>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18" name="Google Shape;3318;p52"/>
            <p:cNvCxnSpPr/>
            <p:nvPr/>
          </p:nvCxnSpPr>
          <p:spPr>
            <a:xfrm rot="10800000">
              <a:off x="7941500" y="-4700"/>
              <a:ext cx="0" cy="1570500"/>
            </a:xfrm>
            <a:prstGeom prst="straightConnector1">
              <a:avLst/>
            </a:prstGeom>
            <a:noFill/>
            <a:ln w="19050" cap="flat" cmpd="sng">
              <a:solidFill>
                <a:schemeClr val="dk1"/>
              </a:solidFill>
              <a:prstDash val="solid"/>
              <a:round/>
              <a:headEnd type="none" w="med" len="med"/>
              <a:tailEnd type="none" w="med" len="med"/>
            </a:ln>
          </p:spPr>
        </p:cxnSp>
      </p:grpSp>
      <p:grpSp>
        <p:nvGrpSpPr>
          <p:cNvPr id="3319" name="Google Shape;3319;p52"/>
          <p:cNvGrpSpPr/>
          <p:nvPr/>
        </p:nvGrpSpPr>
        <p:grpSpPr>
          <a:xfrm flipH="1">
            <a:off x="1699225" y="-654675"/>
            <a:ext cx="78650" cy="1656930"/>
            <a:chOff x="7647250" y="-656825"/>
            <a:chExt cx="78650" cy="1656930"/>
          </a:xfrm>
        </p:grpSpPr>
        <p:sp>
          <p:nvSpPr>
            <p:cNvPr id="3320" name="Google Shape;3320;p52"/>
            <p:cNvSpPr/>
            <p:nvPr/>
          </p:nvSpPr>
          <p:spPr>
            <a:xfrm>
              <a:off x="7647250" y="840097"/>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21" name="Google Shape;3321;p52"/>
            <p:cNvCxnSpPr/>
            <p:nvPr/>
          </p:nvCxnSpPr>
          <p:spPr>
            <a:xfrm rot="10800000">
              <a:off x="7686575" y="-656825"/>
              <a:ext cx="0" cy="1570500"/>
            </a:xfrm>
            <a:prstGeom prst="straightConnector1">
              <a:avLst/>
            </a:prstGeom>
            <a:noFill/>
            <a:ln w="19050" cap="flat" cmpd="sng">
              <a:solidFill>
                <a:schemeClr val="dk1"/>
              </a:solidFill>
              <a:prstDash val="solid"/>
              <a:round/>
              <a:headEnd type="none" w="med" len="med"/>
              <a:tailEnd type="none" w="med" len="med"/>
            </a:ln>
          </p:spPr>
        </p:cxnSp>
      </p:grpSp>
      <p:grpSp>
        <p:nvGrpSpPr>
          <p:cNvPr id="3322" name="Google Shape;3322;p52"/>
          <p:cNvGrpSpPr/>
          <p:nvPr/>
        </p:nvGrpSpPr>
        <p:grpSpPr>
          <a:xfrm flipH="1">
            <a:off x="7145613" y="-1232162"/>
            <a:ext cx="104599" cy="1683325"/>
            <a:chOff x="7889200" y="-4700"/>
            <a:chExt cx="104599" cy="1683325"/>
          </a:xfrm>
        </p:grpSpPr>
        <p:sp>
          <p:nvSpPr>
            <p:cNvPr id="3323" name="Google Shape;3323;p52"/>
            <p:cNvSpPr/>
            <p:nvPr/>
          </p:nvSpPr>
          <p:spPr>
            <a:xfrm>
              <a:off x="7889200" y="1465825"/>
              <a:ext cx="104599" cy="212800"/>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24" name="Google Shape;3324;p52"/>
            <p:cNvCxnSpPr/>
            <p:nvPr/>
          </p:nvCxnSpPr>
          <p:spPr>
            <a:xfrm rot="10800000">
              <a:off x="7941500" y="-4700"/>
              <a:ext cx="0" cy="1570500"/>
            </a:xfrm>
            <a:prstGeom prst="straightConnector1">
              <a:avLst/>
            </a:prstGeom>
            <a:noFill/>
            <a:ln w="19050" cap="flat" cmpd="sng">
              <a:solidFill>
                <a:schemeClr val="dk1"/>
              </a:solidFill>
              <a:prstDash val="solid"/>
              <a:round/>
              <a:headEnd type="none" w="med" len="med"/>
              <a:tailEnd type="none" w="med" len="med"/>
            </a:ln>
          </p:spPr>
        </p:cxnSp>
      </p:grpSp>
      <p:grpSp>
        <p:nvGrpSpPr>
          <p:cNvPr id="3325" name="Google Shape;3325;p52"/>
          <p:cNvGrpSpPr/>
          <p:nvPr/>
        </p:nvGrpSpPr>
        <p:grpSpPr>
          <a:xfrm flipH="1">
            <a:off x="2091550" y="-1149875"/>
            <a:ext cx="104599" cy="1683325"/>
            <a:chOff x="7889200" y="-4700"/>
            <a:chExt cx="104599" cy="1683325"/>
          </a:xfrm>
        </p:grpSpPr>
        <p:sp>
          <p:nvSpPr>
            <p:cNvPr id="3326" name="Google Shape;3326;p52"/>
            <p:cNvSpPr/>
            <p:nvPr/>
          </p:nvSpPr>
          <p:spPr>
            <a:xfrm>
              <a:off x="7889200" y="1465825"/>
              <a:ext cx="104599" cy="212800"/>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27" name="Google Shape;3327;p52"/>
            <p:cNvCxnSpPr/>
            <p:nvPr/>
          </p:nvCxnSpPr>
          <p:spPr>
            <a:xfrm rot="10800000">
              <a:off x="7941500" y="-4700"/>
              <a:ext cx="0" cy="1570500"/>
            </a:xfrm>
            <a:prstGeom prst="straightConnector1">
              <a:avLst/>
            </a:prstGeom>
            <a:noFill/>
            <a:ln w="19050" cap="flat" cmpd="sng">
              <a:solidFill>
                <a:schemeClr val="dk1"/>
              </a:solidFill>
              <a:prstDash val="solid"/>
              <a:round/>
              <a:headEnd type="none" w="med" len="med"/>
              <a:tailEnd type="none" w="med" len="med"/>
            </a:ln>
          </p:spPr>
        </p:cxnSp>
      </p:grpSp>
      <p:grpSp>
        <p:nvGrpSpPr>
          <p:cNvPr id="32" name="Google Shape;2842;p38">
            <a:extLst>
              <a:ext uri="{FF2B5EF4-FFF2-40B4-BE49-F238E27FC236}">
                <a16:creationId xmlns:a16="http://schemas.microsoft.com/office/drawing/2014/main" id="{D631CE32-DBBA-691A-7C4E-4454B9706BE8}"/>
              </a:ext>
            </a:extLst>
          </p:cNvPr>
          <p:cNvGrpSpPr/>
          <p:nvPr/>
        </p:nvGrpSpPr>
        <p:grpSpPr>
          <a:xfrm>
            <a:off x="71446" y="678315"/>
            <a:ext cx="4040207" cy="4072950"/>
            <a:chOff x="981419" y="1159396"/>
            <a:chExt cx="2963484" cy="2818727"/>
          </a:xfrm>
        </p:grpSpPr>
        <p:grpSp>
          <p:nvGrpSpPr>
            <p:cNvPr id="33" name="Google Shape;2843;p38">
              <a:extLst>
                <a:ext uri="{FF2B5EF4-FFF2-40B4-BE49-F238E27FC236}">
                  <a16:creationId xmlns:a16="http://schemas.microsoft.com/office/drawing/2014/main" id="{B6E61105-DA7F-09DD-902B-1C0211821C6B}"/>
                </a:ext>
              </a:extLst>
            </p:cNvPr>
            <p:cNvGrpSpPr/>
            <p:nvPr/>
          </p:nvGrpSpPr>
          <p:grpSpPr>
            <a:xfrm flipH="1">
              <a:off x="981419" y="1159396"/>
              <a:ext cx="2963484" cy="2536116"/>
              <a:chOff x="2139300" y="423573"/>
              <a:chExt cx="4865349" cy="4163028"/>
            </a:xfrm>
          </p:grpSpPr>
          <p:sp>
            <p:nvSpPr>
              <p:cNvPr id="35" name="Google Shape;2844;p38">
                <a:extLst>
                  <a:ext uri="{FF2B5EF4-FFF2-40B4-BE49-F238E27FC236}">
                    <a16:creationId xmlns:a16="http://schemas.microsoft.com/office/drawing/2014/main" id="{A0576C13-FD78-3938-308E-E3C197FB79E4}"/>
                  </a:ext>
                </a:extLst>
              </p:cNvPr>
              <p:cNvSpPr/>
              <p:nvPr/>
            </p:nvSpPr>
            <p:spPr>
              <a:xfrm>
                <a:off x="4573179" y="1106565"/>
                <a:ext cx="20728" cy="3480036"/>
              </a:xfrm>
              <a:custGeom>
                <a:avLst/>
                <a:gdLst/>
                <a:ahLst/>
                <a:cxnLst/>
                <a:rect l="l" t="t" r="r" b="b"/>
                <a:pathLst>
                  <a:path w="279" h="16838" extrusionOk="0">
                    <a:moveTo>
                      <a:pt x="0" y="1"/>
                    </a:moveTo>
                    <a:lnTo>
                      <a:pt x="0" y="16838"/>
                    </a:lnTo>
                    <a:lnTo>
                      <a:pt x="278" y="16838"/>
                    </a:lnTo>
                    <a:lnTo>
                      <a:pt x="2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845;p38">
                <a:extLst>
                  <a:ext uri="{FF2B5EF4-FFF2-40B4-BE49-F238E27FC236}">
                    <a16:creationId xmlns:a16="http://schemas.microsoft.com/office/drawing/2014/main" id="{558E4707-8D21-1C15-3425-D8DF83916749}"/>
                  </a:ext>
                </a:extLst>
              </p:cNvPr>
              <p:cNvSpPr/>
              <p:nvPr/>
            </p:nvSpPr>
            <p:spPr>
              <a:xfrm>
                <a:off x="2139300" y="428400"/>
                <a:ext cx="4865349" cy="1020298"/>
              </a:xfrm>
              <a:custGeom>
                <a:avLst/>
                <a:gdLst/>
                <a:ahLst/>
                <a:cxnLst/>
                <a:rect l="l" t="t" r="r" b="b"/>
                <a:pathLst>
                  <a:path w="24611" h="8251" extrusionOk="0">
                    <a:moveTo>
                      <a:pt x="12295" y="1"/>
                    </a:moveTo>
                    <a:cubicBezTo>
                      <a:pt x="6901" y="1"/>
                      <a:pt x="2043" y="3253"/>
                      <a:pt x="0" y="8251"/>
                    </a:cubicBezTo>
                    <a:cubicBezTo>
                      <a:pt x="584" y="7912"/>
                      <a:pt x="1239" y="7734"/>
                      <a:pt x="1916" y="7734"/>
                    </a:cubicBezTo>
                    <a:cubicBezTo>
                      <a:pt x="1951" y="7734"/>
                      <a:pt x="1987" y="7734"/>
                      <a:pt x="2023" y="7735"/>
                    </a:cubicBezTo>
                    <a:cubicBezTo>
                      <a:pt x="2479" y="7735"/>
                      <a:pt x="2955" y="7795"/>
                      <a:pt x="3391" y="7953"/>
                    </a:cubicBezTo>
                    <a:cubicBezTo>
                      <a:pt x="4177" y="7455"/>
                      <a:pt x="5093" y="7179"/>
                      <a:pt x="6013" y="7179"/>
                    </a:cubicBezTo>
                    <a:cubicBezTo>
                      <a:pt x="6044" y="7179"/>
                      <a:pt x="6076" y="7179"/>
                      <a:pt x="6108" y="7180"/>
                    </a:cubicBezTo>
                    <a:cubicBezTo>
                      <a:pt x="6145" y="7179"/>
                      <a:pt x="6183" y="7179"/>
                      <a:pt x="6220" y="7179"/>
                    </a:cubicBezTo>
                    <a:cubicBezTo>
                      <a:pt x="7073" y="7179"/>
                      <a:pt x="7905" y="7396"/>
                      <a:pt x="8646" y="7814"/>
                    </a:cubicBezTo>
                    <a:cubicBezTo>
                      <a:pt x="9519" y="7081"/>
                      <a:pt x="10828" y="6625"/>
                      <a:pt x="12315" y="6625"/>
                    </a:cubicBezTo>
                    <a:cubicBezTo>
                      <a:pt x="13803" y="6625"/>
                      <a:pt x="15131" y="7101"/>
                      <a:pt x="15984" y="7814"/>
                    </a:cubicBezTo>
                    <a:cubicBezTo>
                      <a:pt x="16706" y="7396"/>
                      <a:pt x="17538" y="7179"/>
                      <a:pt x="18391" y="7179"/>
                    </a:cubicBezTo>
                    <a:cubicBezTo>
                      <a:pt x="18428" y="7179"/>
                      <a:pt x="18465" y="7179"/>
                      <a:pt x="18503" y="7180"/>
                    </a:cubicBezTo>
                    <a:cubicBezTo>
                      <a:pt x="18537" y="7179"/>
                      <a:pt x="18572" y="7179"/>
                      <a:pt x="18607" y="7179"/>
                    </a:cubicBezTo>
                    <a:cubicBezTo>
                      <a:pt x="19541" y="7179"/>
                      <a:pt x="20436" y="7436"/>
                      <a:pt x="21239" y="7933"/>
                    </a:cubicBezTo>
                    <a:cubicBezTo>
                      <a:pt x="21676" y="7795"/>
                      <a:pt x="22132" y="7715"/>
                      <a:pt x="22588" y="7715"/>
                    </a:cubicBezTo>
                    <a:cubicBezTo>
                      <a:pt x="23302" y="7715"/>
                      <a:pt x="23996" y="7894"/>
                      <a:pt x="24611" y="8251"/>
                    </a:cubicBezTo>
                    <a:cubicBezTo>
                      <a:pt x="22568" y="3253"/>
                      <a:pt x="17709" y="1"/>
                      <a:pt x="122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846;p38">
                <a:extLst>
                  <a:ext uri="{FF2B5EF4-FFF2-40B4-BE49-F238E27FC236}">
                    <a16:creationId xmlns:a16="http://schemas.microsoft.com/office/drawing/2014/main" id="{8845EA1B-3035-E25D-0638-CD4F21EC6D7B}"/>
                  </a:ext>
                </a:extLst>
              </p:cNvPr>
              <p:cNvSpPr/>
              <p:nvPr/>
            </p:nvSpPr>
            <p:spPr>
              <a:xfrm>
                <a:off x="2813432" y="423573"/>
                <a:ext cx="3524813" cy="983170"/>
              </a:xfrm>
              <a:custGeom>
                <a:avLst/>
                <a:gdLst/>
                <a:ahLst/>
                <a:cxnLst/>
                <a:rect l="l" t="t" r="r" b="b"/>
                <a:pathLst>
                  <a:path w="17830" h="7953" extrusionOk="0">
                    <a:moveTo>
                      <a:pt x="8925" y="0"/>
                    </a:moveTo>
                    <a:cubicBezTo>
                      <a:pt x="4939" y="0"/>
                      <a:pt x="1508" y="3272"/>
                      <a:pt x="1" y="7953"/>
                    </a:cubicBezTo>
                    <a:cubicBezTo>
                      <a:pt x="785" y="7475"/>
                      <a:pt x="1698" y="7218"/>
                      <a:pt x="2616" y="7218"/>
                    </a:cubicBezTo>
                    <a:cubicBezTo>
                      <a:pt x="2650" y="7218"/>
                      <a:pt x="2684" y="7218"/>
                      <a:pt x="2718" y="7219"/>
                    </a:cubicBezTo>
                    <a:cubicBezTo>
                      <a:pt x="2754" y="7218"/>
                      <a:pt x="2791" y="7218"/>
                      <a:pt x="2827" y="7218"/>
                    </a:cubicBezTo>
                    <a:cubicBezTo>
                      <a:pt x="3663" y="7218"/>
                      <a:pt x="4495" y="7435"/>
                      <a:pt x="5236" y="7853"/>
                    </a:cubicBezTo>
                    <a:cubicBezTo>
                      <a:pt x="6109" y="7120"/>
                      <a:pt x="7418" y="6664"/>
                      <a:pt x="8905" y="6664"/>
                    </a:cubicBezTo>
                    <a:cubicBezTo>
                      <a:pt x="10393" y="6664"/>
                      <a:pt x="11721" y="7140"/>
                      <a:pt x="12574" y="7853"/>
                    </a:cubicBezTo>
                    <a:cubicBezTo>
                      <a:pt x="13296" y="7435"/>
                      <a:pt x="14128" y="7218"/>
                      <a:pt x="14981" y="7218"/>
                    </a:cubicBezTo>
                    <a:cubicBezTo>
                      <a:pt x="15018" y="7218"/>
                      <a:pt x="15055" y="7218"/>
                      <a:pt x="15093" y="7219"/>
                    </a:cubicBezTo>
                    <a:cubicBezTo>
                      <a:pt x="15127" y="7218"/>
                      <a:pt x="15162" y="7218"/>
                      <a:pt x="15197" y="7218"/>
                    </a:cubicBezTo>
                    <a:cubicBezTo>
                      <a:pt x="16131" y="7218"/>
                      <a:pt x="17026" y="7475"/>
                      <a:pt x="17829" y="7953"/>
                    </a:cubicBezTo>
                    <a:cubicBezTo>
                      <a:pt x="16322" y="3272"/>
                      <a:pt x="12891" y="0"/>
                      <a:pt x="89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847;p38">
                <a:extLst>
                  <a:ext uri="{FF2B5EF4-FFF2-40B4-BE49-F238E27FC236}">
                    <a16:creationId xmlns:a16="http://schemas.microsoft.com/office/drawing/2014/main" id="{AEDE614D-1181-22C3-1437-94592D76E681}"/>
                  </a:ext>
                </a:extLst>
              </p:cNvPr>
              <p:cNvSpPr/>
              <p:nvPr/>
            </p:nvSpPr>
            <p:spPr>
              <a:xfrm>
                <a:off x="3856477" y="426050"/>
                <a:ext cx="1438986" cy="968733"/>
              </a:xfrm>
              <a:custGeom>
                <a:avLst/>
                <a:gdLst/>
                <a:ahLst/>
                <a:cxnLst/>
                <a:rect l="l" t="t" r="r" b="b"/>
                <a:pathLst>
                  <a:path w="7279" h="7834" extrusionOk="0">
                    <a:moveTo>
                      <a:pt x="3629" y="0"/>
                    </a:moveTo>
                    <a:cubicBezTo>
                      <a:pt x="2003" y="0"/>
                      <a:pt x="615" y="3213"/>
                      <a:pt x="0" y="7833"/>
                    </a:cubicBezTo>
                    <a:cubicBezTo>
                      <a:pt x="833" y="7120"/>
                      <a:pt x="2162" y="6644"/>
                      <a:pt x="3629" y="6644"/>
                    </a:cubicBezTo>
                    <a:cubicBezTo>
                      <a:pt x="5117" y="6644"/>
                      <a:pt x="6425" y="7120"/>
                      <a:pt x="7278" y="7833"/>
                    </a:cubicBezTo>
                    <a:cubicBezTo>
                      <a:pt x="6644" y="3213"/>
                      <a:pt x="5255" y="0"/>
                      <a:pt x="36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2848;p38">
              <a:extLst>
                <a:ext uri="{FF2B5EF4-FFF2-40B4-BE49-F238E27FC236}">
                  <a16:creationId xmlns:a16="http://schemas.microsoft.com/office/drawing/2014/main" id="{D7FB7D28-1734-6371-C7EA-8D50C624A259}"/>
                </a:ext>
              </a:extLst>
            </p:cNvPr>
            <p:cNvSpPr/>
            <p:nvPr/>
          </p:nvSpPr>
          <p:spPr>
            <a:xfrm rot="2560370" flipH="1">
              <a:off x="2313165" y="3626289"/>
              <a:ext cx="369809" cy="261064"/>
            </a:xfrm>
            <a:custGeom>
              <a:avLst/>
              <a:gdLst/>
              <a:ahLst/>
              <a:cxnLst/>
              <a:rect l="l" t="t" r="r" b="b"/>
              <a:pathLst>
                <a:path w="8563" h="6045" extrusionOk="0">
                  <a:moveTo>
                    <a:pt x="7675" y="1"/>
                  </a:moveTo>
                  <a:cubicBezTo>
                    <a:pt x="7530" y="1"/>
                    <a:pt x="7383" y="62"/>
                    <a:pt x="7259" y="210"/>
                  </a:cubicBezTo>
                  <a:lnTo>
                    <a:pt x="7239" y="210"/>
                  </a:lnTo>
                  <a:cubicBezTo>
                    <a:pt x="6010" y="1698"/>
                    <a:pt x="4760" y="3403"/>
                    <a:pt x="3154" y="4514"/>
                  </a:cubicBezTo>
                  <a:cubicBezTo>
                    <a:pt x="2919" y="4675"/>
                    <a:pt x="2655" y="4758"/>
                    <a:pt x="2398" y="4758"/>
                  </a:cubicBezTo>
                  <a:cubicBezTo>
                    <a:pt x="1962" y="4758"/>
                    <a:pt x="1549" y="4518"/>
                    <a:pt x="1349" y="4018"/>
                  </a:cubicBezTo>
                  <a:cubicBezTo>
                    <a:pt x="972" y="3086"/>
                    <a:pt x="2222" y="1995"/>
                    <a:pt x="2856" y="1519"/>
                  </a:cubicBezTo>
                  <a:cubicBezTo>
                    <a:pt x="3362" y="1128"/>
                    <a:pt x="3023" y="322"/>
                    <a:pt x="2523" y="322"/>
                  </a:cubicBezTo>
                  <a:cubicBezTo>
                    <a:pt x="2415" y="322"/>
                    <a:pt x="2299" y="360"/>
                    <a:pt x="2182" y="448"/>
                  </a:cubicBezTo>
                  <a:cubicBezTo>
                    <a:pt x="1210" y="1182"/>
                    <a:pt x="139" y="2213"/>
                    <a:pt x="60" y="3542"/>
                  </a:cubicBezTo>
                  <a:cubicBezTo>
                    <a:pt x="1" y="4712"/>
                    <a:pt x="715" y="5525"/>
                    <a:pt x="1766" y="5922"/>
                  </a:cubicBezTo>
                  <a:cubicBezTo>
                    <a:pt x="1981" y="6007"/>
                    <a:pt x="2197" y="6045"/>
                    <a:pt x="2411" y="6045"/>
                  </a:cubicBezTo>
                  <a:cubicBezTo>
                    <a:pt x="3138" y="6045"/>
                    <a:pt x="3836" y="5608"/>
                    <a:pt x="4403" y="5148"/>
                  </a:cubicBezTo>
                  <a:cubicBezTo>
                    <a:pt x="5811" y="3958"/>
                    <a:pt x="6961" y="2471"/>
                    <a:pt x="8171" y="1083"/>
                  </a:cubicBezTo>
                  <a:cubicBezTo>
                    <a:pt x="8563" y="616"/>
                    <a:pt x="8131" y="1"/>
                    <a:pt x="76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58B2ABBE-2499-BD5D-772C-AB4DA50FAACA}"/>
              </a:ext>
            </a:extLst>
          </p:cNvPr>
          <p:cNvSpPr txBox="1"/>
          <p:nvPr/>
        </p:nvSpPr>
        <p:spPr>
          <a:xfrm>
            <a:off x="2897102" y="1953394"/>
            <a:ext cx="3730330" cy="2123658"/>
          </a:xfrm>
          <a:prstGeom prst="rect">
            <a:avLst/>
          </a:prstGeom>
          <a:noFill/>
        </p:spPr>
        <p:txBody>
          <a:bodyPr wrap="square" rtlCol="0">
            <a:spAutoFit/>
          </a:bodyPr>
          <a:lstStyle/>
          <a:p>
            <a:pPr algn="ctr"/>
            <a:r>
              <a:rPr lang="en-US" sz="6600" b="1" i="1" dirty="0">
                <a:solidFill>
                  <a:srgbClr val="002060"/>
                </a:solidFill>
                <a:effectLst>
                  <a:outerShdw blurRad="38100" dist="38100" dir="2700000" algn="tl">
                    <a:srgbClr val="000000">
                      <a:alpha val="43137"/>
                    </a:srgbClr>
                  </a:outerShdw>
                </a:effectLst>
                <a:latin typeface="Arial Black" panose="020B0A04020102020204" pitchFamily="34" charset="0"/>
              </a:rPr>
              <a:t>THANK</a:t>
            </a:r>
          </a:p>
          <a:p>
            <a:pPr algn="ctr"/>
            <a:r>
              <a:rPr lang="en-US" sz="6600" b="1" i="1" dirty="0">
                <a:solidFill>
                  <a:srgbClr val="002060"/>
                </a:solidFill>
                <a:effectLst>
                  <a:outerShdw blurRad="38100" dist="38100" dir="2700000" algn="tl">
                    <a:srgbClr val="000000">
                      <a:alpha val="43137"/>
                    </a:srgbClr>
                  </a:outerShdw>
                </a:effectLst>
                <a:latin typeface="Arial Black" panose="020B0A04020102020204" pitchFamily="34" charset="0"/>
              </a:rPr>
              <a:t>YOU</a:t>
            </a:r>
            <a:endParaRPr lang="en-IN" sz="6600" b="1" i="1" dirty="0">
              <a:solidFill>
                <a:srgbClr val="002060"/>
              </a:solidFill>
              <a:effectLst>
                <a:outerShdw blurRad="38100" dist="38100" dir="2700000" algn="tl">
                  <a:srgbClr val="000000">
                    <a:alpha val="43137"/>
                  </a:srgbClr>
                </a:outerShdw>
              </a:effectLst>
              <a:latin typeface="Arial Black" panose="020B0A040201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58"/>
        <p:cNvGrpSpPr/>
        <p:nvPr/>
      </p:nvGrpSpPr>
      <p:grpSpPr>
        <a:xfrm>
          <a:off x="0" y="0"/>
          <a:ext cx="0" cy="0"/>
          <a:chOff x="0" y="0"/>
          <a:chExt cx="0" cy="0"/>
        </a:xfrm>
      </p:grpSpPr>
      <p:sp>
        <p:nvSpPr>
          <p:cNvPr id="2959" name="Google Shape;2959;p44"/>
          <p:cNvSpPr/>
          <p:nvPr/>
        </p:nvSpPr>
        <p:spPr>
          <a:xfrm rot="-2700000">
            <a:off x="3363808" y="1736908"/>
            <a:ext cx="2416608" cy="2416608"/>
          </a:xfrm>
          <a:prstGeom prst="teardrop">
            <a:avLst>
              <a:gd name="adj" fmla="val 100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r>
              <a:rPr lang="en"/>
              <a:t>      </a:t>
            </a:r>
            <a:endParaRPr/>
          </a:p>
        </p:txBody>
      </p:sp>
      <p:pic>
        <p:nvPicPr>
          <p:cNvPr id="2960" name="Google Shape;2960;p44" title="Chart">
            <a:hlinkClick r:id="rId3"/>
          </p:cNvPr>
          <p:cNvPicPr preferRelativeResize="0"/>
          <p:nvPr/>
        </p:nvPicPr>
        <p:blipFill>
          <a:blip r:embed="rId4">
            <a:alphaModFix/>
          </a:blip>
          <a:stretch>
            <a:fillRect/>
          </a:stretch>
        </p:blipFill>
        <p:spPr>
          <a:xfrm>
            <a:off x="3376037" y="1761911"/>
            <a:ext cx="2392149" cy="2366603"/>
          </a:xfrm>
          <a:prstGeom prst="rect">
            <a:avLst/>
          </a:prstGeom>
          <a:noFill/>
          <a:ln>
            <a:noFill/>
          </a:ln>
        </p:spPr>
      </p:pic>
      <p:sp>
        <p:nvSpPr>
          <p:cNvPr id="2961" name="Google Shape;2961;p44"/>
          <p:cNvSpPr txBox="1">
            <a:spLocks noGrp="1"/>
          </p:cNvSpPr>
          <p:nvPr>
            <p:ph type="title"/>
          </p:nvPr>
        </p:nvSpPr>
        <p:spPr>
          <a:xfrm>
            <a:off x="737600" y="533450"/>
            <a:ext cx="7668900" cy="48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latin typeface="Arial Black" panose="020B0A04020102020204" pitchFamily="34" charset="0"/>
              </a:rPr>
              <a:t>AGENDA</a:t>
            </a:r>
            <a:endParaRPr dirty="0">
              <a:latin typeface="Arial Black" panose="020B0A04020102020204" pitchFamily="34" charset="0"/>
            </a:endParaRPr>
          </a:p>
        </p:txBody>
      </p:sp>
      <p:cxnSp>
        <p:nvCxnSpPr>
          <p:cNvPr id="2970" name="Google Shape;2970;p44"/>
          <p:cNvCxnSpPr/>
          <p:nvPr/>
        </p:nvCxnSpPr>
        <p:spPr>
          <a:xfrm>
            <a:off x="5423212" y="2062373"/>
            <a:ext cx="857700" cy="0"/>
          </a:xfrm>
          <a:prstGeom prst="straightConnector1">
            <a:avLst/>
          </a:prstGeom>
          <a:noFill/>
          <a:ln w="19050" cap="flat" cmpd="sng">
            <a:solidFill>
              <a:schemeClr val="dk1"/>
            </a:solidFill>
            <a:prstDash val="solid"/>
            <a:round/>
            <a:headEnd type="none" w="med" len="med"/>
            <a:tailEnd type="none" w="med" len="med"/>
          </a:ln>
        </p:spPr>
      </p:cxnSp>
      <p:cxnSp>
        <p:nvCxnSpPr>
          <p:cNvPr id="2971" name="Google Shape;2971;p44"/>
          <p:cNvCxnSpPr/>
          <p:nvPr/>
        </p:nvCxnSpPr>
        <p:spPr>
          <a:xfrm>
            <a:off x="5768186" y="3102267"/>
            <a:ext cx="857700" cy="0"/>
          </a:xfrm>
          <a:prstGeom prst="straightConnector1">
            <a:avLst/>
          </a:prstGeom>
          <a:noFill/>
          <a:ln w="19050" cap="flat" cmpd="sng">
            <a:solidFill>
              <a:schemeClr val="dk1"/>
            </a:solidFill>
            <a:prstDash val="solid"/>
            <a:round/>
            <a:headEnd type="none" w="med" len="med"/>
            <a:tailEnd type="none" w="med" len="med"/>
          </a:ln>
        </p:spPr>
      </p:cxnSp>
      <p:cxnSp>
        <p:nvCxnSpPr>
          <p:cNvPr id="2972" name="Google Shape;2972;p44"/>
          <p:cNvCxnSpPr/>
          <p:nvPr/>
        </p:nvCxnSpPr>
        <p:spPr>
          <a:xfrm>
            <a:off x="2863312" y="2062373"/>
            <a:ext cx="880200" cy="0"/>
          </a:xfrm>
          <a:prstGeom prst="straightConnector1">
            <a:avLst/>
          </a:prstGeom>
          <a:noFill/>
          <a:ln w="19050" cap="flat" cmpd="sng">
            <a:solidFill>
              <a:schemeClr val="dk1"/>
            </a:solidFill>
            <a:prstDash val="solid"/>
            <a:round/>
            <a:headEnd type="none" w="med" len="med"/>
            <a:tailEnd type="none" w="med" len="med"/>
          </a:ln>
        </p:spPr>
      </p:cxnSp>
      <p:cxnSp>
        <p:nvCxnSpPr>
          <p:cNvPr id="2973" name="Google Shape;2973;p44"/>
          <p:cNvCxnSpPr/>
          <p:nvPr/>
        </p:nvCxnSpPr>
        <p:spPr>
          <a:xfrm>
            <a:off x="2466737" y="2975979"/>
            <a:ext cx="909300" cy="0"/>
          </a:xfrm>
          <a:prstGeom prst="straightConnector1">
            <a:avLst/>
          </a:prstGeom>
          <a:noFill/>
          <a:ln w="19050" cap="flat" cmpd="sng">
            <a:solidFill>
              <a:schemeClr val="dk1"/>
            </a:solidFill>
            <a:prstDash val="solid"/>
            <a:round/>
            <a:headEnd type="none" w="med" len="med"/>
            <a:tailEnd type="none" w="med" len="med"/>
          </a:ln>
        </p:spPr>
      </p:cxnSp>
      <p:grpSp>
        <p:nvGrpSpPr>
          <p:cNvPr id="2975" name="Google Shape;2975;p44"/>
          <p:cNvGrpSpPr/>
          <p:nvPr/>
        </p:nvGrpSpPr>
        <p:grpSpPr>
          <a:xfrm>
            <a:off x="3434620" y="1264633"/>
            <a:ext cx="2275573" cy="2816176"/>
            <a:chOff x="3434620" y="1264633"/>
            <a:chExt cx="2275573" cy="2816176"/>
          </a:xfrm>
        </p:grpSpPr>
        <p:sp>
          <p:nvSpPr>
            <p:cNvPr id="2976" name="Google Shape;2976;p44"/>
            <p:cNvSpPr/>
            <p:nvPr/>
          </p:nvSpPr>
          <p:spPr>
            <a:xfrm flipH="1">
              <a:off x="5668690" y="2721383"/>
              <a:ext cx="41503" cy="80448"/>
            </a:xfrm>
            <a:custGeom>
              <a:avLst/>
              <a:gdLst/>
              <a:ahLst/>
              <a:cxnLst/>
              <a:rect l="l" t="t" r="r" b="b"/>
              <a:pathLst>
                <a:path w="714" h="1384" extrusionOk="0">
                  <a:moveTo>
                    <a:pt x="357" y="0"/>
                  </a:moveTo>
                  <a:cubicBezTo>
                    <a:pt x="198" y="337"/>
                    <a:pt x="79" y="694"/>
                    <a:pt x="0" y="1071"/>
                  </a:cubicBezTo>
                  <a:cubicBezTo>
                    <a:pt x="20" y="1279"/>
                    <a:pt x="188" y="1384"/>
                    <a:pt x="357" y="1384"/>
                  </a:cubicBezTo>
                  <a:cubicBezTo>
                    <a:pt x="526" y="1384"/>
                    <a:pt x="694" y="1279"/>
                    <a:pt x="71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44"/>
            <p:cNvSpPr/>
            <p:nvPr/>
          </p:nvSpPr>
          <p:spPr>
            <a:xfrm flipH="1">
              <a:off x="5509595" y="2881582"/>
              <a:ext cx="41561" cy="80216"/>
            </a:xfrm>
            <a:custGeom>
              <a:avLst/>
              <a:gdLst/>
              <a:ahLst/>
              <a:cxnLst/>
              <a:rect l="l" t="t" r="r" b="b"/>
              <a:pathLst>
                <a:path w="715" h="1380" extrusionOk="0">
                  <a:moveTo>
                    <a:pt x="358" y="1"/>
                  </a:moveTo>
                  <a:cubicBezTo>
                    <a:pt x="358" y="1"/>
                    <a:pt x="199" y="378"/>
                    <a:pt x="100" y="695"/>
                  </a:cubicBezTo>
                  <a:cubicBezTo>
                    <a:pt x="60" y="814"/>
                    <a:pt x="21" y="933"/>
                    <a:pt x="1" y="1052"/>
                  </a:cubicBezTo>
                  <a:cubicBezTo>
                    <a:pt x="21" y="1270"/>
                    <a:pt x="189" y="1379"/>
                    <a:pt x="358" y="1379"/>
                  </a:cubicBezTo>
                  <a:cubicBezTo>
                    <a:pt x="526" y="1379"/>
                    <a:pt x="695" y="1270"/>
                    <a:pt x="715" y="1052"/>
                  </a:cubicBezTo>
                  <a:cubicBezTo>
                    <a:pt x="695" y="933"/>
                    <a:pt x="675" y="814"/>
                    <a:pt x="635" y="695"/>
                  </a:cubicBezTo>
                  <a:cubicBezTo>
                    <a:pt x="516"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44"/>
            <p:cNvSpPr/>
            <p:nvPr/>
          </p:nvSpPr>
          <p:spPr>
            <a:xfrm flipH="1">
              <a:off x="5349338" y="2721383"/>
              <a:ext cx="41561" cy="80448"/>
            </a:xfrm>
            <a:custGeom>
              <a:avLst/>
              <a:gdLst/>
              <a:ahLst/>
              <a:cxnLst/>
              <a:rect l="l" t="t" r="r" b="b"/>
              <a:pathLst>
                <a:path w="715" h="1384" extrusionOk="0">
                  <a:moveTo>
                    <a:pt x="357" y="0"/>
                  </a:moveTo>
                  <a:cubicBezTo>
                    <a:pt x="199" y="337"/>
                    <a:pt x="80" y="694"/>
                    <a:pt x="0" y="1071"/>
                  </a:cubicBezTo>
                  <a:cubicBezTo>
                    <a:pt x="20" y="1279"/>
                    <a:pt x="189" y="1384"/>
                    <a:pt x="357" y="1384"/>
                  </a:cubicBezTo>
                  <a:cubicBezTo>
                    <a:pt x="526" y="1384"/>
                    <a:pt x="694" y="1279"/>
                    <a:pt x="71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44"/>
            <p:cNvSpPr/>
            <p:nvPr/>
          </p:nvSpPr>
          <p:spPr>
            <a:xfrm flipH="1">
              <a:off x="5190301" y="2881582"/>
              <a:ext cx="41503" cy="80216"/>
            </a:xfrm>
            <a:custGeom>
              <a:avLst/>
              <a:gdLst/>
              <a:ahLst/>
              <a:cxnLst/>
              <a:rect l="l" t="t" r="r" b="b"/>
              <a:pathLst>
                <a:path w="714" h="1380" extrusionOk="0">
                  <a:moveTo>
                    <a:pt x="357" y="1"/>
                  </a:moveTo>
                  <a:cubicBezTo>
                    <a:pt x="357" y="1"/>
                    <a:pt x="198" y="378"/>
                    <a:pt x="99" y="695"/>
                  </a:cubicBezTo>
                  <a:cubicBezTo>
                    <a:pt x="60" y="814"/>
                    <a:pt x="20" y="933"/>
                    <a:pt x="0" y="1052"/>
                  </a:cubicBezTo>
                  <a:cubicBezTo>
                    <a:pt x="20" y="1270"/>
                    <a:pt x="188" y="1379"/>
                    <a:pt x="357" y="1379"/>
                  </a:cubicBezTo>
                  <a:cubicBezTo>
                    <a:pt x="526" y="1379"/>
                    <a:pt x="694" y="1270"/>
                    <a:pt x="714" y="1052"/>
                  </a:cubicBezTo>
                  <a:cubicBezTo>
                    <a:pt x="694" y="933"/>
                    <a:pt x="674" y="814"/>
                    <a:pt x="63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44"/>
            <p:cNvSpPr/>
            <p:nvPr/>
          </p:nvSpPr>
          <p:spPr>
            <a:xfrm flipH="1">
              <a:off x="5030044" y="2721383"/>
              <a:ext cx="41561" cy="80448"/>
            </a:xfrm>
            <a:custGeom>
              <a:avLst/>
              <a:gdLst/>
              <a:ahLst/>
              <a:cxnLst/>
              <a:rect l="l" t="t" r="r" b="b"/>
              <a:pathLst>
                <a:path w="715" h="1384" extrusionOk="0">
                  <a:moveTo>
                    <a:pt x="358" y="0"/>
                  </a:moveTo>
                  <a:cubicBezTo>
                    <a:pt x="199" y="337"/>
                    <a:pt x="80" y="694"/>
                    <a:pt x="1" y="1071"/>
                  </a:cubicBezTo>
                  <a:cubicBezTo>
                    <a:pt x="20" y="1279"/>
                    <a:pt x="189" y="1384"/>
                    <a:pt x="358" y="1384"/>
                  </a:cubicBezTo>
                  <a:cubicBezTo>
                    <a:pt x="526" y="1384"/>
                    <a:pt x="695" y="1279"/>
                    <a:pt x="715" y="1071"/>
                  </a:cubicBezTo>
                  <a:cubicBezTo>
                    <a:pt x="615" y="694"/>
                    <a:pt x="496" y="337"/>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44"/>
            <p:cNvSpPr/>
            <p:nvPr/>
          </p:nvSpPr>
          <p:spPr>
            <a:xfrm flipH="1">
              <a:off x="4870949" y="2881582"/>
              <a:ext cx="41561" cy="81902"/>
            </a:xfrm>
            <a:custGeom>
              <a:avLst/>
              <a:gdLst/>
              <a:ahLst/>
              <a:cxnLst/>
              <a:rect l="l" t="t" r="r" b="b"/>
              <a:pathLst>
                <a:path w="715" h="1409" extrusionOk="0">
                  <a:moveTo>
                    <a:pt x="357" y="1"/>
                  </a:moveTo>
                  <a:cubicBezTo>
                    <a:pt x="357" y="1"/>
                    <a:pt x="199" y="378"/>
                    <a:pt x="100" y="695"/>
                  </a:cubicBezTo>
                  <a:cubicBezTo>
                    <a:pt x="60" y="814"/>
                    <a:pt x="20" y="933"/>
                    <a:pt x="0" y="1052"/>
                  </a:cubicBezTo>
                  <a:cubicBezTo>
                    <a:pt x="0" y="1290"/>
                    <a:pt x="179" y="1409"/>
                    <a:pt x="357" y="1409"/>
                  </a:cubicBezTo>
                  <a:cubicBezTo>
                    <a:pt x="536" y="1409"/>
                    <a:pt x="714" y="1290"/>
                    <a:pt x="714" y="1052"/>
                  </a:cubicBezTo>
                  <a:cubicBezTo>
                    <a:pt x="694" y="933"/>
                    <a:pt x="675" y="814"/>
                    <a:pt x="61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44"/>
            <p:cNvSpPr/>
            <p:nvPr/>
          </p:nvSpPr>
          <p:spPr>
            <a:xfrm flipH="1">
              <a:off x="4711854" y="2721383"/>
              <a:ext cx="40457" cy="82192"/>
            </a:xfrm>
            <a:custGeom>
              <a:avLst/>
              <a:gdLst/>
              <a:ahLst/>
              <a:cxnLst/>
              <a:rect l="l" t="t" r="r" b="b"/>
              <a:pathLst>
                <a:path w="696" h="1414" extrusionOk="0">
                  <a:moveTo>
                    <a:pt x="358" y="0"/>
                  </a:moveTo>
                  <a:cubicBezTo>
                    <a:pt x="199" y="337"/>
                    <a:pt x="80" y="694"/>
                    <a:pt x="1" y="1071"/>
                  </a:cubicBezTo>
                  <a:cubicBezTo>
                    <a:pt x="1" y="1299"/>
                    <a:pt x="174" y="1413"/>
                    <a:pt x="348" y="1413"/>
                  </a:cubicBezTo>
                  <a:cubicBezTo>
                    <a:pt x="521" y="1413"/>
                    <a:pt x="695" y="1299"/>
                    <a:pt x="695" y="1071"/>
                  </a:cubicBezTo>
                  <a:cubicBezTo>
                    <a:pt x="616" y="694"/>
                    <a:pt x="497" y="337"/>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44"/>
            <p:cNvSpPr/>
            <p:nvPr/>
          </p:nvSpPr>
          <p:spPr>
            <a:xfrm flipH="1">
              <a:off x="4551655" y="2881582"/>
              <a:ext cx="41561" cy="81902"/>
            </a:xfrm>
            <a:custGeom>
              <a:avLst/>
              <a:gdLst/>
              <a:ahLst/>
              <a:cxnLst/>
              <a:rect l="l" t="t" r="r" b="b"/>
              <a:pathLst>
                <a:path w="715" h="1409" extrusionOk="0">
                  <a:moveTo>
                    <a:pt x="358" y="1"/>
                  </a:moveTo>
                  <a:cubicBezTo>
                    <a:pt x="358" y="1"/>
                    <a:pt x="199" y="378"/>
                    <a:pt x="100" y="695"/>
                  </a:cubicBezTo>
                  <a:cubicBezTo>
                    <a:pt x="60" y="814"/>
                    <a:pt x="20" y="933"/>
                    <a:pt x="1" y="1052"/>
                  </a:cubicBezTo>
                  <a:cubicBezTo>
                    <a:pt x="1" y="1290"/>
                    <a:pt x="179" y="1409"/>
                    <a:pt x="358" y="1409"/>
                  </a:cubicBezTo>
                  <a:cubicBezTo>
                    <a:pt x="536" y="1409"/>
                    <a:pt x="715" y="1290"/>
                    <a:pt x="715" y="1052"/>
                  </a:cubicBezTo>
                  <a:cubicBezTo>
                    <a:pt x="695" y="933"/>
                    <a:pt x="675" y="814"/>
                    <a:pt x="615" y="695"/>
                  </a:cubicBezTo>
                  <a:cubicBezTo>
                    <a:pt x="516"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44"/>
            <p:cNvSpPr/>
            <p:nvPr/>
          </p:nvSpPr>
          <p:spPr>
            <a:xfrm flipH="1">
              <a:off x="4392560" y="2721383"/>
              <a:ext cx="40399" cy="82192"/>
            </a:xfrm>
            <a:custGeom>
              <a:avLst/>
              <a:gdLst/>
              <a:ahLst/>
              <a:cxnLst/>
              <a:rect l="l" t="t" r="r" b="b"/>
              <a:pathLst>
                <a:path w="695" h="1414" extrusionOk="0">
                  <a:moveTo>
                    <a:pt x="357" y="0"/>
                  </a:moveTo>
                  <a:cubicBezTo>
                    <a:pt x="199" y="337"/>
                    <a:pt x="80" y="694"/>
                    <a:pt x="0" y="1071"/>
                  </a:cubicBezTo>
                  <a:cubicBezTo>
                    <a:pt x="0" y="1299"/>
                    <a:pt x="174" y="1413"/>
                    <a:pt x="347" y="1413"/>
                  </a:cubicBezTo>
                  <a:cubicBezTo>
                    <a:pt x="521" y="1413"/>
                    <a:pt x="694" y="1299"/>
                    <a:pt x="69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44"/>
            <p:cNvSpPr/>
            <p:nvPr/>
          </p:nvSpPr>
          <p:spPr>
            <a:xfrm flipH="1">
              <a:off x="4232361" y="2881582"/>
              <a:ext cx="41561" cy="81902"/>
            </a:xfrm>
            <a:custGeom>
              <a:avLst/>
              <a:gdLst/>
              <a:ahLst/>
              <a:cxnLst/>
              <a:rect l="l" t="t" r="r" b="b"/>
              <a:pathLst>
                <a:path w="715" h="1409" extrusionOk="0">
                  <a:moveTo>
                    <a:pt x="358" y="1"/>
                  </a:moveTo>
                  <a:cubicBezTo>
                    <a:pt x="358" y="1"/>
                    <a:pt x="199" y="378"/>
                    <a:pt x="100" y="695"/>
                  </a:cubicBezTo>
                  <a:cubicBezTo>
                    <a:pt x="60" y="814"/>
                    <a:pt x="21" y="933"/>
                    <a:pt x="1" y="1052"/>
                  </a:cubicBezTo>
                  <a:cubicBezTo>
                    <a:pt x="1" y="1290"/>
                    <a:pt x="179" y="1409"/>
                    <a:pt x="358" y="1409"/>
                  </a:cubicBezTo>
                  <a:cubicBezTo>
                    <a:pt x="536" y="1409"/>
                    <a:pt x="715" y="1290"/>
                    <a:pt x="715" y="1052"/>
                  </a:cubicBezTo>
                  <a:cubicBezTo>
                    <a:pt x="695" y="933"/>
                    <a:pt x="675" y="814"/>
                    <a:pt x="616" y="695"/>
                  </a:cubicBezTo>
                  <a:cubicBezTo>
                    <a:pt x="517"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44"/>
            <p:cNvSpPr/>
            <p:nvPr/>
          </p:nvSpPr>
          <p:spPr>
            <a:xfrm flipH="1">
              <a:off x="4073266" y="2721383"/>
              <a:ext cx="40399" cy="82192"/>
            </a:xfrm>
            <a:custGeom>
              <a:avLst/>
              <a:gdLst/>
              <a:ahLst/>
              <a:cxnLst/>
              <a:rect l="l" t="t" r="r" b="b"/>
              <a:pathLst>
                <a:path w="695" h="1414" extrusionOk="0">
                  <a:moveTo>
                    <a:pt x="357" y="0"/>
                  </a:moveTo>
                  <a:cubicBezTo>
                    <a:pt x="199" y="337"/>
                    <a:pt x="80" y="694"/>
                    <a:pt x="0" y="1071"/>
                  </a:cubicBezTo>
                  <a:cubicBezTo>
                    <a:pt x="0" y="1299"/>
                    <a:pt x="174" y="1413"/>
                    <a:pt x="348" y="1413"/>
                  </a:cubicBezTo>
                  <a:cubicBezTo>
                    <a:pt x="521" y="1413"/>
                    <a:pt x="695" y="1299"/>
                    <a:pt x="695"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44"/>
            <p:cNvSpPr/>
            <p:nvPr/>
          </p:nvSpPr>
          <p:spPr>
            <a:xfrm flipH="1">
              <a:off x="3913009" y="2881582"/>
              <a:ext cx="41561" cy="81902"/>
            </a:xfrm>
            <a:custGeom>
              <a:avLst/>
              <a:gdLst/>
              <a:ahLst/>
              <a:cxnLst/>
              <a:rect l="l" t="t" r="r" b="b"/>
              <a:pathLst>
                <a:path w="715" h="1409" extrusionOk="0">
                  <a:moveTo>
                    <a:pt x="357" y="1"/>
                  </a:moveTo>
                  <a:cubicBezTo>
                    <a:pt x="357" y="1"/>
                    <a:pt x="199" y="378"/>
                    <a:pt x="99" y="695"/>
                  </a:cubicBezTo>
                  <a:cubicBezTo>
                    <a:pt x="60" y="814"/>
                    <a:pt x="20" y="933"/>
                    <a:pt x="0" y="1052"/>
                  </a:cubicBezTo>
                  <a:cubicBezTo>
                    <a:pt x="0" y="1290"/>
                    <a:pt x="179" y="1409"/>
                    <a:pt x="357" y="1409"/>
                  </a:cubicBezTo>
                  <a:cubicBezTo>
                    <a:pt x="536" y="1409"/>
                    <a:pt x="714" y="1290"/>
                    <a:pt x="714" y="1052"/>
                  </a:cubicBezTo>
                  <a:cubicBezTo>
                    <a:pt x="694" y="933"/>
                    <a:pt x="674" y="814"/>
                    <a:pt x="61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44"/>
            <p:cNvSpPr/>
            <p:nvPr/>
          </p:nvSpPr>
          <p:spPr>
            <a:xfrm flipH="1">
              <a:off x="3753972" y="2721383"/>
              <a:ext cx="40980" cy="82192"/>
            </a:xfrm>
            <a:custGeom>
              <a:avLst/>
              <a:gdLst/>
              <a:ahLst/>
              <a:cxnLst/>
              <a:rect l="l" t="t" r="r" b="b"/>
              <a:pathLst>
                <a:path w="705" h="1414" extrusionOk="0">
                  <a:moveTo>
                    <a:pt x="348" y="0"/>
                  </a:moveTo>
                  <a:cubicBezTo>
                    <a:pt x="209" y="337"/>
                    <a:pt x="90" y="694"/>
                    <a:pt x="11" y="1071"/>
                  </a:cubicBezTo>
                  <a:cubicBezTo>
                    <a:pt x="1" y="1299"/>
                    <a:pt x="174" y="1413"/>
                    <a:pt x="350" y="1413"/>
                  </a:cubicBezTo>
                  <a:cubicBezTo>
                    <a:pt x="526" y="1413"/>
                    <a:pt x="705" y="1299"/>
                    <a:pt x="705" y="1071"/>
                  </a:cubicBezTo>
                  <a:cubicBezTo>
                    <a:pt x="626" y="694"/>
                    <a:pt x="507" y="337"/>
                    <a:pt x="34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44"/>
            <p:cNvSpPr/>
            <p:nvPr/>
          </p:nvSpPr>
          <p:spPr>
            <a:xfrm flipH="1">
              <a:off x="3593715" y="2881582"/>
              <a:ext cx="41561" cy="81902"/>
            </a:xfrm>
            <a:custGeom>
              <a:avLst/>
              <a:gdLst/>
              <a:ahLst/>
              <a:cxnLst/>
              <a:rect l="l" t="t" r="r" b="b"/>
              <a:pathLst>
                <a:path w="715" h="1409" extrusionOk="0">
                  <a:moveTo>
                    <a:pt x="357" y="1"/>
                  </a:moveTo>
                  <a:cubicBezTo>
                    <a:pt x="357" y="1"/>
                    <a:pt x="199" y="378"/>
                    <a:pt x="100" y="695"/>
                  </a:cubicBezTo>
                  <a:cubicBezTo>
                    <a:pt x="60" y="814"/>
                    <a:pt x="20" y="933"/>
                    <a:pt x="1" y="1052"/>
                  </a:cubicBezTo>
                  <a:cubicBezTo>
                    <a:pt x="1" y="1290"/>
                    <a:pt x="179" y="1409"/>
                    <a:pt x="357" y="1409"/>
                  </a:cubicBezTo>
                  <a:cubicBezTo>
                    <a:pt x="536" y="1409"/>
                    <a:pt x="714" y="1290"/>
                    <a:pt x="714" y="1052"/>
                  </a:cubicBezTo>
                  <a:cubicBezTo>
                    <a:pt x="695" y="933"/>
                    <a:pt x="675" y="814"/>
                    <a:pt x="61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44"/>
            <p:cNvSpPr/>
            <p:nvPr/>
          </p:nvSpPr>
          <p:spPr>
            <a:xfrm flipH="1">
              <a:off x="3434620" y="2721383"/>
              <a:ext cx="40399" cy="82192"/>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44"/>
            <p:cNvSpPr/>
            <p:nvPr/>
          </p:nvSpPr>
          <p:spPr>
            <a:xfrm flipH="1">
              <a:off x="5668690" y="3040677"/>
              <a:ext cx="41503" cy="80448"/>
            </a:xfrm>
            <a:custGeom>
              <a:avLst/>
              <a:gdLst/>
              <a:ahLst/>
              <a:cxnLst/>
              <a:rect l="l" t="t" r="r" b="b"/>
              <a:pathLst>
                <a:path w="714" h="1384" extrusionOk="0">
                  <a:moveTo>
                    <a:pt x="357" y="1"/>
                  </a:moveTo>
                  <a:cubicBezTo>
                    <a:pt x="198" y="338"/>
                    <a:pt x="79" y="695"/>
                    <a:pt x="0" y="1072"/>
                  </a:cubicBezTo>
                  <a:cubicBezTo>
                    <a:pt x="20" y="1280"/>
                    <a:pt x="188"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44"/>
            <p:cNvSpPr/>
            <p:nvPr/>
          </p:nvSpPr>
          <p:spPr>
            <a:xfrm flipH="1">
              <a:off x="5509595" y="3200934"/>
              <a:ext cx="41561" cy="80158"/>
            </a:xfrm>
            <a:custGeom>
              <a:avLst/>
              <a:gdLst/>
              <a:ahLst/>
              <a:cxnLst/>
              <a:rect l="l" t="t" r="r" b="b"/>
              <a:pathLst>
                <a:path w="715" h="1379" extrusionOk="0">
                  <a:moveTo>
                    <a:pt x="358" y="0"/>
                  </a:moveTo>
                  <a:cubicBezTo>
                    <a:pt x="358" y="0"/>
                    <a:pt x="199" y="377"/>
                    <a:pt x="100" y="694"/>
                  </a:cubicBezTo>
                  <a:cubicBezTo>
                    <a:pt x="60" y="813"/>
                    <a:pt x="21" y="932"/>
                    <a:pt x="1" y="1051"/>
                  </a:cubicBezTo>
                  <a:cubicBezTo>
                    <a:pt x="21" y="1269"/>
                    <a:pt x="189" y="1378"/>
                    <a:pt x="358" y="1378"/>
                  </a:cubicBezTo>
                  <a:cubicBezTo>
                    <a:pt x="526" y="1378"/>
                    <a:pt x="695" y="1269"/>
                    <a:pt x="715" y="1051"/>
                  </a:cubicBezTo>
                  <a:cubicBezTo>
                    <a:pt x="695" y="932"/>
                    <a:pt x="675" y="813"/>
                    <a:pt x="635" y="69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44"/>
            <p:cNvSpPr/>
            <p:nvPr/>
          </p:nvSpPr>
          <p:spPr>
            <a:xfrm flipH="1">
              <a:off x="5349338" y="3040677"/>
              <a:ext cx="41561" cy="80448"/>
            </a:xfrm>
            <a:custGeom>
              <a:avLst/>
              <a:gdLst/>
              <a:ahLst/>
              <a:cxnLst/>
              <a:rect l="l" t="t" r="r" b="b"/>
              <a:pathLst>
                <a:path w="715" h="1384" extrusionOk="0">
                  <a:moveTo>
                    <a:pt x="357" y="1"/>
                  </a:moveTo>
                  <a:cubicBezTo>
                    <a:pt x="199" y="338"/>
                    <a:pt x="80" y="695"/>
                    <a:pt x="0" y="1072"/>
                  </a:cubicBezTo>
                  <a:cubicBezTo>
                    <a:pt x="20" y="1280"/>
                    <a:pt x="189"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44"/>
            <p:cNvSpPr/>
            <p:nvPr/>
          </p:nvSpPr>
          <p:spPr>
            <a:xfrm flipH="1">
              <a:off x="5190301" y="3200934"/>
              <a:ext cx="41503" cy="80158"/>
            </a:xfrm>
            <a:custGeom>
              <a:avLst/>
              <a:gdLst/>
              <a:ahLst/>
              <a:cxnLst/>
              <a:rect l="l" t="t" r="r" b="b"/>
              <a:pathLst>
                <a:path w="714" h="1379" extrusionOk="0">
                  <a:moveTo>
                    <a:pt x="357" y="0"/>
                  </a:moveTo>
                  <a:cubicBezTo>
                    <a:pt x="357" y="0"/>
                    <a:pt x="198" y="377"/>
                    <a:pt x="99" y="694"/>
                  </a:cubicBezTo>
                  <a:cubicBezTo>
                    <a:pt x="60" y="813"/>
                    <a:pt x="20" y="932"/>
                    <a:pt x="0" y="1051"/>
                  </a:cubicBezTo>
                  <a:cubicBezTo>
                    <a:pt x="20" y="1269"/>
                    <a:pt x="188" y="1378"/>
                    <a:pt x="357" y="1378"/>
                  </a:cubicBezTo>
                  <a:cubicBezTo>
                    <a:pt x="526" y="1378"/>
                    <a:pt x="694" y="1269"/>
                    <a:pt x="714" y="1051"/>
                  </a:cubicBezTo>
                  <a:cubicBezTo>
                    <a:pt x="694" y="932"/>
                    <a:pt x="674" y="813"/>
                    <a:pt x="63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44"/>
            <p:cNvSpPr/>
            <p:nvPr/>
          </p:nvSpPr>
          <p:spPr>
            <a:xfrm flipH="1">
              <a:off x="5030044" y="3040677"/>
              <a:ext cx="41561" cy="80448"/>
            </a:xfrm>
            <a:custGeom>
              <a:avLst/>
              <a:gdLst/>
              <a:ahLst/>
              <a:cxnLst/>
              <a:rect l="l" t="t" r="r" b="b"/>
              <a:pathLst>
                <a:path w="715" h="1384" extrusionOk="0">
                  <a:moveTo>
                    <a:pt x="358" y="1"/>
                  </a:moveTo>
                  <a:cubicBezTo>
                    <a:pt x="199" y="338"/>
                    <a:pt x="80" y="695"/>
                    <a:pt x="1" y="1072"/>
                  </a:cubicBezTo>
                  <a:cubicBezTo>
                    <a:pt x="20" y="1280"/>
                    <a:pt x="189" y="1384"/>
                    <a:pt x="358" y="1384"/>
                  </a:cubicBezTo>
                  <a:cubicBezTo>
                    <a:pt x="526" y="1384"/>
                    <a:pt x="695" y="1280"/>
                    <a:pt x="715" y="1072"/>
                  </a:cubicBezTo>
                  <a:cubicBezTo>
                    <a:pt x="615" y="695"/>
                    <a:pt x="496"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44"/>
            <p:cNvSpPr/>
            <p:nvPr/>
          </p:nvSpPr>
          <p:spPr>
            <a:xfrm flipH="1">
              <a:off x="4870949" y="3200934"/>
              <a:ext cx="41561" cy="81902"/>
            </a:xfrm>
            <a:custGeom>
              <a:avLst/>
              <a:gdLst/>
              <a:ahLst/>
              <a:cxnLst/>
              <a:rect l="l" t="t" r="r" b="b"/>
              <a:pathLst>
                <a:path w="715" h="1409" extrusionOk="0">
                  <a:moveTo>
                    <a:pt x="357" y="0"/>
                  </a:moveTo>
                  <a:cubicBezTo>
                    <a:pt x="357" y="0"/>
                    <a:pt x="199" y="377"/>
                    <a:pt x="100" y="694"/>
                  </a:cubicBezTo>
                  <a:cubicBezTo>
                    <a:pt x="60" y="813"/>
                    <a:pt x="20" y="932"/>
                    <a:pt x="0" y="1051"/>
                  </a:cubicBezTo>
                  <a:cubicBezTo>
                    <a:pt x="0" y="1289"/>
                    <a:pt x="179" y="1408"/>
                    <a:pt x="357" y="1408"/>
                  </a:cubicBezTo>
                  <a:cubicBezTo>
                    <a:pt x="536" y="1408"/>
                    <a:pt x="714" y="1289"/>
                    <a:pt x="714" y="1051"/>
                  </a:cubicBezTo>
                  <a:cubicBezTo>
                    <a:pt x="694" y="932"/>
                    <a:pt x="675"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44"/>
            <p:cNvSpPr/>
            <p:nvPr/>
          </p:nvSpPr>
          <p:spPr>
            <a:xfrm flipH="1">
              <a:off x="4711854" y="3040677"/>
              <a:ext cx="40457" cy="82192"/>
            </a:xfrm>
            <a:custGeom>
              <a:avLst/>
              <a:gdLst/>
              <a:ahLst/>
              <a:cxnLst/>
              <a:rect l="l" t="t" r="r" b="b"/>
              <a:pathLst>
                <a:path w="696" h="1414" extrusionOk="0">
                  <a:moveTo>
                    <a:pt x="358" y="1"/>
                  </a:moveTo>
                  <a:cubicBezTo>
                    <a:pt x="199" y="338"/>
                    <a:pt x="80" y="695"/>
                    <a:pt x="1" y="1072"/>
                  </a:cubicBezTo>
                  <a:cubicBezTo>
                    <a:pt x="1" y="1300"/>
                    <a:pt x="174" y="1414"/>
                    <a:pt x="348" y="1414"/>
                  </a:cubicBezTo>
                  <a:cubicBezTo>
                    <a:pt x="521" y="1414"/>
                    <a:pt x="695" y="1300"/>
                    <a:pt x="695" y="1072"/>
                  </a:cubicBezTo>
                  <a:cubicBezTo>
                    <a:pt x="616" y="695"/>
                    <a:pt x="497"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44"/>
            <p:cNvSpPr/>
            <p:nvPr/>
          </p:nvSpPr>
          <p:spPr>
            <a:xfrm flipH="1">
              <a:off x="4551655" y="3200934"/>
              <a:ext cx="41561" cy="81902"/>
            </a:xfrm>
            <a:custGeom>
              <a:avLst/>
              <a:gdLst/>
              <a:ahLst/>
              <a:cxnLst/>
              <a:rect l="l" t="t" r="r" b="b"/>
              <a:pathLst>
                <a:path w="715" h="1409" extrusionOk="0">
                  <a:moveTo>
                    <a:pt x="358" y="0"/>
                  </a:moveTo>
                  <a:cubicBezTo>
                    <a:pt x="358" y="0"/>
                    <a:pt x="199" y="377"/>
                    <a:pt x="100" y="694"/>
                  </a:cubicBezTo>
                  <a:cubicBezTo>
                    <a:pt x="60" y="813"/>
                    <a:pt x="20" y="932"/>
                    <a:pt x="1" y="1051"/>
                  </a:cubicBezTo>
                  <a:cubicBezTo>
                    <a:pt x="1" y="1289"/>
                    <a:pt x="179" y="1408"/>
                    <a:pt x="358" y="1408"/>
                  </a:cubicBezTo>
                  <a:cubicBezTo>
                    <a:pt x="536" y="1408"/>
                    <a:pt x="715" y="1289"/>
                    <a:pt x="715" y="1051"/>
                  </a:cubicBezTo>
                  <a:cubicBezTo>
                    <a:pt x="695" y="932"/>
                    <a:pt x="675" y="813"/>
                    <a:pt x="615" y="69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44"/>
            <p:cNvSpPr/>
            <p:nvPr/>
          </p:nvSpPr>
          <p:spPr>
            <a:xfrm flipH="1">
              <a:off x="4392560" y="3040677"/>
              <a:ext cx="40399" cy="82192"/>
            </a:xfrm>
            <a:custGeom>
              <a:avLst/>
              <a:gdLst/>
              <a:ahLst/>
              <a:cxnLst/>
              <a:rect l="l" t="t" r="r" b="b"/>
              <a:pathLst>
                <a:path w="695" h="1414" extrusionOk="0">
                  <a:moveTo>
                    <a:pt x="357" y="1"/>
                  </a:moveTo>
                  <a:cubicBezTo>
                    <a:pt x="199" y="338"/>
                    <a:pt x="80"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44"/>
            <p:cNvSpPr/>
            <p:nvPr/>
          </p:nvSpPr>
          <p:spPr>
            <a:xfrm flipH="1">
              <a:off x="4232361" y="3200934"/>
              <a:ext cx="41561" cy="81902"/>
            </a:xfrm>
            <a:custGeom>
              <a:avLst/>
              <a:gdLst/>
              <a:ahLst/>
              <a:cxnLst/>
              <a:rect l="l" t="t" r="r" b="b"/>
              <a:pathLst>
                <a:path w="715" h="1409" extrusionOk="0">
                  <a:moveTo>
                    <a:pt x="358" y="0"/>
                  </a:moveTo>
                  <a:cubicBezTo>
                    <a:pt x="358" y="0"/>
                    <a:pt x="199" y="377"/>
                    <a:pt x="100" y="694"/>
                  </a:cubicBezTo>
                  <a:cubicBezTo>
                    <a:pt x="60" y="813"/>
                    <a:pt x="21" y="932"/>
                    <a:pt x="1" y="1051"/>
                  </a:cubicBezTo>
                  <a:cubicBezTo>
                    <a:pt x="1" y="1289"/>
                    <a:pt x="179" y="1408"/>
                    <a:pt x="358" y="1408"/>
                  </a:cubicBezTo>
                  <a:cubicBezTo>
                    <a:pt x="536" y="1408"/>
                    <a:pt x="715" y="1289"/>
                    <a:pt x="715" y="1051"/>
                  </a:cubicBezTo>
                  <a:cubicBezTo>
                    <a:pt x="695" y="932"/>
                    <a:pt x="675" y="813"/>
                    <a:pt x="616" y="694"/>
                  </a:cubicBezTo>
                  <a:cubicBezTo>
                    <a:pt x="517"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44"/>
            <p:cNvSpPr/>
            <p:nvPr/>
          </p:nvSpPr>
          <p:spPr>
            <a:xfrm flipH="1">
              <a:off x="4073266" y="3040677"/>
              <a:ext cx="40399" cy="82192"/>
            </a:xfrm>
            <a:custGeom>
              <a:avLst/>
              <a:gdLst/>
              <a:ahLst/>
              <a:cxnLst/>
              <a:rect l="l" t="t" r="r" b="b"/>
              <a:pathLst>
                <a:path w="695" h="1414" extrusionOk="0">
                  <a:moveTo>
                    <a:pt x="357" y="1"/>
                  </a:moveTo>
                  <a:cubicBezTo>
                    <a:pt x="199" y="338"/>
                    <a:pt x="80" y="695"/>
                    <a:pt x="0" y="1072"/>
                  </a:cubicBezTo>
                  <a:cubicBezTo>
                    <a:pt x="0" y="1300"/>
                    <a:pt x="174" y="1414"/>
                    <a:pt x="348" y="1414"/>
                  </a:cubicBezTo>
                  <a:cubicBezTo>
                    <a:pt x="521" y="1414"/>
                    <a:pt x="695" y="1300"/>
                    <a:pt x="695"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44"/>
            <p:cNvSpPr/>
            <p:nvPr/>
          </p:nvSpPr>
          <p:spPr>
            <a:xfrm flipH="1">
              <a:off x="3913009" y="3200934"/>
              <a:ext cx="41561" cy="81902"/>
            </a:xfrm>
            <a:custGeom>
              <a:avLst/>
              <a:gdLst/>
              <a:ahLst/>
              <a:cxnLst/>
              <a:rect l="l" t="t" r="r" b="b"/>
              <a:pathLst>
                <a:path w="715" h="1409" extrusionOk="0">
                  <a:moveTo>
                    <a:pt x="357" y="0"/>
                  </a:moveTo>
                  <a:cubicBezTo>
                    <a:pt x="357" y="0"/>
                    <a:pt x="199" y="377"/>
                    <a:pt x="99" y="694"/>
                  </a:cubicBezTo>
                  <a:cubicBezTo>
                    <a:pt x="60" y="813"/>
                    <a:pt x="20" y="932"/>
                    <a:pt x="0" y="1051"/>
                  </a:cubicBezTo>
                  <a:cubicBezTo>
                    <a:pt x="0" y="1289"/>
                    <a:pt x="179" y="1408"/>
                    <a:pt x="357" y="1408"/>
                  </a:cubicBezTo>
                  <a:cubicBezTo>
                    <a:pt x="536" y="1408"/>
                    <a:pt x="714" y="1289"/>
                    <a:pt x="714" y="1051"/>
                  </a:cubicBezTo>
                  <a:cubicBezTo>
                    <a:pt x="694" y="932"/>
                    <a:pt x="674"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44"/>
            <p:cNvSpPr/>
            <p:nvPr/>
          </p:nvSpPr>
          <p:spPr>
            <a:xfrm flipH="1">
              <a:off x="3753972" y="3040677"/>
              <a:ext cx="40980" cy="82192"/>
            </a:xfrm>
            <a:custGeom>
              <a:avLst/>
              <a:gdLst/>
              <a:ahLst/>
              <a:cxnLst/>
              <a:rect l="l" t="t" r="r" b="b"/>
              <a:pathLst>
                <a:path w="705" h="1414" extrusionOk="0">
                  <a:moveTo>
                    <a:pt x="348" y="1"/>
                  </a:moveTo>
                  <a:cubicBezTo>
                    <a:pt x="209" y="338"/>
                    <a:pt x="90" y="695"/>
                    <a:pt x="11" y="1072"/>
                  </a:cubicBezTo>
                  <a:cubicBezTo>
                    <a:pt x="1" y="1300"/>
                    <a:pt x="174" y="1414"/>
                    <a:pt x="350" y="1414"/>
                  </a:cubicBezTo>
                  <a:cubicBezTo>
                    <a:pt x="526" y="1414"/>
                    <a:pt x="705" y="1300"/>
                    <a:pt x="705" y="1072"/>
                  </a:cubicBezTo>
                  <a:cubicBezTo>
                    <a:pt x="626" y="695"/>
                    <a:pt x="507" y="338"/>
                    <a:pt x="34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44"/>
            <p:cNvSpPr/>
            <p:nvPr/>
          </p:nvSpPr>
          <p:spPr>
            <a:xfrm flipH="1">
              <a:off x="3593715" y="3200934"/>
              <a:ext cx="41561" cy="81902"/>
            </a:xfrm>
            <a:custGeom>
              <a:avLst/>
              <a:gdLst/>
              <a:ahLst/>
              <a:cxnLst/>
              <a:rect l="l" t="t" r="r" b="b"/>
              <a:pathLst>
                <a:path w="715" h="1409" extrusionOk="0">
                  <a:moveTo>
                    <a:pt x="357" y="0"/>
                  </a:moveTo>
                  <a:cubicBezTo>
                    <a:pt x="357" y="0"/>
                    <a:pt x="199" y="377"/>
                    <a:pt x="100" y="694"/>
                  </a:cubicBezTo>
                  <a:cubicBezTo>
                    <a:pt x="60" y="813"/>
                    <a:pt x="20" y="932"/>
                    <a:pt x="1" y="1051"/>
                  </a:cubicBezTo>
                  <a:cubicBezTo>
                    <a:pt x="1" y="1289"/>
                    <a:pt x="179" y="1408"/>
                    <a:pt x="357" y="1408"/>
                  </a:cubicBezTo>
                  <a:cubicBezTo>
                    <a:pt x="536" y="1408"/>
                    <a:pt x="714" y="1289"/>
                    <a:pt x="714" y="1051"/>
                  </a:cubicBezTo>
                  <a:cubicBezTo>
                    <a:pt x="695" y="932"/>
                    <a:pt x="675"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44"/>
            <p:cNvSpPr/>
            <p:nvPr/>
          </p:nvSpPr>
          <p:spPr>
            <a:xfrm flipH="1">
              <a:off x="3434620" y="3040677"/>
              <a:ext cx="40399" cy="82192"/>
            </a:xfrm>
            <a:custGeom>
              <a:avLst/>
              <a:gdLst/>
              <a:ahLst/>
              <a:cxnLst/>
              <a:rect l="l" t="t" r="r" b="b"/>
              <a:pathLst>
                <a:path w="695" h="1414" extrusionOk="0">
                  <a:moveTo>
                    <a:pt x="357" y="1"/>
                  </a:moveTo>
                  <a:cubicBezTo>
                    <a:pt x="198" y="338"/>
                    <a:pt x="79"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44"/>
            <p:cNvSpPr/>
            <p:nvPr/>
          </p:nvSpPr>
          <p:spPr>
            <a:xfrm flipH="1">
              <a:off x="5668690" y="3359971"/>
              <a:ext cx="41503" cy="80507"/>
            </a:xfrm>
            <a:custGeom>
              <a:avLst/>
              <a:gdLst/>
              <a:ahLst/>
              <a:cxnLst/>
              <a:rect l="l" t="t" r="r" b="b"/>
              <a:pathLst>
                <a:path w="714" h="1385" extrusionOk="0">
                  <a:moveTo>
                    <a:pt x="357" y="1"/>
                  </a:moveTo>
                  <a:cubicBezTo>
                    <a:pt x="198" y="338"/>
                    <a:pt x="79" y="695"/>
                    <a:pt x="0" y="1072"/>
                  </a:cubicBezTo>
                  <a:cubicBezTo>
                    <a:pt x="20" y="1280"/>
                    <a:pt x="188"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44"/>
            <p:cNvSpPr/>
            <p:nvPr/>
          </p:nvSpPr>
          <p:spPr>
            <a:xfrm flipH="1">
              <a:off x="5509595" y="3520228"/>
              <a:ext cx="41561" cy="80158"/>
            </a:xfrm>
            <a:custGeom>
              <a:avLst/>
              <a:gdLst/>
              <a:ahLst/>
              <a:cxnLst/>
              <a:rect l="l" t="t" r="r" b="b"/>
              <a:pathLst>
                <a:path w="715" h="1379" extrusionOk="0">
                  <a:moveTo>
                    <a:pt x="358" y="0"/>
                  </a:moveTo>
                  <a:cubicBezTo>
                    <a:pt x="358" y="0"/>
                    <a:pt x="199" y="397"/>
                    <a:pt x="100" y="714"/>
                  </a:cubicBezTo>
                  <a:cubicBezTo>
                    <a:pt x="60" y="814"/>
                    <a:pt x="21" y="933"/>
                    <a:pt x="1" y="1052"/>
                  </a:cubicBezTo>
                  <a:cubicBezTo>
                    <a:pt x="21" y="1270"/>
                    <a:pt x="189" y="1379"/>
                    <a:pt x="358" y="1379"/>
                  </a:cubicBezTo>
                  <a:cubicBezTo>
                    <a:pt x="526" y="1379"/>
                    <a:pt x="695" y="1270"/>
                    <a:pt x="715" y="1052"/>
                  </a:cubicBezTo>
                  <a:cubicBezTo>
                    <a:pt x="695" y="933"/>
                    <a:pt x="675" y="814"/>
                    <a:pt x="635" y="71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44"/>
            <p:cNvSpPr/>
            <p:nvPr/>
          </p:nvSpPr>
          <p:spPr>
            <a:xfrm flipH="1">
              <a:off x="5349338" y="3359971"/>
              <a:ext cx="41561" cy="80507"/>
            </a:xfrm>
            <a:custGeom>
              <a:avLst/>
              <a:gdLst/>
              <a:ahLst/>
              <a:cxnLst/>
              <a:rect l="l" t="t" r="r" b="b"/>
              <a:pathLst>
                <a:path w="715" h="1385" extrusionOk="0">
                  <a:moveTo>
                    <a:pt x="357" y="1"/>
                  </a:moveTo>
                  <a:cubicBezTo>
                    <a:pt x="199" y="338"/>
                    <a:pt x="80" y="695"/>
                    <a:pt x="0" y="1072"/>
                  </a:cubicBezTo>
                  <a:cubicBezTo>
                    <a:pt x="20" y="1280"/>
                    <a:pt x="189" y="1384"/>
                    <a:pt x="357" y="1384"/>
                  </a:cubicBezTo>
                  <a:cubicBezTo>
                    <a:pt x="526" y="1384"/>
                    <a:pt x="694" y="1280"/>
                    <a:pt x="71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44"/>
            <p:cNvSpPr/>
            <p:nvPr/>
          </p:nvSpPr>
          <p:spPr>
            <a:xfrm flipH="1">
              <a:off x="5190301" y="3520228"/>
              <a:ext cx="41503" cy="80158"/>
            </a:xfrm>
            <a:custGeom>
              <a:avLst/>
              <a:gdLst/>
              <a:ahLst/>
              <a:cxnLst/>
              <a:rect l="l" t="t" r="r" b="b"/>
              <a:pathLst>
                <a:path w="714" h="1379" extrusionOk="0">
                  <a:moveTo>
                    <a:pt x="357" y="0"/>
                  </a:moveTo>
                  <a:cubicBezTo>
                    <a:pt x="357" y="0"/>
                    <a:pt x="198" y="397"/>
                    <a:pt x="99" y="714"/>
                  </a:cubicBezTo>
                  <a:cubicBezTo>
                    <a:pt x="60" y="814"/>
                    <a:pt x="20" y="933"/>
                    <a:pt x="0" y="1052"/>
                  </a:cubicBezTo>
                  <a:cubicBezTo>
                    <a:pt x="20" y="1270"/>
                    <a:pt x="188" y="1379"/>
                    <a:pt x="357" y="1379"/>
                  </a:cubicBezTo>
                  <a:cubicBezTo>
                    <a:pt x="526" y="1379"/>
                    <a:pt x="694" y="1270"/>
                    <a:pt x="714" y="1052"/>
                  </a:cubicBezTo>
                  <a:cubicBezTo>
                    <a:pt x="694" y="933"/>
                    <a:pt x="674" y="814"/>
                    <a:pt x="635" y="71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44"/>
            <p:cNvSpPr/>
            <p:nvPr/>
          </p:nvSpPr>
          <p:spPr>
            <a:xfrm flipH="1">
              <a:off x="5030044" y="3359971"/>
              <a:ext cx="41561" cy="80507"/>
            </a:xfrm>
            <a:custGeom>
              <a:avLst/>
              <a:gdLst/>
              <a:ahLst/>
              <a:cxnLst/>
              <a:rect l="l" t="t" r="r" b="b"/>
              <a:pathLst>
                <a:path w="715" h="1385" extrusionOk="0">
                  <a:moveTo>
                    <a:pt x="358" y="1"/>
                  </a:moveTo>
                  <a:cubicBezTo>
                    <a:pt x="199" y="338"/>
                    <a:pt x="80" y="695"/>
                    <a:pt x="1" y="1072"/>
                  </a:cubicBezTo>
                  <a:cubicBezTo>
                    <a:pt x="20" y="1280"/>
                    <a:pt x="189" y="1384"/>
                    <a:pt x="358" y="1384"/>
                  </a:cubicBezTo>
                  <a:cubicBezTo>
                    <a:pt x="526" y="1384"/>
                    <a:pt x="695" y="1280"/>
                    <a:pt x="715" y="1072"/>
                  </a:cubicBezTo>
                  <a:cubicBezTo>
                    <a:pt x="615" y="695"/>
                    <a:pt x="496"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44"/>
            <p:cNvSpPr/>
            <p:nvPr/>
          </p:nvSpPr>
          <p:spPr>
            <a:xfrm flipH="1">
              <a:off x="4870949" y="3520228"/>
              <a:ext cx="41561" cy="81902"/>
            </a:xfrm>
            <a:custGeom>
              <a:avLst/>
              <a:gdLst/>
              <a:ahLst/>
              <a:cxnLst/>
              <a:rect l="l" t="t" r="r" b="b"/>
              <a:pathLst>
                <a:path w="715" h="1409" extrusionOk="0">
                  <a:moveTo>
                    <a:pt x="357" y="0"/>
                  </a:moveTo>
                  <a:cubicBezTo>
                    <a:pt x="357" y="0"/>
                    <a:pt x="199" y="397"/>
                    <a:pt x="100" y="714"/>
                  </a:cubicBezTo>
                  <a:cubicBezTo>
                    <a:pt x="60" y="814"/>
                    <a:pt x="20" y="933"/>
                    <a:pt x="0" y="1052"/>
                  </a:cubicBezTo>
                  <a:cubicBezTo>
                    <a:pt x="0" y="1290"/>
                    <a:pt x="179" y="1409"/>
                    <a:pt x="357" y="1409"/>
                  </a:cubicBezTo>
                  <a:cubicBezTo>
                    <a:pt x="536" y="1409"/>
                    <a:pt x="714" y="1290"/>
                    <a:pt x="714" y="1052"/>
                  </a:cubicBezTo>
                  <a:cubicBezTo>
                    <a:pt x="694" y="933"/>
                    <a:pt x="675" y="814"/>
                    <a:pt x="615" y="71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44"/>
            <p:cNvSpPr/>
            <p:nvPr/>
          </p:nvSpPr>
          <p:spPr>
            <a:xfrm flipH="1">
              <a:off x="4711854" y="3359971"/>
              <a:ext cx="40457" cy="82192"/>
            </a:xfrm>
            <a:custGeom>
              <a:avLst/>
              <a:gdLst/>
              <a:ahLst/>
              <a:cxnLst/>
              <a:rect l="l" t="t" r="r" b="b"/>
              <a:pathLst>
                <a:path w="696" h="1414" extrusionOk="0">
                  <a:moveTo>
                    <a:pt x="358" y="1"/>
                  </a:moveTo>
                  <a:cubicBezTo>
                    <a:pt x="199" y="338"/>
                    <a:pt x="80" y="695"/>
                    <a:pt x="1" y="1072"/>
                  </a:cubicBezTo>
                  <a:cubicBezTo>
                    <a:pt x="1" y="1300"/>
                    <a:pt x="174" y="1414"/>
                    <a:pt x="348" y="1414"/>
                  </a:cubicBezTo>
                  <a:cubicBezTo>
                    <a:pt x="521" y="1414"/>
                    <a:pt x="695" y="1300"/>
                    <a:pt x="695" y="1072"/>
                  </a:cubicBezTo>
                  <a:cubicBezTo>
                    <a:pt x="616" y="695"/>
                    <a:pt x="497"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44"/>
            <p:cNvSpPr/>
            <p:nvPr/>
          </p:nvSpPr>
          <p:spPr>
            <a:xfrm flipH="1">
              <a:off x="4551655" y="3520228"/>
              <a:ext cx="41561" cy="81902"/>
            </a:xfrm>
            <a:custGeom>
              <a:avLst/>
              <a:gdLst/>
              <a:ahLst/>
              <a:cxnLst/>
              <a:rect l="l" t="t" r="r" b="b"/>
              <a:pathLst>
                <a:path w="715" h="1409" extrusionOk="0">
                  <a:moveTo>
                    <a:pt x="358" y="0"/>
                  </a:moveTo>
                  <a:cubicBezTo>
                    <a:pt x="358" y="0"/>
                    <a:pt x="199" y="397"/>
                    <a:pt x="100" y="714"/>
                  </a:cubicBezTo>
                  <a:cubicBezTo>
                    <a:pt x="60" y="814"/>
                    <a:pt x="20" y="933"/>
                    <a:pt x="1" y="1052"/>
                  </a:cubicBezTo>
                  <a:cubicBezTo>
                    <a:pt x="1" y="1290"/>
                    <a:pt x="179" y="1409"/>
                    <a:pt x="358" y="1409"/>
                  </a:cubicBezTo>
                  <a:cubicBezTo>
                    <a:pt x="536" y="1409"/>
                    <a:pt x="715" y="1290"/>
                    <a:pt x="715" y="1052"/>
                  </a:cubicBezTo>
                  <a:cubicBezTo>
                    <a:pt x="695" y="933"/>
                    <a:pt x="675" y="814"/>
                    <a:pt x="615" y="71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44"/>
            <p:cNvSpPr/>
            <p:nvPr/>
          </p:nvSpPr>
          <p:spPr>
            <a:xfrm flipH="1">
              <a:off x="4392560" y="3359971"/>
              <a:ext cx="40399" cy="82192"/>
            </a:xfrm>
            <a:custGeom>
              <a:avLst/>
              <a:gdLst/>
              <a:ahLst/>
              <a:cxnLst/>
              <a:rect l="l" t="t" r="r" b="b"/>
              <a:pathLst>
                <a:path w="695" h="1414" extrusionOk="0">
                  <a:moveTo>
                    <a:pt x="357" y="1"/>
                  </a:moveTo>
                  <a:cubicBezTo>
                    <a:pt x="199" y="338"/>
                    <a:pt x="80"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44"/>
            <p:cNvSpPr/>
            <p:nvPr/>
          </p:nvSpPr>
          <p:spPr>
            <a:xfrm flipH="1">
              <a:off x="4232361" y="3520228"/>
              <a:ext cx="41561" cy="81902"/>
            </a:xfrm>
            <a:custGeom>
              <a:avLst/>
              <a:gdLst/>
              <a:ahLst/>
              <a:cxnLst/>
              <a:rect l="l" t="t" r="r" b="b"/>
              <a:pathLst>
                <a:path w="715" h="1409" extrusionOk="0">
                  <a:moveTo>
                    <a:pt x="358" y="0"/>
                  </a:moveTo>
                  <a:cubicBezTo>
                    <a:pt x="358" y="0"/>
                    <a:pt x="199" y="397"/>
                    <a:pt x="100" y="714"/>
                  </a:cubicBezTo>
                  <a:cubicBezTo>
                    <a:pt x="60" y="814"/>
                    <a:pt x="21" y="933"/>
                    <a:pt x="1" y="1052"/>
                  </a:cubicBezTo>
                  <a:cubicBezTo>
                    <a:pt x="1" y="1290"/>
                    <a:pt x="179" y="1409"/>
                    <a:pt x="358" y="1409"/>
                  </a:cubicBezTo>
                  <a:cubicBezTo>
                    <a:pt x="536" y="1409"/>
                    <a:pt x="715" y="1290"/>
                    <a:pt x="715" y="1052"/>
                  </a:cubicBezTo>
                  <a:cubicBezTo>
                    <a:pt x="695" y="933"/>
                    <a:pt x="675" y="814"/>
                    <a:pt x="616" y="714"/>
                  </a:cubicBezTo>
                  <a:cubicBezTo>
                    <a:pt x="517"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44"/>
            <p:cNvSpPr/>
            <p:nvPr/>
          </p:nvSpPr>
          <p:spPr>
            <a:xfrm flipH="1">
              <a:off x="4073266" y="3359971"/>
              <a:ext cx="40399" cy="82192"/>
            </a:xfrm>
            <a:custGeom>
              <a:avLst/>
              <a:gdLst/>
              <a:ahLst/>
              <a:cxnLst/>
              <a:rect l="l" t="t" r="r" b="b"/>
              <a:pathLst>
                <a:path w="695" h="1414" extrusionOk="0">
                  <a:moveTo>
                    <a:pt x="357" y="1"/>
                  </a:moveTo>
                  <a:cubicBezTo>
                    <a:pt x="199" y="338"/>
                    <a:pt x="80" y="695"/>
                    <a:pt x="0" y="1072"/>
                  </a:cubicBezTo>
                  <a:cubicBezTo>
                    <a:pt x="0" y="1300"/>
                    <a:pt x="174" y="1414"/>
                    <a:pt x="348" y="1414"/>
                  </a:cubicBezTo>
                  <a:cubicBezTo>
                    <a:pt x="521" y="1414"/>
                    <a:pt x="695" y="1300"/>
                    <a:pt x="695"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44"/>
            <p:cNvSpPr/>
            <p:nvPr/>
          </p:nvSpPr>
          <p:spPr>
            <a:xfrm flipH="1">
              <a:off x="3913009" y="3520228"/>
              <a:ext cx="41561" cy="81902"/>
            </a:xfrm>
            <a:custGeom>
              <a:avLst/>
              <a:gdLst/>
              <a:ahLst/>
              <a:cxnLst/>
              <a:rect l="l" t="t" r="r" b="b"/>
              <a:pathLst>
                <a:path w="715" h="1409" extrusionOk="0">
                  <a:moveTo>
                    <a:pt x="357" y="0"/>
                  </a:moveTo>
                  <a:cubicBezTo>
                    <a:pt x="357" y="0"/>
                    <a:pt x="199" y="397"/>
                    <a:pt x="99" y="714"/>
                  </a:cubicBezTo>
                  <a:cubicBezTo>
                    <a:pt x="60" y="814"/>
                    <a:pt x="20" y="933"/>
                    <a:pt x="0" y="1052"/>
                  </a:cubicBezTo>
                  <a:cubicBezTo>
                    <a:pt x="0" y="1290"/>
                    <a:pt x="179" y="1409"/>
                    <a:pt x="357" y="1409"/>
                  </a:cubicBezTo>
                  <a:cubicBezTo>
                    <a:pt x="536" y="1409"/>
                    <a:pt x="714" y="1290"/>
                    <a:pt x="714" y="1052"/>
                  </a:cubicBezTo>
                  <a:cubicBezTo>
                    <a:pt x="694" y="933"/>
                    <a:pt x="674" y="814"/>
                    <a:pt x="615" y="71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44"/>
            <p:cNvSpPr/>
            <p:nvPr/>
          </p:nvSpPr>
          <p:spPr>
            <a:xfrm flipH="1">
              <a:off x="3753972" y="3359971"/>
              <a:ext cx="40980" cy="82192"/>
            </a:xfrm>
            <a:custGeom>
              <a:avLst/>
              <a:gdLst/>
              <a:ahLst/>
              <a:cxnLst/>
              <a:rect l="l" t="t" r="r" b="b"/>
              <a:pathLst>
                <a:path w="705" h="1414" extrusionOk="0">
                  <a:moveTo>
                    <a:pt x="348" y="1"/>
                  </a:moveTo>
                  <a:cubicBezTo>
                    <a:pt x="209" y="338"/>
                    <a:pt x="90" y="695"/>
                    <a:pt x="11" y="1072"/>
                  </a:cubicBezTo>
                  <a:cubicBezTo>
                    <a:pt x="1" y="1300"/>
                    <a:pt x="174" y="1414"/>
                    <a:pt x="350" y="1414"/>
                  </a:cubicBezTo>
                  <a:cubicBezTo>
                    <a:pt x="526" y="1414"/>
                    <a:pt x="705" y="1300"/>
                    <a:pt x="705" y="1072"/>
                  </a:cubicBezTo>
                  <a:cubicBezTo>
                    <a:pt x="626" y="695"/>
                    <a:pt x="507" y="338"/>
                    <a:pt x="34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44"/>
            <p:cNvSpPr/>
            <p:nvPr/>
          </p:nvSpPr>
          <p:spPr>
            <a:xfrm flipH="1">
              <a:off x="3593715" y="3520228"/>
              <a:ext cx="41561" cy="81902"/>
            </a:xfrm>
            <a:custGeom>
              <a:avLst/>
              <a:gdLst/>
              <a:ahLst/>
              <a:cxnLst/>
              <a:rect l="l" t="t" r="r" b="b"/>
              <a:pathLst>
                <a:path w="715" h="1409" extrusionOk="0">
                  <a:moveTo>
                    <a:pt x="357" y="0"/>
                  </a:moveTo>
                  <a:cubicBezTo>
                    <a:pt x="357" y="0"/>
                    <a:pt x="199" y="397"/>
                    <a:pt x="100" y="714"/>
                  </a:cubicBezTo>
                  <a:cubicBezTo>
                    <a:pt x="60" y="814"/>
                    <a:pt x="20" y="933"/>
                    <a:pt x="1" y="1052"/>
                  </a:cubicBezTo>
                  <a:cubicBezTo>
                    <a:pt x="1" y="1290"/>
                    <a:pt x="179" y="1409"/>
                    <a:pt x="357" y="1409"/>
                  </a:cubicBezTo>
                  <a:cubicBezTo>
                    <a:pt x="536" y="1409"/>
                    <a:pt x="714" y="1290"/>
                    <a:pt x="714" y="1052"/>
                  </a:cubicBezTo>
                  <a:cubicBezTo>
                    <a:pt x="695" y="933"/>
                    <a:pt x="675" y="814"/>
                    <a:pt x="615" y="71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44"/>
            <p:cNvSpPr/>
            <p:nvPr/>
          </p:nvSpPr>
          <p:spPr>
            <a:xfrm flipH="1">
              <a:off x="3434620" y="3359971"/>
              <a:ext cx="40399" cy="82192"/>
            </a:xfrm>
            <a:custGeom>
              <a:avLst/>
              <a:gdLst/>
              <a:ahLst/>
              <a:cxnLst/>
              <a:rect l="l" t="t" r="r" b="b"/>
              <a:pathLst>
                <a:path w="695" h="1414" extrusionOk="0">
                  <a:moveTo>
                    <a:pt x="357" y="1"/>
                  </a:moveTo>
                  <a:cubicBezTo>
                    <a:pt x="198" y="338"/>
                    <a:pt x="79"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44"/>
            <p:cNvSpPr/>
            <p:nvPr/>
          </p:nvSpPr>
          <p:spPr>
            <a:xfrm flipH="1">
              <a:off x="5349338" y="3679323"/>
              <a:ext cx="41561" cy="80448"/>
            </a:xfrm>
            <a:custGeom>
              <a:avLst/>
              <a:gdLst/>
              <a:ahLst/>
              <a:cxnLst/>
              <a:rect l="l" t="t" r="r" b="b"/>
              <a:pathLst>
                <a:path w="715" h="1384" extrusionOk="0">
                  <a:moveTo>
                    <a:pt x="357" y="0"/>
                  </a:moveTo>
                  <a:cubicBezTo>
                    <a:pt x="199" y="337"/>
                    <a:pt x="80" y="694"/>
                    <a:pt x="0" y="1071"/>
                  </a:cubicBezTo>
                  <a:cubicBezTo>
                    <a:pt x="20" y="1279"/>
                    <a:pt x="189" y="1383"/>
                    <a:pt x="357" y="1383"/>
                  </a:cubicBezTo>
                  <a:cubicBezTo>
                    <a:pt x="526" y="1383"/>
                    <a:pt x="694" y="1279"/>
                    <a:pt x="71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44"/>
            <p:cNvSpPr/>
            <p:nvPr/>
          </p:nvSpPr>
          <p:spPr>
            <a:xfrm flipH="1">
              <a:off x="5190301" y="3839522"/>
              <a:ext cx="41503" cy="80216"/>
            </a:xfrm>
            <a:custGeom>
              <a:avLst/>
              <a:gdLst/>
              <a:ahLst/>
              <a:cxnLst/>
              <a:rect l="l" t="t" r="r" b="b"/>
              <a:pathLst>
                <a:path w="714" h="1380" extrusionOk="0">
                  <a:moveTo>
                    <a:pt x="357" y="1"/>
                  </a:moveTo>
                  <a:cubicBezTo>
                    <a:pt x="357" y="1"/>
                    <a:pt x="198" y="378"/>
                    <a:pt x="99" y="695"/>
                  </a:cubicBezTo>
                  <a:cubicBezTo>
                    <a:pt x="60" y="814"/>
                    <a:pt x="20" y="933"/>
                    <a:pt x="0" y="1052"/>
                  </a:cubicBezTo>
                  <a:cubicBezTo>
                    <a:pt x="20" y="1270"/>
                    <a:pt x="188" y="1379"/>
                    <a:pt x="357" y="1379"/>
                  </a:cubicBezTo>
                  <a:cubicBezTo>
                    <a:pt x="526" y="1379"/>
                    <a:pt x="694" y="1270"/>
                    <a:pt x="714" y="1052"/>
                  </a:cubicBezTo>
                  <a:cubicBezTo>
                    <a:pt x="694" y="933"/>
                    <a:pt x="674" y="814"/>
                    <a:pt x="63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44"/>
            <p:cNvSpPr/>
            <p:nvPr/>
          </p:nvSpPr>
          <p:spPr>
            <a:xfrm flipH="1">
              <a:off x="5030044" y="3679323"/>
              <a:ext cx="41561" cy="80448"/>
            </a:xfrm>
            <a:custGeom>
              <a:avLst/>
              <a:gdLst/>
              <a:ahLst/>
              <a:cxnLst/>
              <a:rect l="l" t="t" r="r" b="b"/>
              <a:pathLst>
                <a:path w="715" h="1384" extrusionOk="0">
                  <a:moveTo>
                    <a:pt x="358" y="0"/>
                  </a:moveTo>
                  <a:cubicBezTo>
                    <a:pt x="199" y="337"/>
                    <a:pt x="80" y="694"/>
                    <a:pt x="1" y="1071"/>
                  </a:cubicBezTo>
                  <a:cubicBezTo>
                    <a:pt x="20" y="1279"/>
                    <a:pt x="189" y="1383"/>
                    <a:pt x="358" y="1383"/>
                  </a:cubicBezTo>
                  <a:cubicBezTo>
                    <a:pt x="526" y="1383"/>
                    <a:pt x="695" y="1279"/>
                    <a:pt x="715" y="1071"/>
                  </a:cubicBezTo>
                  <a:cubicBezTo>
                    <a:pt x="615" y="694"/>
                    <a:pt x="496" y="337"/>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44"/>
            <p:cNvSpPr/>
            <p:nvPr/>
          </p:nvSpPr>
          <p:spPr>
            <a:xfrm flipH="1">
              <a:off x="4870949" y="3839522"/>
              <a:ext cx="41561" cy="81902"/>
            </a:xfrm>
            <a:custGeom>
              <a:avLst/>
              <a:gdLst/>
              <a:ahLst/>
              <a:cxnLst/>
              <a:rect l="l" t="t" r="r" b="b"/>
              <a:pathLst>
                <a:path w="715" h="1409" extrusionOk="0">
                  <a:moveTo>
                    <a:pt x="357" y="1"/>
                  </a:moveTo>
                  <a:cubicBezTo>
                    <a:pt x="357" y="1"/>
                    <a:pt x="199" y="378"/>
                    <a:pt x="100" y="695"/>
                  </a:cubicBezTo>
                  <a:cubicBezTo>
                    <a:pt x="60" y="814"/>
                    <a:pt x="20" y="933"/>
                    <a:pt x="0" y="1052"/>
                  </a:cubicBezTo>
                  <a:cubicBezTo>
                    <a:pt x="0" y="1290"/>
                    <a:pt x="179" y="1409"/>
                    <a:pt x="357" y="1409"/>
                  </a:cubicBezTo>
                  <a:cubicBezTo>
                    <a:pt x="536" y="1409"/>
                    <a:pt x="714" y="1290"/>
                    <a:pt x="714" y="1052"/>
                  </a:cubicBezTo>
                  <a:cubicBezTo>
                    <a:pt x="694" y="933"/>
                    <a:pt x="675" y="814"/>
                    <a:pt x="635" y="71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44"/>
            <p:cNvSpPr/>
            <p:nvPr/>
          </p:nvSpPr>
          <p:spPr>
            <a:xfrm flipH="1">
              <a:off x="4711854" y="3679323"/>
              <a:ext cx="40457" cy="82192"/>
            </a:xfrm>
            <a:custGeom>
              <a:avLst/>
              <a:gdLst/>
              <a:ahLst/>
              <a:cxnLst/>
              <a:rect l="l" t="t" r="r" b="b"/>
              <a:pathLst>
                <a:path w="696" h="1414" extrusionOk="0">
                  <a:moveTo>
                    <a:pt x="358" y="0"/>
                  </a:moveTo>
                  <a:cubicBezTo>
                    <a:pt x="199" y="337"/>
                    <a:pt x="80" y="694"/>
                    <a:pt x="1" y="1071"/>
                  </a:cubicBezTo>
                  <a:cubicBezTo>
                    <a:pt x="1" y="1299"/>
                    <a:pt x="174" y="1413"/>
                    <a:pt x="348" y="1413"/>
                  </a:cubicBezTo>
                  <a:cubicBezTo>
                    <a:pt x="521" y="1413"/>
                    <a:pt x="695" y="1299"/>
                    <a:pt x="695" y="1071"/>
                  </a:cubicBezTo>
                  <a:cubicBezTo>
                    <a:pt x="616" y="694"/>
                    <a:pt x="497" y="337"/>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44"/>
            <p:cNvSpPr/>
            <p:nvPr/>
          </p:nvSpPr>
          <p:spPr>
            <a:xfrm flipH="1">
              <a:off x="4551655" y="3839522"/>
              <a:ext cx="41561" cy="81902"/>
            </a:xfrm>
            <a:custGeom>
              <a:avLst/>
              <a:gdLst/>
              <a:ahLst/>
              <a:cxnLst/>
              <a:rect l="l" t="t" r="r" b="b"/>
              <a:pathLst>
                <a:path w="715" h="1409" extrusionOk="0">
                  <a:moveTo>
                    <a:pt x="358" y="1"/>
                  </a:moveTo>
                  <a:cubicBezTo>
                    <a:pt x="358" y="1"/>
                    <a:pt x="199" y="378"/>
                    <a:pt x="100" y="695"/>
                  </a:cubicBezTo>
                  <a:cubicBezTo>
                    <a:pt x="60" y="814"/>
                    <a:pt x="20" y="933"/>
                    <a:pt x="1" y="1052"/>
                  </a:cubicBezTo>
                  <a:cubicBezTo>
                    <a:pt x="1" y="1290"/>
                    <a:pt x="179" y="1409"/>
                    <a:pt x="358" y="1409"/>
                  </a:cubicBezTo>
                  <a:cubicBezTo>
                    <a:pt x="536" y="1409"/>
                    <a:pt x="715" y="1290"/>
                    <a:pt x="715" y="1052"/>
                  </a:cubicBezTo>
                  <a:cubicBezTo>
                    <a:pt x="695" y="933"/>
                    <a:pt x="675" y="814"/>
                    <a:pt x="615" y="695"/>
                  </a:cubicBezTo>
                  <a:cubicBezTo>
                    <a:pt x="516"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44"/>
            <p:cNvSpPr/>
            <p:nvPr/>
          </p:nvSpPr>
          <p:spPr>
            <a:xfrm flipH="1">
              <a:off x="4392560" y="3679323"/>
              <a:ext cx="40399" cy="82192"/>
            </a:xfrm>
            <a:custGeom>
              <a:avLst/>
              <a:gdLst/>
              <a:ahLst/>
              <a:cxnLst/>
              <a:rect l="l" t="t" r="r" b="b"/>
              <a:pathLst>
                <a:path w="695" h="1414" extrusionOk="0">
                  <a:moveTo>
                    <a:pt x="357" y="0"/>
                  </a:moveTo>
                  <a:cubicBezTo>
                    <a:pt x="199" y="337"/>
                    <a:pt x="80" y="694"/>
                    <a:pt x="0" y="1071"/>
                  </a:cubicBezTo>
                  <a:cubicBezTo>
                    <a:pt x="0" y="1299"/>
                    <a:pt x="174" y="1413"/>
                    <a:pt x="347" y="1413"/>
                  </a:cubicBezTo>
                  <a:cubicBezTo>
                    <a:pt x="521" y="1413"/>
                    <a:pt x="694" y="1299"/>
                    <a:pt x="69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44"/>
            <p:cNvSpPr/>
            <p:nvPr/>
          </p:nvSpPr>
          <p:spPr>
            <a:xfrm flipH="1">
              <a:off x="4232361" y="3839522"/>
              <a:ext cx="41561" cy="81902"/>
            </a:xfrm>
            <a:custGeom>
              <a:avLst/>
              <a:gdLst/>
              <a:ahLst/>
              <a:cxnLst/>
              <a:rect l="l" t="t" r="r" b="b"/>
              <a:pathLst>
                <a:path w="715" h="1409" extrusionOk="0">
                  <a:moveTo>
                    <a:pt x="358" y="1"/>
                  </a:moveTo>
                  <a:cubicBezTo>
                    <a:pt x="358" y="1"/>
                    <a:pt x="199" y="378"/>
                    <a:pt x="100" y="695"/>
                  </a:cubicBezTo>
                  <a:cubicBezTo>
                    <a:pt x="60" y="814"/>
                    <a:pt x="21" y="933"/>
                    <a:pt x="1" y="1052"/>
                  </a:cubicBezTo>
                  <a:cubicBezTo>
                    <a:pt x="1" y="1290"/>
                    <a:pt x="179" y="1409"/>
                    <a:pt x="358" y="1409"/>
                  </a:cubicBezTo>
                  <a:cubicBezTo>
                    <a:pt x="536" y="1409"/>
                    <a:pt x="715" y="1290"/>
                    <a:pt x="715" y="1052"/>
                  </a:cubicBezTo>
                  <a:cubicBezTo>
                    <a:pt x="695" y="933"/>
                    <a:pt x="675" y="814"/>
                    <a:pt x="616" y="695"/>
                  </a:cubicBezTo>
                  <a:cubicBezTo>
                    <a:pt x="517"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44"/>
            <p:cNvSpPr/>
            <p:nvPr/>
          </p:nvSpPr>
          <p:spPr>
            <a:xfrm flipH="1">
              <a:off x="4073266" y="3679323"/>
              <a:ext cx="40399" cy="82192"/>
            </a:xfrm>
            <a:custGeom>
              <a:avLst/>
              <a:gdLst/>
              <a:ahLst/>
              <a:cxnLst/>
              <a:rect l="l" t="t" r="r" b="b"/>
              <a:pathLst>
                <a:path w="695" h="1414" extrusionOk="0">
                  <a:moveTo>
                    <a:pt x="357" y="0"/>
                  </a:moveTo>
                  <a:cubicBezTo>
                    <a:pt x="199" y="337"/>
                    <a:pt x="80" y="694"/>
                    <a:pt x="0" y="1071"/>
                  </a:cubicBezTo>
                  <a:cubicBezTo>
                    <a:pt x="0" y="1299"/>
                    <a:pt x="174" y="1413"/>
                    <a:pt x="348" y="1413"/>
                  </a:cubicBezTo>
                  <a:cubicBezTo>
                    <a:pt x="521" y="1413"/>
                    <a:pt x="695" y="1299"/>
                    <a:pt x="695"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44"/>
            <p:cNvSpPr/>
            <p:nvPr/>
          </p:nvSpPr>
          <p:spPr>
            <a:xfrm flipH="1">
              <a:off x="3913009" y="3839522"/>
              <a:ext cx="41561" cy="81902"/>
            </a:xfrm>
            <a:custGeom>
              <a:avLst/>
              <a:gdLst/>
              <a:ahLst/>
              <a:cxnLst/>
              <a:rect l="l" t="t" r="r" b="b"/>
              <a:pathLst>
                <a:path w="715" h="1409" extrusionOk="0">
                  <a:moveTo>
                    <a:pt x="357" y="1"/>
                  </a:moveTo>
                  <a:cubicBezTo>
                    <a:pt x="357" y="1"/>
                    <a:pt x="199" y="378"/>
                    <a:pt x="99" y="695"/>
                  </a:cubicBezTo>
                  <a:cubicBezTo>
                    <a:pt x="60" y="814"/>
                    <a:pt x="20" y="933"/>
                    <a:pt x="0" y="1052"/>
                  </a:cubicBezTo>
                  <a:cubicBezTo>
                    <a:pt x="0" y="1290"/>
                    <a:pt x="179" y="1409"/>
                    <a:pt x="357" y="1409"/>
                  </a:cubicBezTo>
                  <a:cubicBezTo>
                    <a:pt x="536" y="1409"/>
                    <a:pt x="714" y="1290"/>
                    <a:pt x="714" y="1052"/>
                  </a:cubicBezTo>
                  <a:cubicBezTo>
                    <a:pt x="694" y="933"/>
                    <a:pt x="674" y="814"/>
                    <a:pt x="61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44"/>
            <p:cNvSpPr/>
            <p:nvPr/>
          </p:nvSpPr>
          <p:spPr>
            <a:xfrm flipH="1">
              <a:off x="3753972" y="3679323"/>
              <a:ext cx="40399" cy="82192"/>
            </a:xfrm>
            <a:custGeom>
              <a:avLst/>
              <a:gdLst/>
              <a:ahLst/>
              <a:cxnLst/>
              <a:rect l="l" t="t" r="r" b="b"/>
              <a:pathLst>
                <a:path w="695" h="1414" extrusionOk="0">
                  <a:moveTo>
                    <a:pt x="338" y="0"/>
                  </a:moveTo>
                  <a:cubicBezTo>
                    <a:pt x="199" y="337"/>
                    <a:pt x="80" y="694"/>
                    <a:pt x="1" y="1071"/>
                  </a:cubicBezTo>
                  <a:cubicBezTo>
                    <a:pt x="1" y="1299"/>
                    <a:pt x="174" y="1413"/>
                    <a:pt x="348" y="1413"/>
                  </a:cubicBezTo>
                  <a:cubicBezTo>
                    <a:pt x="521" y="1413"/>
                    <a:pt x="695" y="1299"/>
                    <a:pt x="695" y="1071"/>
                  </a:cubicBezTo>
                  <a:cubicBezTo>
                    <a:pt x="616" y="694"/>
                    <a:pt x="497" y="337"/>
                    <a:pt x="33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44"/>
            <p:cNvSpPr/>
            <p:nvPr/>
          </p:nvSpPr>
          <p:spPr>
            <a:xfrm flipH="1">
              <a:off x="5030044" y="3998617"/>
              <a:ext cx="41561" cy="80448"/>
            </a:xfrm>
            <a:custGeom>
              <a:avLst/>
              <a:gdLst/>
              <a:ahLst/>
              <a:cxnLst/>
              <a:rect l="l" t="t" r="r" b="b"/>
              <a:pathLst>
                <a:path w="715" h="1384" extrusionOk="0">
                  <a:moveTo>
                    <a:pt x="358" y="0"/>
                  </a:moveTo>
                  <a:cubicBezTo>
                    <a:pt x="199" y="338"/>
                    <a:pt x="80" y="695"/>
                    <a:pt x="1" y="1071"/>
                  </a:cubicBezTo>
                  <a:cubicBezTo>
                    <a:pt x="20" y="1280"/>
                    <a:pt x="189" y="1384"/>
                    <a:pt x="358" y="1384"/>
                  </a:cubicBezTo>
                  <a:cubicBezTo>
                    <a:pt x="526" y="1384"/>
                    <a:pt x="695" y="1280"/>
                    <a:pt x="715" y="1071"/>
                  </a:cubicBezTo>
                  <a:cubicBezTo>
                    <a:pt x="615" y="695"/>
                    <a:pt x="496" y="338"/>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44"/>
            <p:cNvSpPr/>
            <p:nvPr/>
          </p:nvSpPr>
          <p:spPr>
            <a:xfrm flipH="1">
              <a:off x="4711854" y="3998617"/>
              <a:ext cx="40457" cy="82192"/>
            </a:xfrm>
            <a:custGeom>
              <a:avLst/>
              <a:gdLst/>
              <a:ahLst/>
              <a:cxnLst/>
              <a:rect l="l" t="t" r="r" b="b"/>
              <a:pathLst>
                <a:path w="696" h="1414" extrusionOk="0">
                  <a:moveTo>
                    <a:pt x="358" y="0"/>
                  </a:moveTo>
                  <a:cubicBezTo>
                    <a:pt x="199" y="338"/>
                    <a:pt x="80" y="695"/>
                    <a:pt x="1" y="1071"/>
                  </a:cubicBezTo>
                  <a:cubicBezTo>
                    <a:pt x="1" y="1299"/>
                    <a:pt x="174" y="1413"/>
                    <a:pt x="348" y="1413"/>
                  </a:cubicBezTo>
                  <a:cubicBezTo>
                    <a:pt x="521" y="1413"/>
                    <a:pt x="695" y="1299"/>
                    <a:pt x="695" y="1071"/>
                  </a:cubicBezTo>
                  <a:cubicBezTo>
                    <a:pt x="616" y="695"/>
                    <a:pt x="497" y="338"/>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44"/>
            <p:cNvSpPr/>
            <p:nvPr/>
          </p:nvSpPr>
          <p:spPr>
            <a:xfrm flipH="1">
              <a:off x="4392560" y="3998617"/>
              <a:ext cx="40399" cy="82192"/>
            </a:xfrm>
            <a:custGeom>
              <a:avLst/>
              <a:gdLst/>
              <a:ahLst/>
              <a:cxnLst/>
              <a:rect l="l" t="t" r="r" b="b"/>
              <a:pathLst>
                <a:path w="695" h="1414" extrusionOk="0">
                  <a:moveTo>
                    <a:pt x="357" y="0"/>
                  </a:moveTo>
                  <a:cubicBezTo>
                    <a:pt x="199" y="338"/>
                    <a:pt x="80" y="695"/>
                    <a:pt x="0" y="1071"/>
                  </a:cubicBezTo>
                  <a:cubicBezTo>
                    <a:pt x="0" y="1299"/>
                    <a:pt x="174" y="1413"/>
                    <a:pt x="347" y="1413"/>
                  </a:cubicBezTo>
                  <a:cubicBezTo>
                    <a:pt x="521" y="1413"/>
                    <a:pt x="694" y="1299"/>
                    <a:pt x="694" y="1071"/>
                  </a:cubicBezTo>
                  <a:cubicBezTo>
                    <a:pt x="615" y="695"/>
                    <a:pt x="496" y="338"/>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44"/>
            <p:cNvSpPr/>
            <p:nvPr/>
          </p:nvSpPr>
          <p:spPr>
            <a:xfrm flipH="1">
              <a:off x="4073266" y="3998617"/>
              <a:ext cx="40399" cy="82192"/>
            </a:xfrm>
            <a:custGeom>
              <a:avLst/>
              <a:gdLst/>
              <a:ahLst/>
              <a:cxnLst/>
              <a:rect l="l" t="t" r="r" b="b"/>
              <a:pathLst>
                <a:path w="695" h="1414" extrusionOk="0">
                  <a:moveTo>
                    <a:pt x="357" y="0"/>
                  </a:moveTo>
                  <a:cubicBezTo>
                    <a:pt x="199" y="338"/>
                    <a:pt x="80" y="695"/>
                    <a:pt x="0" y="1071"/>
                  </a:cubicBezTo>
                  <a:cubicBezTo>
                    <a:pt x="0" y="1299"/>
                    <a:pt x="174" y="1413"/>
                    <a:pt x="348" y="1413"/>
                  </a:cubicBezTo>
                  <a:cubicBezTo>
                    <a:pt x="521" y="1413"/>
                    <a:pt x="695" y="1299"/>
                    <a:pt x="695" y="1071"/>
                  </a:cubicBezTo>
                  <a:cubicBezTo>
                    <a:pt x="615" y="695"/>
                    <a:pt x="496" y="338"/>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44"/>
            <p:cNvSpPr/>
            <p:nvPr/>
          </p:nvSpPr>
          <p:spPr>
            <a:xfrm flipH="1">
              <a:off x="4551655" y="1264633"/>
              <a:ext cx="41561" cy="81902"/>
            </a:xfrm>
            <a:custGeom>
              <a:avLst/>
              <a:gdLst/>
              <a:ahLst/>
              <a:cxnLst/>
              <a:rect l="l" t="t" r="r" b="b"/>
              <a:pathLst>
                <a:path w="715" h="1409" extrusionOk="0">
                  <a:moveTo>
                    <a:pt x="358" y="1"/>
                  </a:moveTo>
                  <a:cubicBezTo>
                    <a:pt x="358" y="1"/>
                    <a:pt x="199" y="378"/>
                    <a:pt x="100" y="695"/>
                  </a:cubicBezTo>
                  <a:cubicBezTo>
                    <a:pt x="60" y="814"/>
                    <a:pt x="20" y="933"/>
                    <a:pt x="1" y="1052"/>
                  </a:cubicBezTo>
                  <a:cubicBezTo>
                    <a:pt x="1" y="1290"/>
                    <a:pt x="179" y="1409"/>
                    <a:pt x="358" y="1409"/>
                  </a:cubicBezTo>
                  <a:cubicBezTo>
                    <a:pt x="536" y="1409"/>
                    <a:pt x="715" y="1290"/>
                    <a:pt x="715" y="1052"/>
                  </a:cubicBezTo>
                  <a:cubicBezTo>
                    <a:pt x="695" y="933"/>
                    <a:pt x="675" y="814"/>
                    <a:pt x="615" y="695"/>
                  </a:cubicBezTo>
                  <a:cubicBezTo>
                    <a:pt x="516"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44"/>
            <p:cNvSpPr/>
            <p:nvPr/>
          </p:nvSpPr>
          <p:spPr>
            <a:xfrm flipH="1">
              <a:off x="4870949" y="1583985"/>
              <a:ext cx="41561" cy="81902"/>
            </a:xfrm>
            <a:custGeom>
              <a:avLst/>
              <a:gdLst/>
              <a:ahLst/>
              <a:cxnLst/>
              <a:rect l="l" t="t" r="r" b="b"/>
              <a:pathLst>
                <a:path w="715" h="1409" extrusionOk="0">
                  <a:moveTo>
                    <a:pt x="357" y="0"/>
                  </a:moveTo>
                  <a:cubicBezTo>
                    <a:pt x="357" y="0"/>
                    <a:pt x="199" y="377"/>
                    <a:pt x="100" y="694"/>
                  </a:cubicBezTo>
                  <a:cubicBezTo>
                    <a:pt x="60" y="813"/>
                    <a:pt x="20" y="932"/>
                    <a:pt x="0" y="1051"/>
                  </a:cubicBezTo>
                  <a:cubicBezTo>
                    <a:pt x="0" y="1289"/>
                    <a:pt x="179" y="1408"/>
                    <a:pt x="357" y="1408"/>
                  </a:cubicBezTo>
                  <a:cubicBezTo>
                    <a:pt x="536" y="1408"/>
                    <a:pt x="714" y="1289"/>
                    <a:pt x="714" y="1051"/>
                  </a:cubicBezTo>
                  <a:cubicBezTo>
                    <a:pt x="694" y="932"/>
                    <a:pt x="675"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44"/>
            <p:cNvSpPr/>
            <p:nvPr/>
          </p:nvSpPr>
          <p:spPr>
            <a:xfrm flipH="1">
              <a:off x="4711854" y="1423727"/>
              <a:ext cx="40457" cy="82192"/>
            </a:xfrm>
            <a:custGeom>
              <a:avLst/>
              <a:gdLst/>
              <a:ahLst/>
              <a:cxnLst/>
              <a:rect l="l" t="t" r="r" b="b"/>
              <a:pathLst>
                <a:path w="696" h="1414" extrusionOk="0">
                  <a:moveTo>
                    <a:pt x="358" y="1"/>
                  </a:moveTo>
                  <a:cubicBezTo>
                    <a:pt x="199" y="338"/>
                    <a:pt x="80" y="695"/>
                    <a:pt x="1" y="1072"/>
                  </a:cubicBezTo>
                  <a:cubicBezTo>
                    <a:pt x="1" y="1300"/>
                    <a:pt x="174" y="1414"/>
                    <a:pt x="348" y="1414"/>
                  </a:cubicBezTo>
                  <a:cubicBezTo>
                    <a:pt x="521" y="1414"/>
                    <a:pt x="695" y="1300"/>
                    <a:pt x="695" y="1072"/>
                  </a:cubicBezTo>
                  <a:cubicBezTo>
                    <a:pt x="616" y="695"/>
                    <a:pt x="497"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44"/>
            <p:cNvSpPr/>
            <p:nvPr/>
          </p:nvSpPr>
          <p:spPr>
            <a:xfrm flipH="1">
              <a:off x="4551655" y="1583985"/>
              <a:ext cx="41561" cy="81902"/>
            </a:xfrm>
            <a:custGeom>
              <a:avLst/>
              <a:gdLst/>
              <a:ahLst/>
              <a:cxnLst/>
              <a:rect l="l" t="t" r="r" b="b"/>
              <a:pathLst>
                <a:path w="715" h="1409" extrusionOk="0">
                  <a:moveTo>
                    <a:pt x="358" y="0"/>
                  </a:moveTo>
                  <a:cubicBezTo>
                    <a:pt x="358" y="0"/>
                    <a:pt x="199" y="377"/>
                    <a:pt x="100" y="694"/>
                  </a:cubicBezTo>
                  <a:cubicBezTo>
                    <a:pt x="60" y="813"/>
                    <a:pt x="20" y="932"/>
                    <a:pt x="1" y="1051"/>
                  </a:cubicBezTo>
                  <a:cubicBezTo>
                    <a:pt x="1" y="1289"/>
                    <a:pt x="179" y="1408"/>
                    <a:pt x="358" y="1408"/>
                  </a:cubicBezTo>
                  <a:cubicBezTo>
                    <a:pt x="536" y="1408"/>
                    <a:pt x="715" y="1289"/>
                    <a:pt x="715" y="1051"/>
                  </a:cubicBezTo>
                  <a:cubicBezTo>
                    <a:pt x="695" y="932"/>
                    <a:pt x="675" y="813"/>
                    <a:pt x="615" y="69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44"/>
            <p:cNvSpPr/>
            <p:nvPr/>
          </p:nvSpPr>
          <p:spPr>
            <a:xfrm flipH="1">
              <a:off x="4392560" y="1423727"/>
              <a:ext cx="40399" cy="82192"/>
            </a:xfrm>
            <a:custGeom>
              <a:avLst/>
              <a:gdLst/>
              <a:ahLst/>
              <a:cxnLst/>
              <a:rect l="l" t="t" r="r" b="b"/>
              <a:pathLst>
                <a:path w="695" h="1414" extrusionOk="0">
                  <a:moveTo>
                    <a:pt x="357" y="1"/>
                  </a:moveTo>
                  <a:cubicBezTo>
                    <a:pt x="199" y="338"/>
                    <a:pt x="80"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44"/>
            <p:cNvSpPr/>
            <p:nvPr/>
          </p:nvSpPr>
          <p:spPr>
            <a:xfrm flipH="1">
              <a:off x="4232361" y="1583985"/>
              <a:ext cx="41561" cy="81902"/>
            </a:xfrm>
            <a:custGeom>
              <a:avLst/>
              <a:gdLst/>
              <a:ahLst/>
              <a:cxnLst/>
              <a:rect l="l" t="t" r="r" b="b"/>
              <a:pathLst>
                <a:path w="715" h="1409" extrusionOk="0">
                  <a:moveTo>
                    <a:pt x="358" y="0"/>
                  </a:moveTo>
                  <a:cubicBezTo>
                    <a:pt x="358" y="0"/>
                    <a:pt x="199" y="377"/>
                    <a:pt x="100" y="694"/>
                  </a:cubicBezTo>
                  <a:cubicBezTo>
                    <a:pt x="60" y="813"/>
                    <a:pt x="21" y="932"/>
                    <a:pt x="1" y="1051"/>
                  </a:cubicBezTo>
                  <a:cubicBezTo>
                    <a:pt x="1" y="1289"/>
                    <a:pt x="179" y="1408"/>
                    <a:pt x="358" y="1408"/>
                  </a:cubicBezTo>
                  <a:cubicBezTo>
                    <a:pt x="536" y="1408"/>
                    <a:pt x="715" y="1289"/>
                    <a:pt x="715" y="1051"/>
                  </a:cubicBezTo>
                  <a:cubicBezTo>
                    <a:pt x="695" y="932"/>
                    <a:pt x="675" y="813"/>
                    <a:pt x="616" y="694"/>
                  </a:cubicBezTo>
                  <a:cubicBezTo>
                    <a:pt x="517"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44"/>
            <p:cNvSpPr/>
            <p:nvPr/>
          </p:nvSpPr>
          <p:spPr>
            <a:xfrm flipH="1">
              <a:off x="5190301" y="1903279"/>
              <a:ext cx="41503" cy="80158"/>
            </a:xfrm>
            <a:custGeom>
              <a:avLst/>
              <a:gdLst/>
              <a:ahLst/>
              <a:cxnLst/>
              <a:rect l="l" t="t" r="r" b="b"/>
              <a:pathLst>
                <a:path w="714" h="1379" extrusionOk="0">
                  <a:moveTo>
                    <a:pt x="357" y="0"/>
                  </a:moveTo>
                  <a:cubicBezTo>
                    <a:pt x="357" y="0"/>
                    <a:pt x="198" y="397"/>
                    <a:pt x="99" y="714"/>
                  </a:cubicBezTo>
                  <a:cubicBezTo>
                    <a:pt x="60" y="814"/>
                    <a:pt x="20" y="933"/>
                    <a:pt x="0" y="1052"/>
                  </a:cubicBezTo>
                  <a:cubicBezTo>
                    <a:pt x="20" y="1270"/>
                    <a:pt x="188" y="1379"/>
                    <a:pt x="357" y="1379"/>
                  </a:cubicBezTo>
                  <a:cubicBezTo>
                    <a:pt x="526" y="1379"/>
                    <a:pt x="694" y="1270"/>
                    <a:pt x="714" y="1052"/>
                  </a:cubicBezTo>
                  <a:cubicBezTo>
                    <a:pt x="694" y="933"/>
                    <a:pt x="674" y="814"/>
                    <a:pt x="635" y="71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44"/>
            <p:cNvSpPr/>
            <p:nvPr/>
          </p:nvSpPr>
          <p:spPr>
            <a:xfrm flipH="1">
              <a:off x="5030044" y="1743021"/>
              <a:ext cx="41561" cy="80507"/>
            </a:xfrm>
            <a:custGeom>
              <a:avLst/>
              <a:gdLst/>
              <a:ahLst/>
              <a:cxnLst/>
              <a:rect l="l" t="t" r="r" b="b"/>
              <a:pathLst>
                <a:path w="715" h="1385" extrusionOk="0">
                  <a:moveTo>
                    <a:pt x="358" y="1"/>
                  </a:moveTo>
                  <a:cubicBezTo>
                    <a:pt x="199" y="338"/>
                    <a:pt x="80" y="695"/>
                    <a:pt x="1" y="1072"/>
                  </a:cubicBezTo>
                  <a:cubicBezTo>
                    <a:pt x="20" y="1280"/>
                    <a:pt x="189" y="1384"/>
                    <a:pt x="358" y="1384"/>
                  </a:cubicBezTo>
                  <a:cubicBezTo>
                    <a:pt x="526" y="1384"/>
                    <a:pt x="695" y="1280"/>
                    <a:pt x="715" y="1072"/>
                  </a:cubicBezTo>
                  <a:cubicBezTo>
                    <a:pt x="615" y="695"/>
                    <a:pt x="496"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44"/>
            <p:cNvSpPr/>
            <p:nvPr/>
          </p:nvSpPr>
          <p:spPr>
            <a:xfrm flipH="1">
              <a:off x="4870949" y="1903279"/>
              <a:ext cx="41561" cy="81902"/>
            </a:xfrm>
            <a:custGeom>
              <a:avLst/>
              <a:gdLst/>
              <a:ahLst/>
              <a:cxnLst/>
              <a:rect l="l" t="t" r="r" b="b"/>
              <a:pathLst>
                <a:path w="715" h="1409" extrusionOk="0">
                  <a:moveTo>
                    <a:pt x="357" y="0"/>
                  </a:moveTo>
                  <a:cubicBezTo>
                    <a:pt x="357" y="0"/>
                    <a:pt x="199" y="397"/>
                    <a:pt x="100" y="714"/>
                  </a:cubicBezTo>
                  <a:cubicBezTo>
                    <a:pt x="60" y="814"/>
                    <a:pt x="20" y="933"/>
                    <a:pt x="0" y="1052"/>
                  </a:cubicBezTo>
                  <a:cubicBezTo>
                    <a:pt x="0" y="1290"/>
                    <a:pt x="179" y="1409"/>
                    <a:pt x="357" y="1409"/>
                  </a:cubicBezTo>
                  <a:cubicBezTo>
                    <a:pt x="536" y="1409"/>
                    <a:pt x="714" y="1290"/>
                    <a:pt x="714" y="1052"/>
                  </a:cubicBezTo>
                  <a:cubicBezTo>
                    <a:pt x="694" y="933"/>
                    <a:pt x="675" y="814"/>
                    <a:pt x="615" y="71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44"/>
            <p:cNvSpPr/>
            <p:nvPr/>
          </p:nvSpPr>
          <p:spPr>
            <a:xfrm flipH="1">
              <a:off x="4711854" y="1743021"/>
              <a:ext cx="40457" cy="82192"/>
            </a:xfrm>
            <a:custGeom>
              <a:avLst/>
              <a:gdLst/>
              <a:ahLst/>
              <a:cxnLst/>
              <a:rect l="l" t="t" r="r" b="b"/>
              <a:pathLst>
                <a:path w="696" h="1414" extrusionOk="0">
                  <a:moveTo>
                    <a:pt x="358" y="1"/>
                  </a:moveTo>
                  <a:cubicBezTo>
                    <a:pt x="199" y="338"/>
                    <a:pt x="80" y="695"/>
                    <a:pt x="1" y="1072"/>
                  </a:cubicBezTo>
                  <a:cubicBezTo>
                    <a:pt x="1" y="1300"/>
                    <a:pt x="174" y="1414"/>
                    <a:pt x="348" y="1414"/>
                  </a:cubicBezTo>
                  <a:cubicBezTo>
                    <a:pt x="521" y="1414"/>
                    <a:pt x="695" y="1300"/>
                    <a:pt x="695" y="1072"/>
                  </a:cubicBezTo>
                  <a:cubicBezTo>
                    <a:pt x="616" y="695"/>
                    <a:pt x="497" y="338"/>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44"/>
            <p:cNvSpPr/>
            <p:nvPr/>
          </p:nvSpPr>
          <p:spPr>
            <a:xfrm flipH="1">
              <a:off x="4551655" y="1903279"/>
              <a:ext cx="41561" cy="81902"/>
            </a:xfrm>
            <a:custGeom>
              <a:avLst/>
              <a:gdLst/>
              <a:ahLst/>
              <a:cxnLst/>
              <a:rect l="l" t="t" r="r" b="b"/>
              <a:pathLst>
                <a:path w="715" h="1409" extrusionOk="0">
                  <a:moveTo>
                    <a:pt x="358" y="0"/>
                  </a:moveTo>
                  <a:cubicBezTo>
                    <a:pt x="358" y="0"/>
                    <a:pt x="199" y="397"/>
                    <a:pt x="100" y="714"/>
                  </a:cubicBezTo>
                  <a:cubicBezTo>
                    <a:pt x="60" y="814"/>
                    <a:pt x="20" y="933"/>
                    <a:pt x="1" y="1052"/>
                  </a:cubicBezTo>
                  <a:cubicBezTo>
                    <a:pt x="1" y="1290"/>
                    <a:pt x="179" y="1409"/>
                    <a:pt x="358" y="1409"/>
                  </a:cubicBezTo>
                  <a:cubicBezTo>
                    <a:pt x="536" y="1409"/>
                    <a:pt x="715" y="1290"/>
                    <a:pt x="715" y="1052"/>
                  </a:cubicBezTo>
                  <a:cubicBezTo>
                    <a:pt x="695" y="933"/>
                    <a:pt x="675" y="814"/>
                    <a:pt x="615" y="71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44"/>
            <p:cNvSpPr/>
            <p:nvPr/>
          </p:nvSpPr>
          <p:spPr>
            <a:xfrm flipH="1">
              <a:off x="4392560" y="1743021"/>
              <a:ext cx="40399" cy="82192"/>
            </a:xfrm>
            <a:custGeom>
              <a:avLst/>
              <a:gdLst/>
              <a:ahLst/>
              <a:cxnLst/>
              <a:rect l="l" t="t" r="r" b="b"/>
              <a:pathLst>
                <a:path w="695" h="1414" extrusionOk="0">
                  <a:moveTo>
                    <a:pt x="357" y="1"/>
                  </a:moveTo>
                  <a:cubicBezTo>
                    <a:pt x="199" y="338"/>
                    <a:pt x="80"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44"/>
            <p:cNvSpPr/>
            <p:nvPr/>
          </p:nvSpPr>
          <p:spPr>
            <a:xfrm flipH="1">
              <a:off x="4232361" y="1903279"/>
              <a:ext cx="41561" cy="81902"/>
            </a:xfrm>
            <a:custGeom>
              <a:avLst/>
              <a:gdLst/>
              <a:ahLst/>
              <a:cxnLst/>
              <a:rect l="l" t="t" r="r" b="b"/>
              <a:pathLst>
                <a:path w="715" h="1409" extrusionOk="0">
                  <a:moveTo>
                    <a:pt x="358" y="0"/>
                  </a:moveTo>
                  <a:cubicBezTo>
                    <a:pt x="358" y="0"/>
                    <a:pt x="199" y="397"/>
                    <a:pt x="100" y="714"/>
                  </a:cubicBezTo>
                  <a:cubicBezTo>
                    <a:pt x="60" y="814"/>
                    <a:pt x="21" y="933"/>
                    <a:pt x="1" y="1052"/>
                  </a:cubicBezTo>
                  <a:cubicBezTo>
                    <a:pt x="1" y="1290"/>
                    <a:pt x="179" y="1409"/>
                    <a:pt x="358" y="1409"/>
                  </a:cubicBezTo>
                  <a:cubicBezTo>
                    <a:pt x="536" y="1409"/>
                    <a:pt x="715" y="1290"/>
                    <a:pt x="715" y="1052"/>
                  </a:cubicBezTo>
                  <a:cubicBezTo>
                    <a:pt x="695" y="933"/>
                    <a:pt x="675" y="814"/>
                    <a:pt x="616" y="714"/>
                  </a:cubicBezTo>
                  <a:cubicBezTo>
                    <a:pt x="517"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44"/>
            <p:cNvSpPr/>
            <p:nvPr/>
          </p:nvSpPr>
          <p:spPr>
            <a:xfrm flipH="1">
              <a:off x="4073266" y="1743021"/>
              <a:ext cx="40399" cy="82192"/>
            </a:xfrm>
            <a:custGeom>
              <a:avLst/>
              <a:gdLst/>
              <a:ahLst/>
              <a:cxnLst/>
              <a:rect l="l" t="t" r="r" b="b"/>
              <a:pathLst>
                <a:path w="695" h="1414" extrusionOk="0">
                  <a:moveTo>
                    <a:pt x="357" y="1"/>
                  </a:moveTo>
                  <a:cubicBezTo>
                    <a:pt x="199" y="338"/>
                    <a:pt x="80" y="695"/>
                    <a:pt x="0" y="1072"/>
                  </a:cubicBezTo>
                  <a:cubicBezTo>
                    <a:pt x="0" y="1300"/>
                    <a:pt x="174" y="1414"/>
                    <a:pt x="348" y="1414"/>
                  </a:cubicBezTo>
                  <a:cubicBezTo>
                    <a:pt x="521" y="1414"/>
                    <a:pt x="695" y="1300"/>
                    <a:pt x="695"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44"/>
            <p:cNvSpPr/>
            <p:nvPr/>
          </p:nvSpPr>
          <p:spPr>
            <a:xfrm flipH="1">
              <a:off x="3913009" y="1903279"/>
              <a:ext cx="41561" cy="81902"/>
            </a:xfrm>
            <a:custGeom>
              <a:avLst/>
              <a:gdLst/>
              <a:ahLst/>
              <a:cxnLst/>
              <a:rect l="l" t="t" r="r" b="b"/>
              <a:pathLst>
                <a:path w="715" h="1409" extrusionOk="0">
                  <a:moveTo>
                    <a:pt x="357" y="0"/>
                  </a:moveTo>
                  <a:cubicBezTo>
                    <a:pt x="357" y="0"/>
                    <a:pt x="199" y="397"/>
                    <a:pt x="99" y="714"/>
                  </a:cubicBezTo>
                  <a:cubicBezTo>
                    <a:pt x="60" y="814"/>
                    <a:pt x="20" y="933"/>
                    <a:pt x="0" y="1052"/>
                  </a:cubicBezTo>
                  <a:cubicBezTo>
                    <a:pt x="0" y="1290"/>
                    <a:pt x="179" y="1409"/>
                    <a:pt x="357" y="1409"/>
                  </a:cubicBezTo>
                  <a:cubicBezTo>
                    <a:pt x="536" y="1409"/>
                    <a:pt x="714" y="1290"/>
                    <a:pt x="714" y="1052"/>
                  </a:cubicBezTo>
                  <a:cubicBezTo>
                    <a:pt x="694" y="933"/>
                    <a:pt x="674" y="814"/>
                    <a:pt x="615" y="71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44"/>
            <p:cNvSpPr/>
            <p:nvPr/>
          </p:nvSpPr>
          <p:spPr>
            <a:xfrm flipH="1">
              <a:off x="5509595" y="2222573"/>
              <a:ext cx="41561" cy="80216"/>
            </a:xfrm>
            <a:custGeom>
              <a:avLst/>
              <a:gdLst/>
              <a:ahLst/>
              <a:cxnLst/>
              <a:rect l="l" t="t" r="r" b="b"/>
              <a:pathLst>
                <a:path w="715" h="1380" extrusionOk="0">
                  <a:moveTo>
                    <a:pt x="358" y="1"/>
                  </a:moveTo>
                  <a:cubicBezTo>
                    <a:pt x="358" y="1"/>
                    <a:pt x="199" y="378"/>
                    <a:pt x="100" y="695"/>
                  </a:cubicBezTo>
                  <a:cubicBezTo>
                    <a:pt x="60" y="814"/>
                    <a:pt x="21" y="933"/>
                    <a:pt x="1" y="1052"/>
                  </a:cubicBezTo>
                  <a:cubicBezTo>
                    <a:pt x="21" y="1270"/>
                    <a:pt x="189" y="1379"/>
                    <a:pt x="358" y="1379"/>
                  </a:cubicBezTo>
                  <a:cubicBezTo>
                    <a:pt x="526" y="1379"/>
                    <a:pt x="695" y="1270"/>
                    <a:pt x="715" y="1052"/>
                  </a:cubicBezTo>
                  <a:cubicBezTo>
                    <a:pt x="695" y="933"/>
                    <a:pt x="675" y="814"/>
                    <a:pt x="635" y="695"/>
                  </a:cubicBezTo>
                  <a:cubicBezTo>
                    <a:pt x="516"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44"/>
            <p:cNvSpPr/>
            <p:nvPr/>
          </p:nvSpPr>
          <p:spPr>
            <a:xfrm flipH="1">
              <a:off x="5349338" y="2062373"/>
              <a:ext cx="41561" cy="80448"/>
            </a:xfrm>
            <a:custGeom>
              <a:avLst/>
              <a:gdLst/>
              <a:ahLst/>
              <a:cxnLst/>
              <a:rect l="l" t="t" r="r" b="b"/>
              <a:pathLst>
                <a:path w="715" h="1384" extrusionOk="0">
                  <a:moveTo>
                    <a:pt x="357" y="0"/>
                  </a:moveTo>
                  <a:cubicBezTo>
                    <a:pt x="199" y="337"/>
                    <a:pt x="80" y="694"/>
                    <a:pt x="0" y="1071"/>
                  </a:cubicBezTo>
                  <a:cubicBezTo>
                    <a:pt x="20" y="1279"/>
                    <a:pt x="189" y="1383"/>
                    <a:pt x="357" y="1383"/>
                  </a:cubicBezTo>
                  <a:cubicBezTo>
                    <a:pt x="526" y="1383"/>
                    <a:pt x="694" y="1279"/>
                    <a:pt x="71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44"/>
            <p:cNvSpPr/>
            <p:nvPr/>
          </p:nvSpPr>
          <p:spPr>
            <a:xfrm flipH="1">
              <a:off x="5190301" y="2222573"/>
              <a:ext cx="41503" cy="80216"/>
            </a:xfrm>
            <a:custGeom>
              <a:avLst/>
              <a:gdLst/>
              <a:ahLst/>
              <a:cxnLst/>
              <a:rect l="l" t="t" r="r" b="b"/>
              <a:pathLst>
                <a:path w="714" h="1380" extrusionOk="0">
                  <a:moveTo>
                    <a:pt x="357" y="1"/>
                  </a:moveTo>
                  <a:cubicBezTo>
                    <a:pt x="357" y="1"/>
                    <a:pt x="198" y="378"/>
                    <a:pt x="99" y="695"/>
                  </a:cubicBezTo>
                  <a:cubicBezTo>
                    <a:pt x="60" y="814"/>
                    <a:pt x="20" y="933"/>
                    <a:pt x="0" y="1052"/>
                  </a:cubicBezTo>
                  <a:cubicBezTo>
                    <a:pt x="20" y="1270"/>
                    <a:pt x="188" y="1379"/>
                    <a:pt x="357" y="1379"/>
                  </a:cubicBezTo>
                  <a:cubicBezTo>
                    <a:pt x="526" y="1379"/>
                    <a:pt x="694" y="1270"/>
                    <a:pt x="714" y="1052"/>
                  </a:cubicBezTo>
                  <a:cubicBezTo>
                    <a:pt x="694" y="933"/>
                    <a:pt x="674" y="814"/>
                    <a:pt x="63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44"/>
            <p:cNvSpPr/>
            <p:nvPr/>
          </p:nvSpPr>
          <p:spPr>
            <a:xfrm flipH="1">
              <a:off x="5030044" y="2062373"/>
              <a:ext cx="41561" cy="80448"/>
            </a:xfrm>
            <a:custGeom>
              <a:avLst/>
              <a:gdLst/>
              <a:ahLst/>
              <a:cxnLst/>
              <a:rect l="l" t="t" r="r" b="b"/>
              <a:pathLst>
                <a:path w="715" h="1384" extrusionOk="0">
                  <a:moveTo>
                    <a:pt x="358" y="0"/>
                  </a:moveTo>
                  <a:cubicBezTo>
                    <a:pt x="199" y="337"/>
                    <a:pt x="80" y="694"/>
                    <a:pt x="1" y="1071"/>
                  </a:cubicBezTo>
                  <a:cubicBezTo>
                    <a:pt x="20" y="1279"/>
                    <a:pt x="189" y="1383"/>
                    <a:pt x="358" y="1383"/>
                  </a:cubicBezTo>
                  <a:cubicBezTo>
                    <a:pt x="526" y="1383"/>
                    <a:pt x="695" y="1279"/>
                    <a:pt x="715" y="1071"/>
                  </a:cubicBezTo>
                  <a:cubicBezTo>
                    <a:pt x="615" y="694"/>
                    <a:pt x="496" y="337"/>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44"/>
            <p:cNvSpPr/>
            <p:nvPr/>
          </p:nvSpPr>
          <p:spPr>
            <a:xfrm flipH="1">
              <a:off x="4870949" y="2222573"/>
              <a:ext cx="41561" cy="81902"/>
            </a:xfrm>
            <a:custGeom>
              <a:avLst/>
              <a:gdLst/>
              <a:ahLst/>
              <a:cxnLst/>
              <a:rect l="l" t="t" r="r" b="b"/>
              <a:pathLst>
                <a:path w="715" h="1409" extrusionOk="0">
                  <a:moveTo>
                    <a:pt x="357" y="1"/>
                  </a:moveTo>
                  <a:cubicBezTo>
                    <a:pt x="357" y="1"/>
                    <a:pt x="199" y="378"/>
                    <a:pt x="100" y="695"/>
                  </a:cubicBezTo>
                  <a:cubicBezTo>
                    <a:pt x="60" y="814"/>
                    <a:pt x="20" y="933"/>
                    <a:pt x="0" y="1052"/>
                  </a:cubicBezTo>
                  <a:cubicBezTo>
                    <a:pt x="0" y="1290"/>
                    <a:pt x="179" y="1409"/>
                    <a:pt x="357" y="1409"/>
                  </a:cubicBezTo>
                  <a:cubicBezTo>
                    <a:pt x="536" y="1409"/>
                    <a:pt x="714" y="1290"/>
                    <a:pt x="714" y="1052"/>
                  </a:cubicBezTo>
                  <a:cubicBezTo>
                    <a:pt x="694" y="933"/>
                    <a:pt x="675" y="814"/>
                    <a:pt x="635" y="71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44"/>
            <p:cNvSpPr/>
            <p:nvPr/>
          </p:nvSpPr>
          <p:spPr>
            <a:xfrm flipH="1">
              <a:off x="4711854" y="2062373"/>
              <a:ext cx="40457" cy="82192"/>
            </a:xfrm>
            <a:custGeom>
              <a:avLst/>
              <a:gdLst/>
              <a:ahLst/>
              <a:cxnLst/>
              <a:rect l="l" t="t" r="r" b="b"/>
              <a:pathLst>
                <a:path w="696" h="1414" extrusionOk="0">
                  <a:moveTo>
                    <a:pt x="358" y="0"/>
                  </a:moveTo>
                  <a:cubicBezTo>
                    <a:pt x="199" y="337"/>
                    <a:pt x="80" y="694"/>
                    <a:pt x="1" y="1071"/>
                  </a:cubicBezTo>
                  <a:cubicBezTo>
                    <a:pt x="1" y="1299"/>
                    <a:pt x="174" y="1413"/>
                    <a:pt x="348" y="1413"/>
                  </a:cubicBezTo>
                  <a:cubicBezTo>
                    <a:pt x="521" y="1413"/>
                    <a:pt x="695" y="1299"/>
                    <a:pt x="695" y="1071"/>
                  </a:cubicBezTo>
                  <a:cubicBezTo>
                    <a:pt x="616" y="694"/>
                    <a:pt x="497" y="337"/>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44"/>
            <p:cNvSpPr/>
            <p:nvPr/>
          </p:nvSpPr>
          <p:spPr>
            <a:xfrm flipH="1">
              <a:off x="4551655" y="2222573"/>
              <a:ext cx="41561" cy="81902"/>
            </a:xfrm>
            <a:custGeom>
              <a:avLst/>
              <a:gdLst/>
              <a:ahLst/>
              <a:cxnLst/>
              <a:rect l="l" t="t" r="r" b="b"/>
              <a:pathLst>
                <a:path w="715" h="1409" extrusionOk="0">
                  <a:moveTo>
                    <a:pt x="358" y="1"/>
                  </a:moveTo>
                  <a:cubicBezTo>
                    <a:pt x="358" y="1"/>
                    <a:pt x="199" y="378"/>
                    <a:pt x="100" y="695"/>
                  </a:cubicBezTo>
                  <a:cubicBezTo>
                    <a:pt x="60" y="814"/>
                    <a:pt x="20" y="933"/>
                    <a:pt x="1" y="1052"/>
                  </a:cubicBezTo>
                  <a:cubicBezTo>
                    <a:pt x="1" y="1290"/>
                    <a:pt x="179" y="1409"/>
                    <a:pt x="358" y="1409"/>
                  </a:cubicBezTo>
                  <a:cubicBezTo>
                    <a:pt x="536" y="1409"/>
                    <a:pt x="715" y="1290"/>
                    <a:pt x="715" y="1052"/>
                  </a:cubicBezTo>
                  <a:cubicBezTo>
                    <a:pt x="695" y="933"/>
                    <a:pt x="675" y="814"/>
                    <a:pt x="615" y="695"/>
                  </a:cubicBezTo>
                  <a:cubicBezTo>
                    <a:pt x="516"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44"/>
            <p:cNvSpPr/>
            <p:nvPr/>
          </p:nvSpPr>
          <p:spPr>
            <a:xfrm flipH="1">
              <a:off x="4392560" y="2062373"/>
              <a:ext cx="40399" cy="82192"/>
            </a:xfrm>
            <a:custGeom>
              <a:avLst/>
              <a:gdLst/>
              <a:ahLst/>
              <a:cxnLst/>
              <a:rect l="l" t="t" r="r" b="b"/>
              <a:pathLst>
                <a:path w="695" h="1414" extrusionOk="0">
                  <a:moveTo>
                    <a:pt x="357" y="0"/>
                  </a:moveTo>
                  <a:cubicBezTo>
                    <a:pt x="199" y="337"/>
                    <a:pt x="80" y="694"/>
                    <a:pt x="0" y="1071"/>
                  </a:cubicBezTo>
                  <a:cubicBezTo>
                    <a:pt x="0" y="1299"/>
                    <a:pt x="174" y="1413"/>
                    <a:pt x="347" y="1413"/>
                  </a:cubicBezTo>
                  <a:cubicBezTo>
                    <a:pt x="521" y="1413"/>
                    <a:pt x="694" y="1299"/>
                    <a:pt x="694"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44"/>
            <p:cNvSpPr/>
            <p:nvPr/>
          </p:nvSpPr>
          <p:spPr>
            <a:xfrm flipH="1">
              <a:off x="4232361" y="2222573"/>
              <a:ext cx="41561" cy="81902"/>
            </a:xfrm>
            <a:custGeom>
              <a:avLst/>
              <a:gdLst/>
              <a:ahLst/>
              <a:cxnLst/>
              <a:rect l="l" t="t" r="r" b="b"/>
              <a:pathLst>
                <a:path w="715" h="1409" extrusionOk="0">
                  <a:moveTo>
                    <a:pt x="358" y="1"/>
                  </a:moveTo>
                  <a:cubicBezTo>
                    <a:pt x="358" y="1"/>
                    <a:pt x="199" y="378"/>
                    <a:pt x="100" y="695"/>
                  </a:cubicBezTo>
                  <a:cubicBezTo>
                    <a:pt x="60" y="814"/>
                    <a:pt x="21" y="933"/>
                    <a:pt x="1" y="1052"/>
                  </a:cubicBezTo>
                  <a:cubicBezTo>
                    <a:pt x="1" y="1290"/>
                    <a:pt x="179" y="1409"/>
                    <a:pt x="358" y="1409"/>
                  </a:cubicBezTo>
                  <a:cubicBezTo>
                    <a:pt x="536" y="1409"/>
                    <a:pt x="715" y="1290"/>
                    <a:pt x="715" y="1052"/>
                  </a:cubicBezTo>
                  <a:cubicBezTo>
                    <a:pt x="695" y="933"/>
                    <a:pt x="675" y="814"/>
                    <a:pt x="616" y="695"/>
                  </a:cubicBezTo>
                  <a:cubicBezTo>
                    <a:pt x="517" y="378"/>
                    <a:pt x="358" y="1"/>
                    <a:pt x="35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44"/>
            <p:cNvSpPr/>
            <p:nvPr/>
          </p:nvSpPr>
          <p:spPr>
            <a:xfrm flipH="1">
              <a:off x="4073266" y="2062373"/>
              <a:ext cx="40399" cy="82192"/>
            </a:xfrm>
            <a:custGeom>
              <a:avLst/>
              <a:gdLst/>
              <a:ahLst/>
              <a:cxnLst/>
              <a:rect l="l" t="t" r="r" b="b"/>
              <a:pathLst>
                <a:path w="695" h="1414" extrusionOk="0">
                  <a:moveTo>
                    <a:pt x="357" y="0"/>
                  </a:moveTo>
                  <a:cubicBezTo>
                    <a:pt x="199" y="337"/>
                    <a:pt x="80" y="694"/>
                    <a:pt x="0" y="1071"/>
                  </a:cubicBezTo>
                  <a:cubicBezTo>
                    <a:pt x="0" y="1299"/>
                    <a:pt x="174" y="1413"/>
                    <a:pt x="348" y="1413"/>
                  </a:cubicBezTo>
                  <a:cubicBezTo>
                    <a:pt x="521" y="1413"/>
                    <a:pt x="695" y="1299"/>
                    <a:pt x="695" y="1071"/>
                  </a:cubicBezTo>
                  <a:cubicBezTo>
                    <a:pt x="615" y="694"/>
                    <a:pt x="496" y="337"/>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44"/>
            <p:cNvSpPr/>
            <p:nvPr/>
          </p:nvSpPr>
          <p:spPr>
            <a:xfrm flipH="1">
              <a:off x="3913009" y="2222573"/>
              <a:ext cx="41561" cy="81902"/>
            </a:xfrm>
            <a:custGeom>
              <a:avLst/>
              <a:gdLst/>
              <a:ahLst/>
              <a:cxnLst/>
              <a:rect l="l" t="t" r="r" b="b"/>
              <a:pathLst>
                <a:path w="715" h="1409" extrusionOk="0">
                  <a:moveTo>
                    <a:pt x="357" y="1"/>
                  </a:moveTo>
                  <a:cubicBezTo>
                    <a:pt x="357" y="1"/>
                    <a:pt x="199" y="378"/>
                    <a:pt x="99" y="695"/>
                  </a:cubicBezTo>
                  <a:cubicBezTo>
                    <a:pt x="60" y="814"/>
                    <a:pt x="20" y="933"/>
                    <a:pt x="0" y="1052"/>
                  </a:cubicBezTo>
                  <a:cubicBezTo>
                    <a:pt x="0" y="1290"/>
                    <a:pt x="179" y="1409"/>
                    <a:pt x="357" y="1409"/>
                  </a:cubicBezTo>
                  <a:cubicBezTo>
                    <a:pt x="536" y="1409"/>
                    <a:pt x="714" y="1290"/>
                    <a:pt x="714" y="1052"/>
                  </a:cubicBezTo>
                  <a:cubicBezTo>
                    <a:pt x="694" y="933"/>
                    <a:pt x="674" y="814"/>
                    <a:pt x="61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44"/>
            <p:cNvSpPr/>
            <p:nvPr/>
          </p:nvSpPr>
          <p:spPr>
            <a:xfrm flipH="1">
              <a:off x="3753972" y="2062373"/>
              <a:ext cx="40399" cy="82192"/>
            </a:xfrm>
            <a:custGeom>
              <a:avLst/>
              <a:gdLst/>
              <a:ahLst/>
              <a:cxnLst/>
              <a:rect l="l" t="t" r="r" b="b"/>
              <a:pathLst>
                <a:path w="695" h="1414" extrusionOk="0">
                  <a:moveTo>
                    <a:pt x="338" y="0"/>
                  </a:moveTo>
                  <a:cubicBezTo>
                    <a:pt x="199" y="337"/>
                    <a:pt x="80" y="694"/>
                    <a:pt x="1" y="1071"/>
                  </a:cubicBezTo>
                  <a:cubicBezTo>
                    <a:pt x="1" y="1299"/>
                    <a:pt x="174" y="1413"/>
                    <a:pt x="348" y="1413"/>
                  </a:cubicBezTo>
                  <a:cubicBezTo>
                    <a:pt x="521" y="1413"/>
                    <a:pt x="695" y="1299"/>
                    <a:pt x="695" y="1071"/>
                  </a:cubicBezTo>
                  <a:cubicBezTo>
                    <a:pt x="616" y="694"/>
                    <a:pt x="497" y="337"/>
                    <a:pt x="33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44"/>
            <p:cNvSpPr/>
            <p:nvPr/>
          </p:nvSpPr>
          <p:spPr>
            <a:xfrm flipH="1">
              <a:off x="3552565" y="2381810"/>
              <a:ext cx="41561" cy="81902"/>
            </a:xfrm>
            <a:custGeom>
              <a:avLst/>
              <a:gdLst/>
              <a:ahLst/>
              <a:cxnLst/>
              <a:rect l="l" t="t" r="r" b="b"/>
              <a:pathLst>
                <a:path w="715" h="1409" extrusionOk="0">
                  <a:moveTo>
                    <a:pt x="357" y="1"/>
                  </a:moveTo>
                  <a:cubicBezTo>
                    <a:pt x="357" y="1"/>
                    <a:pt x="199" y="378"/>
                    <a:pt x="100" y="695"/>
                  </a:cubicBezTo>
                  <a:cubicBezTo>
                    <a:pt x="60" y="814"/>
                    <a:pt x="20" y="933"/>
                    <a:pt x="1" y="1052"/>
                  </a:cubicBezTo>
                  <a:cubicBezTo>
                    <a:pt x="1" y="1290"/>
                    <a:pt x="179" y="1409"/>
                    <a:pt x="357" y="1409"/>
                  </a:cubicBezTo>
                  <a:cubicBezTo>
                    <a:pt x="536" y="1409"/>
                    <a:pt x="714" y="1290"/>
                    <a:pt x="714" y="1052"/>
                  </a:cubicBezTo>
                  <a:cubicBezTo>
                    <a:pt x="695" y="933"/>
                    <a:pt x="675" y="814"/>
                    <a:pt x="61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44"/>
            <p:cNvSpPr/>
            <p:nvPr/>
          </p:nvSpPr>
          <p:spPr>
            <a:xfrm flipH="1">
              <a:off x="5509595" y="2541925"/>
              <a:ext cx="41561" cy="80158"/>
            </a:xfrm>
            <a:custGeom>
              <a:avLst/>
              <a:gdLst/>
              <a:ahLst/>
              <a:cxnLst/>
              <a:rect l="l" t="t" r="r" b="b"/>
              <a:pathLst>
                <a:path w="715" h="1379" extrusionOk="0">
                  <a:moveTo>
                    <a:pt x="358" y="0"/>
                  </a:moveTo>
                  <a:cubicBezTo>
                    <a:pt x="358" y="0"/>
                    <a:pt x="199" y="377"/>
                    <a:pt x="100" y="694"/>
                  </a:cubicBezTo>
                  <a:cubicBezTo>
                    <a:pt x="60" y="813"/>
                    <a:pt x="21" y="932"/>
                    <a:pt x="1" y="1051"/>
                  </a:cubicBezTo>
                  <a:cubicBezTo>
                    <a:pt x="21" y="1269"/>
                    <a:pt x="189" y="1378"/>
                    <a:pt x="358" y="1378"/>
                  </a:cubicBezTo>
                  <a:cubicBezTo>
                    <a:pt x="526" y="1378"/>
                    <a:pt x="695" y="1269"/>
                    <a:pt x="715" y="1051"/>
                  </a:cubicBezTo>
                  <a:cubicBezTo>
                    <a:pt x="695" y="932"/>
                    <a:pt x="675" y="813"/>
                    <a:pt x="635" y="69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44"/>
            <p:cNvSpPr/>
            <p:nvPr/>
          </p:nvSpPr>
          <p:spPr>
            <a:xfrm flipH="1">
              <a:off x="5349338" y="2381667"/>
              <a:ext cx="41561" cy="80448"/>
            </a:xfrm>
            <a:custGeom>
              <a:avLst/>
              <a:gdLst/>
              <a:ahLst/>
              <a:cxnLst/>
              <a:rect l="l" t="t" r="r" b="b"/>
              <a:pathLst>
                <a:path w="715" h="1384" extrusionOk="0">
                  <a:moveTo>
                    <a:pt x="357" y="0"/>
                  </a:moveTo>
                  <a:cubicBezTo>
                    <a:pt x="199" y="338"/>
                    <a:pt x="80" y="695"/>
                    <a:pt x="0" y="1071"/>
                  </a:cubicBezTo>
                  <a:cubicBezTo>
                    <a:pt x="20" y="1280"/>
                    <a:pt x="189" y="1384"/>
                    <a:pt x="357" y="1384"/>
                  </a:cubicBezTo>
                  <a:cubicBezTo>
                    <a:pt x="526" y="1384"/>
                    <a:pt x="694" y="1280"/>
                    <a:pt x="714" y="1071"/>
                  </a:cubicBezTo>
                  <a:cubicBezTo>
                    <a:pt x="615" y="695"/>
                    <a:pt x="496" y="338"/>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44"/>
            <p:cNvSpPr/>
            <p:nvPr/>
          </p:nvSpPr>
          <p:spPr>
            <a:xfrm flipH="1">
              <a:off x="5190301" y="2541925"/>
              <a:ext cx="41503" cy="80158"/>
            </a:xfrm>
            <a:custGeom>
              <a:avLst/>
              <a:gdLst/>
              <a:ahLst/>
              <a:cxnLst/>
              <a:rect l="l" t="t" r="r" b="b"/>
              <a:pathLst>
                <a:path w="714" h="1379" extrusionOk="0">
                  <a:moveTo>
                    <a:pt x="357" y="0"/>
                  </a:moveTo>
                  <a:cubicBezTo>
                    <a:pt x="357" y="0"/>
                    <a:pt x="198" y="377"/>
                    <a:pt x="99" y="694"/>
                  </a:cubicBezTo>
                  <a:cubicBezTo>
                    <a:pt x="60" y="813"/>
                    <a:pt x="20" y="932"/>
                    <a:pt x="0" y="1051"/>
                  </a:cubicBezTo>
                  <a:cubicBezTo>
                    <a:pt x="20" y="1269"/>
                    <a:pt x="188" y="1378"/>
                    <a:pt x="357" y="1378"/>
                  </a:cubicBezTo>
                  <a:cubicBezTo>
                    <a:pt x="526" y="1378"/>
                    <a:pt x="694" y="1269"/>
                    <a:pt x="714" y="1051"/>
                  </a:cubicBezTo>
                  <a:cubicBezTo>
                    <a:pt x="694" y="932"/>
                    <a:pt x="674" y="813"/>
                    <a:pt x="63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44"/>
            <p:cNvSpPr/>
            <p:nvPr/>
          </p:nvSpPr>
          <p:spPr>
            <a:xfrm flipH="1">
              <a:off x="5030044" y="2381667"/>
              <a:ext cx="41561" cy="80448"/>
            </a:xfrm>
            <a:custGeom>
              <a:avLst/>
              <a:gdLst/>
              <a:ahLst/>
              <a:cxnLst/>
              <a:rect l="l" t="t" r="r" b="b"/>
              <a:pathLst>
                <a:path w="715" h="1384" extrusionOk="0">
                  <a:moveTo>
                    <a:pt x="358" y="0"/>
                  </a:moveTo>
                  <a:cubicBezTo>
                    <a:pt x="199" y="338"/>
                    <a:pt x="80" y="695"/>
                    <a:pt x="1" y="1071"/>
                  </a:cubicBezTo>
                  <a:cubicBezTo>
                    <a:pt x="20" y="1280"/>
                    <a:pt x="189" y="1384"/>
                    <a:pt x="358" y="1384"/>
                  </a:cubicBezTo>
                  <a:cubicBezTo>
                    <a:pt x="526" y="1384"/>
                    <a:pt x="695" y="1280"/>
                    <a:pt x="715" y="1071"/>
                  </a:cubicBezTo>
                  <a:cubicBezTo>
                    <a:pt x="615" y="695"/>
                    <a:pt x="496" y="338"/>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44"/>
            <p:cNvSpPr/>
            <p:nvPr/>
          </p:nvSpPr>
          <p:spPr>
            <a:xfrm flipH="1">
              <a:off x="4870949" y="2541925"/>
              <a:ext cx="41561" cy="81902"/>
            </a:xfrm>
            <a:custGeom>
              <a:avLst/>
              <a:gdLst/>
              <a:ahLst/>
              <a:cxnLst/>
              <a:rect l="l" t="t" r="r" b="b"/>
              <a:pathLst>
                <a:path w="715" h="1409" extrusionOk="0">
                  <a:moveTo>
                    <a:pt x="357" y="0"/>
                  </a:moveTo>
                  <a:cubicBezTo>
                    <a:pt x="357" y="0"/>
                    <a:pt x="199" y="377"/>
                    <a:pt x="100" y="694"/>
                  </a:cubicBezTo>
                  <a:cubicBezTo>
                    <a:pt x="60" y="813"/>
                    <a:pt x="20" y="932"/>
                    <a:pt x="0" y="1051"/>
                  </a:cubicBezTo>
                  <a:cubicBezTo>
                    <a:pt x="0" y="1289"/>
                    <a:pt x="179" y="1408"/>
                    <a:pt x="357" y="1408"/>
                  </a:cubicBezTo>
                  <a:cubicBezTo>
                    <a:pt x="536" y="1408"/>
                    <a:pt x="714" y="1289"/>
                    <a:pt x="714" y="1051"/>
                  </a:cubicBezTo>
                  <a:cubicBezTo>
                    <a:pt x="694" y="932"/>
                    <a:pt x="675"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44"/>
            <p:cNvSpPr/>
            <p:nvPr/>
          </p:nvSpPr>
          <p:spPr>
            <a:xfrm flipH="1">
              <a:off x="4711854" y="2381667"/>
              <a:ext cx="40457" cy="82192"/>
            </a:xfrm>
            <a:custGeom>
              <a:avLst/>
              <a:gdLst/>
              <a:ahLst/>
              <a:cxnLst/>
              <a:rect l="l" t="t" r="r" b="b"/>
              <a:pathLst>
                <a:path w="696" h="1414" extrusionOk="0">
                  <a:moveTo>
                    <a:pt x="358" y="0"/>
                  </a:moveTo>
                  <a:cubicBezTo>
                    <a:pt x="199" y="338"/>
                    <a:pt x="80" y="695"/>
                    <a:pt x="1" y="1071"/>
                  </a:cubicBezTo>
                  <a:cubicBezTo>
                    <a:pt x="1" y="1299"/>
                    <a:pt x="174" y="1413"/>
                    <a:pt x="348" y="1413"/>
                  </a:cubicBezTo>
                  <a:cubicBezTo>
                    <a:pt x="521" y="1413"/>
                    <a:pt x="695" y="1299"/>
                    <a:pt x="695" y="1071"/>
                  </a:cubicBezTo>
                  <a:cubicBezTo>
                    <a:pt x="616" y="695"/>
                    <a:pt x="497" y="338"/>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44"/>
            <p:cNvSpPr/>
            <p:nvPr/>
          </p:nvSpPr>
          <p:spPr>
            <a:xfrm flipH="1">
              <a:off x="4551655" y="2541925"/>
              <a:ext cx="41561" cy="81902"/>
            </a:xfrm>
            <a:custGeom>
              <a:avLst/>
              <a:gdLst/>
              <a:ahLst/>
              <a:cxnLst/>
              <a:rect l="l" t="t" r="r" b="b"/>
              <a:pathLst>
                <a:path w="715" h="1409" extrusionOk="0">
                  <a:moveTo>
                    <a:pt x="358" y="0"/>
                  </a:moveTo>
                  <a:cubicBezTo>
                    <a:pt x="358" y="0"/>
                    <a:pt x="199" y="377"/>
                    <a:pt x="100" y="694"/>
                  </a:cubicBezTo>
                  <a:cubicBezTo>
                    <a:pt x="60" y="813"/>
                    <a:pt x="20" y="932"/>
                    <a:pt x="1" y="1051"/>
                  </a:cubicBezTo>
                  <a:cubicBezTo>
                    <a:pt x="1" y="1289"/>
                    <a:pt x="179" y="1408"/>
                    <a:pt x="358" y="1408"/>
                  </a:cubicBezTo>
                  <a:cubicBezTo>
                    <a:pt x="536" y="1408"/>
                    <a:pt x="715" y="1289"/>
                    <a:pt x="715" y="1051"/>
                  </a:cubicBezTo>
                  <a:cubicBezTo>
                    <a:pt x="695" y="932"/>
                    <a:pt x="675" y="813"/>
                    <a:pt x="615" y="694"/>
                  </a:cubicBezTo>
                  <a:cubicBezTo>
                    <a:pt x="516"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44"/>
            <p:cNvSpPr/>
            <p:nvPr/>
          </p:nvSpPr>
          <p:spPr>
            <a:xfrm flipH="1">
              <a:off x="4392560" y="2381667"/>
              <a:ext cx="40399" cy="82192"/>
            </a:xfrm>
            <a:custGeom>
              <a:avLst/>
              <a:gdLst/>
              <a:ahLst/>
              <a:cxnLst/>
              <a:rect l="l" t="t" r="r" b="b"/>
              <a:pathLst>
                <a:path w="695" h="1414" extrusionOk="0">
                  <a:moveTo>
                    <a:pt x="357" y="0"/>
                  </a:moveTo>
                  <a:cubicBezTo>
                    <a:pt x="199" y="338"/>
                    <a:pt x="80" y="695"/>
                    <a:pt x="0" y="1071"/>
                  </a:cubicBezTo>
                  <a:cubicBezTo>
                    <a:pt x="0" y="1299"/>
                    <a:pt x="174" y="1413"/>
                    <a:pt x="347" y="1413"/>
                  </a:cubicBezTo>
                  <a:cubicBezTo>
                    <a:pt x="521" y="1413"/>
                    <a:pt x="694" y="1299"/>
                    <a:pt x="694" y="1071"/>
                  </a:cubicBezTo>
                  <a:cubicBezTo>
                    <a:pt x="615" y="695"/>
                    <a:pt x="496" y="338"/>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44"/>
            <p:cNvSpPr/>
            <p:nvPr/>
          </p:nvSpPr>
          <p:spPr>
            <a:xfrm flipH="1">
              <a:off x="4232361" y="2541925"/>
              <a:ext cx="41561" cy="81902"/>
            </a:xfrm>
            <a:custGeom>
              <a:avLst/>
              <a:gdLst/>
              <a:ahLst/>
              <a:cxnLst/>
              <a:rect l="l" t="t" r="r" b="b"/>
              <a:pathLst>
                <a:path w="715" h="1409" extrusionOk="0">
                  <a:moveTo>
                    <a:pt x="358" y="0"/>
                  </a:moveTo>
                  <a:cubicBezTo>
                    <a:pt x="358" y="0"/>
                    <a:pt x="199" y="377"/>
                    <a:pt x="100" y="694"/>
                  </a:cubicBezTo>
                  <a:cubicBezTo>
                    <a:pt x="60" y="813"/>
                    <a:pt x="21" y="932"/>
                    <a:pt x="1" y="1051"/>
                  </a:cubicBezTo>
                  <a:cubicBezTo>
                    <a:pt x="1" y="1289"/>
                    <a:pt x="179" y="1408"/>
                    <a:pt x="358" y="1408"/>
                  </a:cubicBezTo>
                  <a:cubicBezTo>
                    <a:pt x="536" y="1408"/>
                    <a:pt x="715" y="1289"/>
                    <a:pt x="715" y="1051"/>
                  </a:cubicBezTo>
                  <a:cubicBezTo>
                    <a:pt x="695" y="932"/>
                    <a:pt x="675" y="813"/>
                    <a:pt x="616" y="694"/>
                  </a:cubicBezTo>
                  <a:cubicBezTo>
                    <a:pt x="517" y="377"/>
                    <a:pt x="358" y="0"/>
                    <a:pt x="35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44"/>
            <p:cNvSpPr/>
            <p:nvPr/>
          </p:nvSpPr>
          <p:spPr>
            <a:xfrm flipH="1">
              <a:off x="4073266" y="2381667"/>
              <a:ext cx="40399" cy="82192"/>
            </a:xfrm>
            <a:custGeom>
              <a:avLst/>
              <a:gdLst/>
              <a:ahLst/>
              <a:cxnLst/>
              <a:rect l="l" t="t" r="r" b="b"/>
              <a:pathLst>
                <a:path w="695" h="1414" extrusionOk="0">
                  <a:moveTo>
                    <a:pt x="357" y="0"/>
                  </a:moveTo>
                  <a:cubicBezTo>
                    <a:pt x="199" y="338"/>
                    <a:pt x="80" y="695"/>
                    <a:pt x="0" y="1071"/>
                  </a:cubicBezTo>
                  <a:cubicBezTo>
                    <a:pt x="0" y="1299"/>
                    <a:pt x="174" y="1413"/>
                    <a:pt x="348" y="1413"/>
                  </a:cubicBezTo>
                  <a:cubicBezTo>
                    <a:pt x="521" y="1413"/>
                    <a:pt x="695" y="1299"/>
                    <a:pt x="695" y="1071"/>
                  </a:cubicBezTo>
                  <a:cubicBezTo>
                    <a:pt x="615" y="695"/>
                    <a:pt x="496" y="338"/>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44"/>
            <p:cNvSpPr/>
            <p:nvPr/>
          </p:nvSpPr>
          <p:spPr>
            <a:xfrm flipH="1">
              <a:off x="3913009" y="2541925"/>
              <a:ext cx="41561" cy="81902"/>
            </a:xfrm>
            <a:custGeom>
              <a:avLst/>
              <a:gdLst/>
              <a:ahLst/>
              <a:cxnLst/>
              <a:rect l="l" t="t" r="r" b="b"/>
              <a:pathLst>
                <a:path w="715" h="1409" extrusionOk="0">
                  <a:moveTo>
                    <a:pt x="357" y="0"/>
                  </a:moveTo>
                  <a:cubicBezTo>
                    <a:pt x="357" y="0"/>
                    <a:pt x="199" y="377"/>
                    <a:pt x="99" y="694"/>
                  </a:cubicBezTo>
                  <a:cubicBezTo>
                    <a:pt x="60" y="813"/>
                    <a:pt x="20" y="932"/>
                    <a:pt x="0" y="1051"/>
                  </a:cubicBezTo>
                  <a:cubicBezTo>
                    <a:pt x="0" y="1289"/>
                    <a:pt x="179" y="1408"/>
                    <a:pt x="357" y="1408"/>
                  </a:cubicBezTo>
                  <a:cubicBezTo>
                    <a:pt x="536" y="1408"/>
                    <a:pt x="714" y="1289"/>
                    <a:pt x="714" y="1051"/>
                  </a:cubicBezTo>
                  <a:cubicBezTo>
                    <a:pt x="694" y="932"/>
                    <a:pt x="674"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44"/>
            <p:cNvSpPr/>
            <p:nvPr/>
          </p:nvSpPr>
          <p:spPr>
            <a:xfrm flipH="1">
              <a:off x="3753972" y="2381667"/>
              <a:ext cx="40980" cy="82192"/>
            </a:xfrm>
            <a:custGeom>
              <a:avLst/>
              <a:gdLst/>
              <a:ahLst/>
              <a:cxnLst/>
              <a:rect l="l" t="t" r="r" b="b"/>
              <a:pathLst>
                <a:path w="705" h="1414" extrusionOk="0">
                  <a:moveTo>
                    <a:pt x="348" y="0"/>
                  </a:moveTo>
                  <a:cubicBezTo>
                    <a:pt x="209" y="338"/>
                    <a:pt x="90" y="695"/>
                    <a:pt x="11" y="1071"/>
                  </a:cubicBezTo>
                  <a:cubicBezTo>
                    <a:pt x="1" y="1299"/>
                    <a:pt x="174" y="1413"/>
                    <a:pt x="350" y="1413"/>
                  </a:cubicBezTo>
                  <a:cubicBezTo>
                    <a:pt x="526" y="1413"/>
                    <a:pt x="705" y="1299"/>
                    <a:pt x="705" y="1071"/>
                  </a:cubicBezTo>
                  <a:cubicBezTo>
                    <a:pt x="626" y="695"/>
                    <a:pt x="507" y="338"/>
                    <a:pt x="348"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44"/>
            <p:cNvSpPr/>
            <p:nvPr/>
          </p:nvSpPr>
          <p:spPr>
            <a:xfrm flipH="1">
              <a:off x="3593715" y="2541925"/>
              <a:ext cx="41561" cy="81902"/>
            </a:xfrm>
            <a:custGeom>
              <a:avLst/>
              <a:gdLst/>
              <a:ahLst/>
              <a:cxnLst/>
              <a:rect l="l" t="t" r="r" b="b"/>
              <a:pathLst>
                <a:path w="715" h="1409" extrusionOk="0">
                  <a:moveTo>
                    <a:pt x="357" y="0"/>
                  </a:moveTo>
                  <a:cubicBezTo>
                    <a:pt x="357" y="0"/>
                    <a:pt x="199" y="377"/>
                    <a:pt x="100" y="694"/>
                  </a:cubicBezTo>
                  <a:cubicBezTo>
                    <a:pt x="60" y="813"/>
                    <a:pt x="20" y="932"/>
                    <a:pt x="1" y="1051"/>
                  </a:cubicBezTo>
                  <a:cubicBezTo>
                    <a:pt x="1" y="1289"/>
                    <a:pt x="179" y="1408"/>
                    <a:pt x="357" y="1408"/>
                  </a:cubicBezTo>
                  <a:cubicBezTo>
                    <a:pt x="536" y="1408"/>
                    <a:pt x="714" y="1289"/>
                    <a:pt x="714" y="1051"/>
                  </a:cubicBezTo>
                  <a:cubicBezTo>
                    <a:pt x="695" y="932"/>
                    <a:pt x="675" y="813"/>
                    <a:pt x="615" y="694"/>
                  </a:cubicBezTo>
                  <a:cubicBezTo>
                    <a:pt x="516" y="377"/>
                    <a:pt x="357" y="0"/>
                    <a:pt x="357" y="0"/>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7" name="Google Shape;3077;p44"/>
            <p:cNvSpPr/>
            <p:nvPr/>
          </p:nvSpPr>
          <p:spPr>
            <a:xfrm flipH="1">
              <a:off x="4392560" y="2700961"/>
              <a:ext cx="40399" cy="82192"/>
            </a:xfrm>
            <a:custGeom>
              <a:avLst/>
              <a:gdLst/>
              <a:ahLst/>
              <a:cxnLst/>
              <a:rect l="l" t="t" r="r" b="b"/>
              <a:pathLst>
                <a:path w="695" h="1414" extrusionOk="0">
                  <a:moveTo>
                    <a:pt x="357" y="1"/>
                  </a:moveTo>
                  <a:cubicBezTo>
                    <a:pt x="199" y="338"/>
                    <a:pt x="80" y="695"/>
                    <a:pt x="0" y="1072"/>
                  </a:cubicBezTo>
                  <a:cubicBezTo>
                    <a:pt x="0" y="1300"/>
                    <a:pt x="174" y="1414"/>
                    <a:pt x="347" y="1414"/>
                  </a:cubicBezTo>
                  <a:cubicBezTo>
                    <a:pt x="521" y="1414"/>
                    <a:pt x="694" y="1300"/>
                    <a:pt x="694"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44"/>
            <p:cNvSpPr/>
            <p:nvPr/>
          </p:nvSpPr>
          <p:spPr>
            <a:xfrm flipH="1">
              <a:off x="4073266" y="2700961"/>
              <a:ext cx="40399" cy="82192"/>
            </a:xfrm>
            <a:custGeom>
              <a:avLst/>
              <a:gdLst/>
              <a:ahLst/>
              <a:cxnLst/>
              <a:rect l="l" t="t" r="r" b="b"/>
              <a:pathLst>
                <a:path w="695" h="1414" extrusionOk="0">
                  <a:moveTo>
                    <a:pt x="357" y="1"/>
                  </a:moveTo>
                  <a:cubicBezTo>
                    <a:pt x="199" y="338"/>
                    <a:pt x="80" y="695"/>
                    <a:pt x="0" y="1072"/>
                  </a:cubicBezTo>
                  <a:cubicBezTo>
                    <a:pt x="0" y="1300"/>
                    <a:pt x="174" y="1414"/>
                    <a:pt x="348" y="1414"/>
                  </a:cubicBezTo>
                  <a:cubicBezTo>
                    <a:pt x="521" y="1414"/>
                    <a:pt x="695" y="1300"/>
                    <a:pt x="695" y="1072"/>
                  </a:cubicBezTo>
                  <a:cubicBezTo>
                    <a:pt x="615" y="695"/>
                    <a:pt x="496" y="338"/>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44"/>
            <p:cNvSpPr/>
            <p:nvPr/>
          </p:nvSpPr>
          <p:spPr>
            <a:xfrm flipH="1">
              <a:off x="3753972" y="2700961"/>
              <a:ext cx="40980" cy="82192"/>
            </a:xfrm>
            <a:custGeom>
              <a:avLst/>
              <a:gdLst/>
              <a:ahLst/>
              <a:cxnLst/>
              <a:rect l="l" t="t" r="r" b="b"/>
              <a:pathLst>
                <a:path w="705" h="1414" extrusionOk="0">
                  <a:moveTo>
                    <a:pt x="348" y="1"/>
                  </a:moveTo>
                  <a:cubicBezTo>
                    <a:pt x="209" y="338"/>
                    <a:pt x="90" y="695"/>
                    <a:pt x="11" y="1072"/>
                  </a:cubicBezTo>
                  <a:cubicBezTo>
                    <a:pt x="1" y="1300"/>
                    <a:pt x="174" y="1414"/>
                    <a:pt x="350" y="1414"/>
                  </a:cubicBezTo>
                  <a:cubicBezTo>
                    <a:pt x="526" y="1414"/>
                    <a:pt x="705" y="1300"/>
                    <a:pt x="705" y="1072"/>
                  </a:cubicBezTo>
                  <a:cubicBezTo>
                    <a:pt x="626" y="695"/>
                    <a:pt x="507" y="338"/>
                    <a:pt x="348"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44"/>
            <p:cNvSpPr/>
            <p:nvPr/>
          </p:nvSpPr>
          <p:spPr>
            <a:xfrm flipH="1">
              <a:off x="5593065" y="2462135"/>
              <a:ext cx="41561" cy="81902"/>
            </a:xfrm>
            <a:custGeom>
              <a:avLst/>
              <a:gdLst/>
              <a:ahLst/>
              <a:cxnLst/>
              <a:rect l="l" t="t" r="r" b="b"/>
              <a:pathLst>
                <a:path w="715" h="1409" extrusionOk="0">
                  <a:moveTo>
                    <a:pt x="357" y="1"/>
                  </a:moveTo>
                  <a:cubicBezTo>
                    <a:pt x="357" y="1"/>
                    <a:pt x="199" y="378"/>
                    <a:pt x="100" y="695"/>
                  </a:cubicBezTo>
                  <a:cubicBezTo>
                    <a:pt x="60" y="814"/>
                    <a:pt x="20" y="933"/>
                    <a:pt x="1" y="1052"/>
                  </a:cubicBezTo>
                  <a:cubicBezTo>
                    <a:pt x="1" y="1290"/>
                    <a:pt x="179" y="1409"/>
                    <a:pt x="357" y="1409"/>
                  </a:cubicBezTo>
                  <a:cubicBezTo>
                    <a:pt x="536" y="1409"/>
                    <a:pt x="714" y="1290"/>
                    <a:pt x="714" y="1052"/>
                  </a:cubicBezTo>
                  <a:cubicBezTo>
                    <a:pt x="695" y="933"/>
                    <a:pt x="675" y="814"/>
                    <a:pt x="615" y="695"/>
                  </a:cubicBezTo>
                  <a:cubicBezTo>
                    <a:pt x="516" y="378"/>
                    <a:pt x="357" y="1"/>
                    <a:pt x="357" y="1"/>
                  </a:cubicBezTo>
                  <a:close/>
                </a:path>
              </a:pathLst>
            </a:custGeom>
            <a:solidFill>
              <a:srgbClr val="FFFFFF">
                <a:alpha val="214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 name="Google Shape;2972;p44">
            <a:extLst>
              <a:ext uri="{FF2B5EF4-FFF2-40B4-BE49-F238E27FC236}">
                <a16:creationId xmlns:a16="http://schemas.microsoft.com/office/drawing/2014/main" id="{25EC9826-2314-88A4-875C-9A3939A8682B}"/>
              </a:ext>
            </a:extLst>
          </p:cNvPr>
          <p:cNvCxnSpPr/>
          <p:nvPr/>
        </p:nvCxnSpPr>
        <p:spPr>
          <a:xfrm>
            <a:off x="3475595" y="1422682"/>
            <a:ext cx="880200" cy="0"/>
          </a:xfrm>
          <a:prstGeom prst="straightConnector1">
            <a:avLst/>
          </a:prstGeom>
          <a:noFill/>
          <a:ln w="19050" cap="flat" cmpd="sng">
            <a:solidFill>
              <a:schemeClr val="dk1"/>
            </a:solidFill>
            <a:prstDash val="solid"/>
            <a:round/>
            <a:headEnd type="none" w="med" len="med"/>
            <a:tailEnd type="none" w="med" len="med"/>
          </a:ln>
        </p:spPr>
      </p:cxnSp>
      <p:cxnSp>
        <p:nvCxnSpPr>
          <p:cNvPr id="3" name="Google Shape;2972;p44">
            <a:extLst>
              <a:ext uri="{FF2B5EF4-FFF2-40B4-BE49-F238E27FC236}">
                <a16:creationId xmlns:a16="http://schemas.microsoft.com/office/drawing/2014/main" id="{71DA5A49-6826-BB31-76D6-C3574696CF4E}"/>
              </a:ext>
            </a:extLst>
          </p:cNvPr>
          <p:cNvCxnSpPr/>
          <p:nvPr/>
        </p:nvCxnSpPr>
        <p:spPr>
          <a:xfrm>
            <a:off x="4762145" y="1423727"/>
            <a:ext cx="880200" cy="0"/>
          </a:xfrm>
          <a:prstGeom prst="straightConnector1">
            <a:avLst/>
          </a:prstGeom>
          <a:noFill/>
          <a:ln w="19050" cap="flat" cmpd="sng">
            <a:solidFill>
              <a:schemeClr val="dk1"/>
            </a:solidFill>
            <a:prstDash val="solid"/>
            <a:round/>
            <a:headEnd type="none" w="med" len="med"/>
            <a:tailEnd type="none" w="med" len="med"/>
          </a:ln>
        </p:spPr>
      </p:cxnSp>
      <p:cxnSp>
        <p:nvCxnSpPr>
          <p:cNvPr id="4" name="Google Shape;2972;p44">
            <a:extLst>
              <a:ext uri="{FF2B5EF4-FFF2-40B4-BE49-F238E27FC236}">
                <a16:creationId xmlns:a16="http://schemas.microsoft.com/office/drawing/2014/main" id="{DA18571A-6C36-6034-E224-2E4063D6195A}"/>
              </a:ext>
            </a:extLst>
          </p:cNvPr>
          <p:cNvCxnSpPr/>
          <p:nvPr/>
        </p:nvCxnSpPr>
        <p:spPr>
          <a:xfrm>
            <a:off x="2873772" y="3839522"/>
            <a:ext cx="880200" cy="0"/>
          </a:xfrm>
          <a:prstGeom prst="straightConnector1">
            <a:avLst/>
          </a:prstGeom>
          <a:noFill/>
          <a:ln w="19050" cap="flat" cmpd="sng">
            <a:solidFill>
              <a:schemeClr val="dk1"/>
            </a:solidFill>
            <a:prstDash val="solid"/>
            <a:round/>
            <a:headEnd type="none" w="med" len="med"/>
            <a:tailEnd type="none" w="med" len="med"/>
          </a:ln>
        </p:spPr>
      </p:cxnSp>
      <p:cxnSp>
        <p:nvCxnSpPr>
          <p:cNvPr id="5" name="Google Shape;2972;p44">
            <a:extLst>
              <a:ext uri="{FF2B5EF4-FFF2-40B4-BE49-F238E27FC236}">
                <a16:creationId xmlns:a16="http://schemas.microsoft.com/office/drawing/2014/main" id="{4F9DC302-BB60-B7F1-F690-4ECD67DEC54D}"/>
              </a:ext>
            </a:extLst>
          </p:cNvPr>
          <p:cNvCxnSpPr/>
          <p:nvPr/>
        </p:nvCxnSpPr>
        <p:spPr>
          <a:xfrm>
            <a:off x="5311499" y="3915679"/>
            <a:ext cx="880200" cy="0"/>
          </a:xfrm>
          <a:prstGeom prst="straightConnector1">
            <a:avLst/>
          </a:prstGeom>
          <a:noFill/>
          <a:ln w="19050" cap="flat" cmpd="sng">
            <a:solidFill>
              <a:schemeClr val="dk1"/>
            </a:solidFill>
            <a:prstDash val="solid"/>
            <a:round/>
            <a:headEnd type="none" w="med" len="med"/>
            <a:tailEnd type="none" w="med" len="med"/>
          </a:ln>
        </p:spPr>
      </p:cxnSp>
      <p:cxnSp>
        <p:nvCxnSpPr>
          <p:cNvPr id="6" name="Google Shape;2972;p44">
            <a:extLst>
              <a:ext uri="{FF2B5EF4-FFF2-40B4-BE49-F238E27FC236}">
                <a16:creationId xmlns:a16="http://schemas.microsoft.com/office/drawing/2014/main" id="{0AD71856-17C9-7633-9C1D-9E39C3CB961F}"/>
              </a:ext>
            </a:extLst>
          </p:cNvPr>
          <p:cNvCxnSpPr>
            <a:cxnSpLocks/>
          </p:cNvCxnSpPr>
          <p:nvPr/>
        </p:nvCxnSpPr>
        <p:spPr>
          <a:xfrm flipV="1">
            <a:off x="4553795" y="4128514"/>
            <a:ext cx="0" cy="342402"/>
          </a:xfrm>
          <a:prstGeom prst="straightConnector1">
            <a:avLst/>
          </a:prstGeom>
          <a:noFill/>
          <a:ln w="19050" cap="flat" cmpd="sng">
            <a:solidFill>
              <a:schemeClr val="dk1"/>
            </a:solidFill>
            <a:prstDash val="solid"/>
            <a:round/>
            <a:headEnd type="none" w="med" len="med"/>
            <a:tailEnd type="none" w="med" len="med"/>
          </a:ln>
        </p:spPr>
      </p:cxnSp>
      <p:sp>
        <p:nvSpPr>
          <p:cNvPr id="9" name="TextBox 8">
            <a:extLst>
              <a:ext uri="{FF2B5EF4-FFF2-40B4-BE49-F238E27FC236}">
                <a16:creationId xmlns:a16="http://schemas.microsoft.com/office/drawing/2014/main" id="{F03ADF58-2443-2F84-1F72-C99D17BF2D07}"/>
              </a:ext>
            </a:extLst>
          </p:cNvPr>
          <p:cNvSpPr txBox="1"/>
          <p:nvPr/>
        </p:nvSpPr>
        <p:spPr>
          <a:xfrm>
            <a:off x="106690" y="2785153"/>
            <a:ext cx="2518190" cy="523220"/>
          </a:xfrm>
          <a:prstGeom prst="rect">
            <a:avLst/>
          </a:prstGeom>
          <a:noFill/>
        </p:spPr>
        <p:txBody>
          <a:bodyPr wrap="square" rtlCol="0">
            <a:spAutoFit/>
          </a:bodyPr>
          <a:lstStyle/>
          <a:p>
            <a:r>
              <a:rPr lang="en-US" dirty="0">
                <a:effectLst>
                  <a:outerShdw blurRad="38100" dist="38100" dir="2700000" algn="tl">
                    <a:srgbClr val="000000">
                      <a:alpha val="43137"/>
                    </a:srgbClr>
                  </a:outerShdw>
                </a:effectLst>
                <a:latin typeface="Arial Rounded MT Bold" panose="020F0704030504030204" pitchFamily="34" charset="0"/>
              </a:rPr>
              <a:t>DATA PREPROCESSING AND TRANSFORMATION</a:t>
            </a:r>
            <a:endParaRPr lang="en-IN" dirty="0">
              <a:effectLst>
                <a:outerShdw blurRad="38100" dist="38100" dir="2700000" algn="tl">
                  <a:srgbClr val="000000">
                    <a:alpha val="43137"/>
                  </a:srgbClr>
                </a:outerShdw>
              </a:effectLst>
              <a:latin typeface="Arial Rounded MT Bold" panose="020F0704030504030204" pitchFamily="34" charset="0"/>
            </a:endParaRPr>
          </a:p>
        </p:txBody>
      </p:sp>
      <p:sp>
        <p:nvSpPr>
          <p:cNvPr id="10" name="TextBox 9">
            <a:extLst>
              <a:ext uri="{FF2B5EF4-FFF2-40B4-BE49-F238E27FC236}">
                <a16:creationId xmlns:a16="http://schemas.microsoft.com/office/drawing/2014/main" id="{B79EFB7A-477A-2C2C-5589-2AA3A5CC1DCA}"/>
              </a:ext>
            </a:extLst>
          </p:cNvPr>
          <p:cNvSpPr txBox="1"/>
          <p:nvPr/>
        </p:nvSpPr>
        <p:spPr>
          <a:xfrm>
            <a:off x="5784427" y="1261687"/>
            <a:ext cx="1852323" cy="307777"/>
          </a:xfrm>
          <a:prstGeom prst="rect">
            <a:avLst/>
          </a:prstGeom>
          <a:noFill/>
        </p:spPr>
        <p:txBody>
          <a:bodyPr wrap="square" rtlCol="0">
            <a:spAutoFit/>
          </a:bodyPr>
          <a:lstStyle/>
          <a:p>
            <a:r>
              <a:rPr lang="en-US" dirty="0">
                <a:effectLst>
                  <a:outerShdw blurRad="38100" dist="38100" dir="2700000" algn="tl">
                    <a:srgbClr val="000000">
                      <a:alpha val="43137"/>
                    </a:srgbClr>
                  </a:outerShdw>
                </a:effectLst>
                <a:latin typeface="Arial Rounded MT Bold" panose="020F0704030504030204" pitchFamily="34" charset="0"/>
              </a:rPr>
              <a:t>INTRODUCTION</a:t>
            </a:r>
            <a:endParaRPr lang="en-IN" dirty="0">
              <a:effectLst>
                <a:outerShdw blurRad="38100" dist="38100" dir="2700000" algn="tl">
                  <a:srgbClr val="000000">
                    <a:alpha val="43137"/>
                  </a:srgbClr>
                </a:outerShdw>
              </a:effectLst>
              <a:latin typeface="Arial Rounded MT Bold" panose="020F0704030504030204" pitchFamily="34" charset="0"/>
            </a:endParaRPr>
          </a:p>
        </p:txBody>
      </p:sp>
      <p:sp>
        <p:nvSpPr>
          <p:cNvPr id="11" name="TextBox 10">
            <a:extLst>
              <a:ext uri="{FF2B5EF4-FFF2-40B4-BE49-F238E27FC236}">
                <a16:creationId xmlns:a16="http://schemas.microsoft.com/office/drawing/2014/main" id="{5C9D1342-B422-0D4E-AC0B-C07581A11556}"/>
              </a:ext>
            </a:extLst>
          </p:cNvPr>
          <p:cNvSpPr txBox="1"/>
          <p:nvPr/>
        </p:nvSpPr>
        <p:spPr>
          <a:xfrm>
            <a:off x="1266669" y="1860091"/>
            <a:ext cx="1746371" cy="523220"/>
          </a:xfrm>
          <a:prstGeom prst="rect">
            <a:avLst/>
          </a:prstGeom>
          <a:noFill/>
        </p:spPr>
        <p:txBody>
          <a:bodyPr wrap="square" rtlCol="0">
            <a:spAutoFit/>
          </a:bodyPr>
          <a:lstStyle/>
          <a:p>
            <a:r>
              <a:rPr lang="en-US" dirty="0">
                <a:effectLst>
                  <a:outerShdw blurRad="38100" dist="38100" dir="2700000" algn="tl">
                    <a:srgbClr val="000000">
                      <a:alpha val="43137"/>
                    </a:srgbClr>
                  </a:outerShdw>
                </a:effectLst>
                <a:latin typeface="Arial Rounded MT Bold" panose="020F0704030504030204" pitchFamily="34" charset="0"/>
              </a:rPr>
              <a:t>SYSTEM REQUIREMENTS </a:t>
            </a:r>
            <a:endParaRPr lang="en-IN" dirty="0">
              <a:effectLst>
                <a:outerShdw blurRad="38100" dist="38100" dir="2700000" algn="tl">
                  <a:srgbClr val="000000">
                    <a:alpha val="43137"/>
                  </a:srgbClr>
                </a:outerShdw>
              </a:effectLst>
              <a:latin typeface="Arial Rounded MT Bold" panose="020F0704030504030204" pitchFamily="34" charset="0"/>
            </a:endParaRPr>
          </a:p>
        </p:txBody>
      </p:sp>
      <p:sp>
        <p:nvSpPr>
          <p:cNvPr id="12" name="TextBox 11">
            <a:extLst>
              <a:ext uri="{FF2B5EF4-FFF2-40B4-BE49-F238E27FC236}">
                <a16:creationId xmlns:a16="http://schemas.microsoft.com/office/drawing/2014/main" id="{BFE4BF10-25DC-6EA9-7365-7397DF793845}"/>
              </a:ext>
            </a:extLst>
          </p:cNvPr>
          <p:cNvSpPr txBox="1"/>
          <p:nvPr/>
        </p:nvSpPr>
        <p:spPr>
          <a:xfrm>
            <a:off x="6305158" y="1885998"/>
            <a:ext cx="2449098" cy="523220"/>
          </a:xfrm>
          <a:prstGeom prst="rect">
            <a:avLst/>
          </a:prstGeom>
          <a:noFill/>
        </p:spPr>
        <p:txBody>
          <a:bodyPr wrap="square" rtlCol="0">
            <a:spAutoFit/>
          </a:bodyPr>
          <a:lstStyle/>
          <a:p>
            <a:r>
              <a:rPr lang="en-US" dirty="0">
                <a:effectLst>
                  <a:outerShdw blurRad="38100" dist="38100" dir="2700000" algn="tl">
                    <a:srgbClr val="000000">
                      <a:alpha val="43137"/>
                    </a:srgbClr>
                  </a:outerShdw>
                </a:effectLst>
                <a:latin typeface="Arial Rounded MT Bold" panose="020F0704030504030204" pitchFamily="34" charset="0"/>
              </a:rPr>
              <a:t>DATA COLLECTION AND LIBRARIES USED</a:t>
            </a:r>
            <a:endParaRPr lang="en-IN" dirty="0">
              <a:effectLst>
                <a:outerShdw blurRad="38100" dist="38100" dir="2700000" algn="tl">
                  <a:srgbClr val="000000">
                    <a:alpha val="43137"/>
                  </a:srgbClr>
                </a:outerShdw>
              </a:effectLst>
              <a:latin typeface="Arial Rounded MT Bold" panose="020F0704030504030204" pitchFamily="34" charset="0"/>
            </a:endParaRPr>
          </a:p>
        </p:txBody>
      </p:sp>
      <p:sp>
        <p:nvSpPr>
          <p:cNvPr id="13" name="TextBox 12">
            <a:extLst>
              <a:ext uri="{FF2B5EF4-FFF2-40B4-BE49-F238E27FC236}">
                <a16:creationId xmlns:a16="http://schemas.microsoft.com/office/drawing/2014/main" id="{CE3E805B-DA5B-F034-C1EB-560DEF189872}"/>
              </a:ext>
            </a:extLst>
          </p:cNvPr>
          <p:cNvSpPr txBox="1"/>
          <p:nvPr/>
        </p:nvSpPr>
        <p:spPr>
          <a:xfrm>
            <a:off x="1997217" y="1313297"/>
            <a:ext cx="1202970" cy="307777"/>
          </a:xfrm>
          <a:prstGeom prst="rect">
            <a:avLst/>
          </a:prstGeom>
          <a:noFill/>
        </p:spPr>
        <p:txBody>
          <a:bodyPr wrap="square" rtlCol="0">
            <a:spAutoFit/>
          </a:bodyPr>
          <a:lstStyle/>
          <a:p>
            <a:r>
              <a:rPr lang="en-US" dirty="0">
                <a:effectLst>
                  <a:outerShdw blurRad="38100" dist="38100" dir="2700000" algn="tl">
                    <a:srgbClr val="000000">
                      <a:alpha val="43137"/>
                    </a:srgbClr>
                  </a:outerShdw>
                </a:effectLst>
                <a:latin typeface="Arial Rounded MT Bold" panose="020F0704030504030204" pitchFamily="34" charset="0"/>
              </a:rPr>
              <a:t>ABSTRACT</a:t>
            </a:r>
            <a:endParaRPr lang="en-IN" dirty="0">
              <a:effectLst>
                <a:outerShdw blurRad="38100" dist="38100" dir="2700000" algn="tl">
                  <a:srgbClr val="000000">
                    <a:alpha val="43137"/>
                  </a:srgbClr>
                </a:outerShdw>
              </a:effectLst>
              <a:latin typeface="Arial Rounded MT Bold" panose="020F0704030504030204" pitchFamily="34" charset="0"/>
            </a:endParaRPr>
          </a:p>
        </p:txBody>
      </p:sp>
      <p:sp>
        <p:nvSpPr>
          <p:cNvPr id="14" name="TextBox 13">
            <a:extLst>
              <a:ext uri="{FF2B5EF4-FFF2-40B4-BE49-F238E27FC236}">
                <a16:creationId xmlns:a16="http://schemas.microsoft.com/office/drawing/2014/main" id="{28861939-F6F7-33EA-BE25-254D6D3B81AF}"/>
              </a:ext>
            </a:extLst>
          </p:cNvPr>
          <p:cNvSpPr txBox="1"/>
          <p:nvPr/>
        </p:nvSpPr>
        <p:spPr>
          <a:xfrm>
            <a:off x="6643909" y="2935391"/>
            <a:ext cx="2185471" cy="307777"/>
          </a:xfrm>
          <a:prstGeom prst="rect">
            <a:avLst/>
          </a:prstGeom>
          <a:noFill/>
        </p:spPr>
        <p:txBody>
          <a:bodyPr wrap="square" rtlCol="0">
            <a:spAutoFit/>
          </a:bodyPr>
          <a:lstStyle/>
          <a:p>
            <a:r>
              <a:rPr lang="en-US" dirty="0">
                <a:effectLst>
                  <a:outerShdw blurRad="38100" dist="38100" dir="2700000" algn="tl">
                    <a:srgbClr val="000000">
                      <a:alpha val="43137"/>
                    </a:srgbClr>
                  </a:outerShdw>
                </a:effectLst>
                <a:latin typeface="Arial Rounded MT Bold" panose="020F0704030504030204" pitchFamily="34" charset="0"/>
              </a:rPr>
              <a:t>DATA VISUALISATION</a:t>
            </a:r>
            <a:endParaRPr lang="en-IN" dirty="0">
              <a:effectLst>
                <a:outerShdw blurRad="38100" dist="38100" dir="2700000" algn="tl">
                  <a:srgbClr val="000000">
                    <a:alpha val="43137"/>
                  </a:srgbClr>
                </a:outerShdw>
              </a:effectLst>
              <a:latin typeface="Arial Rounded MT Bold" panose="020F0704030504030204" pitchFamily="34" charset="0"/>
            </a:endParaRPr>
          </a:p>
        </p:txBody>
      </p:sp>
      <p:sp>
        <p:nvSpPr>
          <p:cNvPr id="15" name="TextBox 14">
            <a:extLst>
              <a:ext uri="{FF2B5EF4-FFF2-40B4-BE49-F238E27FC236}">
                <a16:creationId xmlns:a16="http://schemas.microsoft.com/office/drawing/2014/main" id="{661BF0C4-3804-E47C-2B2F-800D622B9F69}"/>
              </a:ext>
            </a:extLst>
          </p:cNvPr>
          <p:cNvSpPr txBox="1"/>
          <p:nvPr/>
        </p:nvSpPr>
        <p:spPr>
          <a:xfrm>
            <a:off x="1266669" y="3761791"/>
            <a:ext cx="1653934" cy="523220"/>
          </a:xfrm>
          <a:prstGeom prst="rect">
            <a:avLst/>
          </a:prstGeom>
          <a:noFill/>
        </p:spPr>
        <p:txBody>
          <a:bodyPr wrap="square" rtlCol="0">
            <a:spAutoFit/>
          </a:bodyPr>
          <a:lstStyle/>
          <a:p>
            <a:r>
              <a:rPr lang="en-US" dirty="0">
                <a:effectLst>
                  <a:outerShdw blurRad="38100" dist="38100" dir="2700000" algn="tl">
                    <a:srgbClr val="000000">
                      <a:alpha val="43137"/>
                    </a:srgbClr>
                  </a:outerShdw>
                </a:effectLst>
                <a:latin typeface="Arial Rounded MT Bold" panose="020F0704030504030204" pitchFamily="34" charset="0"/>
              </a:rPr>
              <a:t>ANALYSIS OF THE DATA</a:t>
            </a:r>
            <a:endParaRPr lang="en-IN" dirty="0">
              <a:effectLst>
                <a:outerShdw blurRad="38100" dist="38100" dir="2700000" algn="tl">
                  <a:srgbClr val="000000">
                    <a:alpha val="43137"/>
                  </a:srgbClr>
                </a:outerShdw>
              </a:effectLst>
              <a:latin typeface="Arial Rounded MT Bold" panose="020F0704030504030204" pitchFamily="34" charset="0"/>
            </a:endParaRPr>
          </a:p>
        </p:txBody>
      </p:sp>
      <p:sp>
        <p:nvSpPr>
          <p:cNvPr id="16" name="TextBox 15">
            <a:extLst>
              <a:ext uri="{FF2B5EF4-FFF2-40B4-BE49-F238E27FC236}">
                <a16:creationId xmlns:a16="http://schemas.microsoft.com/office/drawing/2014/main" id="{C646C004-D8AC-103A-229F-92ECFE696F78}"/>
              </a:ext>
            </a:extLst>
          </p:cNvPr>
          <p:cNvSpPr txBox="1"/>
          <p:nvPr/>
        </p:nvSpPr>
        <p:spPr>
          <a:xfrm>
            <a:off x="6191699" y="3782328"/>
            <a:ext cx="1996533" cy="307777"/>
          </a:xfrm>
          <a:prstGeom prst="rect">
            <a:avLst/>
          </a:prstGeom>
          <a:noFill/>
        </p:spPr>
        <p:txBody>
          <a:bodyPr wrap="square" rtlCol="0">
            <a:spAutoFit/>
          </a:bodyPr>
          <a:lstStyle/>
          <a:p>
            <a:r>
              <a:rPr lang="en-US" dirty="0">
                <a:effectLst>
                  <a:outerShdw blurRad="38100" dist="38100" dir="2700000" algn="tl">
                    <a:srgbClr val="000000">
                      <a:alpha val="43137"/>
                    </a:srgbClr>
                  </a:outerShdw>
                </a:effectLst>
                <a:latin typeface="Arial Rounded MT Bold" panose="020F0704030504030204" pitchFamily="34" charset="0"/>
              </a:rPr>
              <a:t>CONCLUSION</a:t>
            </a:r>
            <a:endParaRPr lang="en-IN" dirty="0">
              <a:effectLst>
                <a:outerShdw blurRad="38100" dist="38100" dir="2700000" algn="tl">
                  <a:srgbClr val="000000">
                    <a:alpha val="43137"/>
                  </a:srgbClr>
                </a:outerShdw>
              </a:effectLst>
              <a:latin typeface="Arial Rounded MT Bold" panose="020F0704030504030204" pitchFamily="34" charset="0"/>
            </a:endParaRPr>
          </a:p>
        </p:txBody>
      </p:sp>
      <p:sp>
        <p:nvSpPr>
          <p:cNvPr id="17" name="TextBox 16">
            <a:extLst>
              <a:ext uri="{FF2B5EF4-FFF2-40B4-BE49-F238E27FC236}">
                <a16:creationId xmlns:a16="http://schemas.microsoft.com/office/drawing/2014/main" id="{F6A14EB9-8399-7334-C448-B0E986B7EFE9}"/>
              </a:ext>
            </a:extLst>
          </p:cNvPr>
          <p:cNvSpPr txBox="1"/>
          <p:nvPr/>
        </p:nvSpPr>
        <p:spPr>
          <a:xfrm>
            <a:off x="3954570" y="4503881"/>
            <a:ext cx="1805428" cy="307777"/>
          </a:xfrm>
          <a:prstGeom prst="rect">
            <a:avLst/>
          </a:prstGeom>
          <a:noFill/>
        </p:spPr>
        <p:txBody>
          <a:bodyPr wrap="square" rtlCol="0">
            <a:spAutoFit/>
          </a:bodyPr>
          <a:lstStyle/>
          <a:p>
            <a:r>
              <a:rPr lang="en-US" dirty="0">
                <a:effectLst>
                  <a:outerShdw blurRad="38100" dist="38100" dir="2700000" algn="tl">
                    <a:srgbClr val="000000">
                      <a:alpha val="43137"/>
                    </a:srgbClr>
                  </a:outerShdw>
                </a:effectLst>
                <a:latin typeface="Arial Rounded MT Bold" panose="020F0704030504030204" pitchFamily="34" charset="0"/>
              </a:rPr>
              <a:t>REFERENCES</a:t>
            </a:r>
            <a:endParaRPr lang="en-IN" dirty="0">
              <a:effectLst>
                <a:outerShdw blurRad="38100" dist="38100" dir="2700000" algn="tl">
                  <a:srgbClr val="000000">
                    <a:alpha val="43137"/>
                  </a:srgbClr>
                </a:outerShdw>
              </a:effectLst>
              <a:latin typeface="Arial Rounded MT Bold" panose="020F070403050403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03"/>
        <p:cNvGrpSpPr/>
        <p:nvPr/>
      </p:nvGrpSpPr>
      <p:grpSpPr>
        <a:xfrm>
          <a:off x="0" y="0"/>
          <a:ext cx="0" cy="0"/>
          <a:chOff x="0" y="0"/>
          <a:chExt cx="0" cy="0"/>
        </a:xfrm>
      </p:grpSpPr>
      <p:sp>
        <p:nvSpPr>
          <p:cNvPr id="2804" name="Google Shape;2804;p36"/>
          <p:cNvSpPr txBox="1">
            <a:spLocks noGrp="1"/>
          </p:cNvSpPr>
          <p:nvPr>
            <p:ph type="title"/>
          </p:nvPr>
        </p:nvSpPr>
        <p:spPr>
          <a:xfrm>
            <a:off x="716300" y="533450"/>
            <a:ext cx="7751700" cy="48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b="1" dirty="0">
                <a:solidFill>
                  <a:schemeClr val="bg1">
                    <a:lumMod val="50000"/>
                  </a:schemeClr>
                </a:solidFill>
                <a:effectLst>
                  <a:outerShdw blurRad="38100" dist="38100" dir="2700000" algn="tl">
                    <a:srgbClr val="000000">
                      <a:alpha val="43137"/>
                    </a:srgbClr>
                  </a:outerShdw>
                </a:effectLst>
                <a:latin typeface="Arial Black" panose="020B0A04020102020204" pitchFamily="34" charset="0"/>
              </a:rPr>
              <a:t>ABSTRACT</a:t>
            </a:r>
            <a:endParaRPr b="1" dirty="0">
              <a:solidFill>
                <a:schemeClr val="bg1">
                  <a:lumMod val="50000"/>
                </a:schemeClr>
              </a:solidFill>
              <a:effectLst>
                <a:outerShdw blurRad="38100" dist="38100" dir="2700000" algn="tl">
                  <a:srgbClr val="000000">
                    <a:alpha val="43137"/>
                  </a:srgbClr>
                </a:outerShdw>
              </a:effectLst>
              <a:latin typeface="Arial Black" panose="020B0A04020102020204" pitchFamily="34" charset="0"/>
            </a:endParaRPr>
          </a:p>
        </p:txBody>
      </p:sp>
      <p:sp>
        <p:nvSpPr>
          <p:cNvPr id="4" name="TextBox 3">
            <a:extLst>
              <a:ext uri="{FF2B5EF4-FFF2-40B4-BE49-F238E27FC236}">
                <a16:creationId xmlns:a16="http://schemas.microsoft.com/office/drawing/2014/main" id="{63EBF1BF-DECC-BF9B-EC2F-9A7CA484C61E}"/>
              </a:ext>
            </a:extLst>
          </p:cNvPr>
          <p:cNvSpPr txBox="1"/>
          <p:nvPr/>
        </p:nvSpPr>
        <p:spPr>
          <a:xfrm>
            <a:off x="284815" y="1139252"/>
            <a:ext cx="8312045" cy="942264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b="0" i="0" dirty="0">
                <a:solidFill>
                  <a:schemeClr val="tx1"/>
                </a:solidFill>
                <a:effectLst>
                  <a:outerShdw blurRad="38100" dist="38100" dir="2700000" algn="tl">
                    <a:srgbClr val="000000">
                      <a:alpha val="43137"/>
                    </a:srgbClr>
                  </a:outerShdw>
                </a:effectLst>
                <a:latin typeface="Arial Rounded MT Bold" panose="020F0704030504030204" pitchFamily="34" charset="0"/>
              </a:rPr>
              <a:t>Thi</a:t>
            </a:r>
            <a:r>
              <a:rPr lang="en-US" dirty="0">
                <a:solidFill>
                  <a:schemeClr val="tx1"/>
                </a:solidFill>
                <a:effectLst>
                  <a:outerShdw blurRad="38100" dist="38100" dir="2700000" algn="tl">
                    <a:srgbClr val="000000">
                      <a:alpha val="43137"/>
                    </a:srgbClr>
                  </a:outerShdw>
                </a:effectLst>
                <a:latin typeface="Arial Rounded MT Bold" panose="020F0704030504030204" pitchFamily="34" charset="0"/>
              </a:rPr>
              <a:t>s analysis of rainfall </a:t>
            </a:r>
            <a:r>
              <a:rPr lang="en-US" b="0" i="0" dirty="0">
                <a:solidFill>
                  <a:schemeClr val="tx1"/>
                </a:solidFill>
                <a:effectLst>
                  <a:outerShdw blurRad="38100" dist="38100" dir="2700000" algn="tl">
                    <a:srgbClr val="000000">
                      <a:alpha val="43137"/>
                    </a:srgbClr>
                  </a:outerShdw>
                </a:effectLst>
                <a:latin typeface="Arial Rounded MT Bold" panose="020F0704030504030204" pitchFamily="34" charset="0"/>
              </a:rPr>
              <a:t>aims to analyze the rainfall patterns across India during the year 2022 to gain insights </a:t>
            </a:r>
            <a:r>
              <a:rPr lang="en-US" dirty="0">
                <a:solidFill>
                  <a:schemeClr val="tx1"/>
                </a:solidFill>
                <a:effectLst>
                  <a:outerShdw blurRad="38100" dist="38100" dir="2700000" algn="tl">
                    <a:srgbClr val="000000">
                      <a:alpha val="43137"/>
                    </a:srgbClr>
                  </a:outerShdw>
                </a:effectLst>
                <a:latin typeface="Arial Rounded MT Bold" panose="020F0704030504030204" pitchFamily="34" charset="0"/>
              </a:rPr>
              <a:t>such as how it varies in different regions and overall</a:t>
            </a:r>
            <a:endParaRPr lang="en-US" b="0" i="0" dirty="0">
              <a:solidFill>
                <a:schemeClr val="tx1"/>
              </a:solidFill>
              <a:effectLst>
                <a:outerShdw blurRad="38100" dist="38100" dir="2700000" algn="tl">
                  <a:srgbClr val="000000">
                    <a:alpha val="43137"/>
                  </a:srgbClr>
                </a:outerShdw>
              </a:effectLst>
              <a:latin typeface="Arial Rounded MT Bold" panose="020F0704030504030204" pitchFamily="34" charset="0"/>
            </a:endParaRPr>
          </a:p>
          <a:p>
            <a:pPr marL="285750" indent="-285750">
              <a:lnSpc>
                <a:spcPct val="150000"/>
              </a:lnSpc>
              <a:buFont typeface="Arial" panose="020B0604020202020204" pitchFamily="34" charset="0"/>
              <a:buChar char="•"/>
            </a:pPr>
            <a:r>
              <a:rPr lang="en-US" b="0" i="0" dirty="0">
                <a:solidFill>
                  <a:schemeClr val="tx1"/>
                </a:solidFill>
                <a:effectLst>
                  <a:outerShdw blurRad="38100" dist="38100" dir="2700000" algn="tl">
                    <a:srgbClr val="000000">
                      <a:alpha val="43137"/>
                    </a:srgbClr>
                  </a:outerShdw>
                </a:effectLst>
                <a:latin typeface="Arial Rounded MT Bold" panose="020F0704030504030204" pitchFamily="34" charset="0"/>
              </a:rPr>
              <a:t>Rainfall data from various meteorological sources and government agencies were collected and analyzed.</a:t>
            </a:r>
          </a:p>
          <a:p>
            <a:pPr marL="285750" indent="-285750">
              <a:lnSpc>
                <a:spcPct val="150000"/>
              </a:lnSpc>
              <a:buFont typeface="Arial" panose="020B0604020202020204" pitchFamily="34" charset="0"/>
              <a:buChar char="•"/>
            </a:pPr>
            <a:r>
              <a:rPr lang="en-US" b="0" i="0" dirty="0">
                <a:solidFill>
                  <a:schemeClr val="tx1"/>
                </a:solidFill>
                <a:effectLst>
                  <a:outerShdw blurRad="38100" dist="38100" dir="2700000" algn="tl">
                    <a:srgbClr val="000000">
                      <a:alpha val="43137"/>
                    </a:srgbClr>
                  </a:outerShdw>
                </a:effectLst>
                <a:latin typeface="Arial Rounded MT Bold" panose="020F0704030504030204" pitchFamily="34" charset="0"/>
              </a:rPr>
              <a:t>It helps identify areas where there was more rain than usual (surplus) and places where there was less rain than expected (deficit).</a:t>
            </a:r>
          </a:p>
          <a:p>
            <a:pPr marL="285750" indent="-285750">
              <a:lnSpc>
                <a:spcPct val="150000"/>
              </a:lnSpc>
              <a:buFont typeface="Arial" panose="020B0604020202020204" pitchFamily="34" charset="0"/>
              <a:buChar char="•"/>
            </a:pPr>
            <a:r>
              <a:rPr lang="en-US" b="0" i="0" dirty="0">
                <a:solidFill>
                  <a:schemeClr val="tx1"/>
                </a:solidFill>
                <a:effectLst>
                  <a:outerShdw blurRad="38100" dist="38100" dir="2700000" algn="tl">
                    <a:srgbClr val="000000">
                      <a:alpha val="43137"/>
                    </a:srgbClr>
                  </a:outerShdw>
                </a:effectLst>
                <a:latin typeface="Arial Rounded MT Bold" panose="020F0704030504030204" pitchFamily="34" charset="0"/>
              </a:rPr>
              <a:t> This analysis emphasize the importance of how crucial is rainfall for developing strategies to manage water resources, agriculture, and infrastructure effectively, ensuring the well-being of people and the environment in the face of unpredictable rainfall and weather events.</a:t>
            </a:r>
          </a:p>
          <a:p>
            <a:pPr marL="285750" indent="-285750">
              <a:lnSpc>
                <a:spcPct val="150000"/>
              </a:lnSpc>
              <a:buFont typeface="Arial" panose="020B0604020202020204" pitchFamily="34" charset="0"/>
              <a:buChar char="•"/>
            </a:pPr>
            <a:endParaRPr lang="en-US" dirty="0">
              <a:solidFill>
                <a:schemeClr val="tx1"/>
              </a:solidFill>
              <a:effectLst>
                <a:outerShdw blurRad="38100" dist="38100" dir="2700000" algn="tl">
                  <a:srgbClr val="000000">
                    <a:alpha val="43137"/>
                  </a:srgbClr>
                </a:outerShdw>
              </a:effectLst>
              <a:latin typeface="Arial Rounded MT Bold" panose="020F0704030504030204" pitchFamily="34" charset="0"/>
            </a:endParaRPr>
          </a:p>
          <a:p>
            <a:pPr marL="285750" indent="-285750">
              <a:lnSpc>
                <a:spcPct val="150000"/>
              </a:lnSpc>
              <a:buFont typeface="Arial" panose="020B0604020202020204" pitchFamily="34" charset="0"/>
              <a:buChar char="•"/>
            </a:pPr>
            <a:endParaRPr lang="en-US" b="0" i="0" dirty="0">
              <a:solidFill>
                <a:schemeClr val="tx1"/>
              </a:solidFill>
              <a:effectLst>
                <a:outerShdw blurRad="38100" dist="38100" dir="2700000" algn="tl">
                  <a:srgbClr val="000000">
                    <a:alpha val="43137"/>
                  </a:srgbClr>
                </a:outerShdw>
              </a:effectLst>
              <a:latin typeface="Arial Rounded MT Bold" panose="020F0704030504030204" pitchFamily="34" charset="0"/>
            </a:endParaRPr>
          </a:p>
          <a:p>
            <a:pPr marL="285750" indent="-285750">
              <a:lnSpc>
                <a:spcPct val="150000"/>
              </a:lnSpc>
              <a:buFont typeface="Arial" panose="020B0604020202020204" pitchFamily="34" charset="0"/>
              <a:buChar char="•"/>
            </a:pPr>
            <a:endParaRPr lang="en-US" dirty="0">
              <a:solidFill>
                <a:schemeClr val="tx1"/>
              </a:solidFill>
              <a:effectLst>
                <a:outerShdw blurRad="38100" dist="38100" dir="2700000" algn="tl">
                  <a:srgbClr val="000000">
                    <a:alpha val="43137"/>
                  </a:srgbClr>
                </a:outerShdw>
              </a:effectLst>
              <a:latin typeface="Arial Rounded MT Bold" panose="020F0704030504030204" pitchFamily="34" charset="0"/>
            </a:endParaRPr>
          </a:p>
          <a:p>
            <a:pPr marL="285750" indent="-285750">
              <a:lnSpc>
                <a:spcPct val="150000"/>
              </a:lnSpc>
              <a:buFont typeface="Arial" panose="020B0604020202020204" pitchFamily="34" charset="0"/>
              <a:buChar char="•"/>
            </a:pPr>
            <a:endParaRPr lang="en-US" b="0" i="0" dirty="0">
              <a:solidFill>
                <a:schemeClr val="tx1"/>
              </a:solidFill>
              <a:effectLst>
                <a:outerShdw blurRad="38100" dist="38100" dir="2700000" algn="tl">
                  <a:srgbClr val="000000">
                    <a:alpha val="43137"/>
                  </a:srgbClr>
                </a:outerShdw>
              </a:effectLst>
              <a:latin typeface="Arial Rounded MT Bold" panose="020F0704030504030204" pitchFamily="34" charset="0"/>
            </a:endParaRPr>
          </a:p>
          <a:p>
            <a:pPr marL="285750" indent="-285750">
              <a:lnSpc>
                <a:spcPct val="150000"/>
              </a:lnSpc>
              <a:buFont typeface="Arial" panose="020B0604020202020204" pitchFamily="34" charset="0"/>
              <a:buChar char="•"/>
            </a:pPr>
            <a:endParaRPr lang="en-US" dirty="0">
              <a:solidFill>
                <a:schemeClr val="tx1"/>
              </a:solidFill>
              <a:effectLst>
                <a:outerShdw blurRad="38100" dist="38100" dir="2700000" algn="tl">
                  <a:srgbClr val="000000">
                    <a:alpha val="43137"/>
                  </a:srgbClr>
                </a:outerShdw>
              </a:effectLst>
              <a:latin typeface="Arial Rounded MT Bold" panose="020F0704030504030204" pitchFamily="34" charset="0"/>
            </a:endParaRPr>
          </a:p>
          <a:p>
            <a:pPr marL="285750" indent="-285750">
              <a:lnSpc>
                <a:spcPct val="150000"/>
              </a:lnSpc>
              <a:buFont typeface="Arial" panose="020B0604020202020204" pitchFamily="34" charset="0"/>
              <a:buChar char="•"/>
            </a:pPr>
            <a:endParaRPr lang="en-US" b="0" i="0" dirty="0">
              <a:solidFill>
                <a:schemeClr val="tx1"/>
              </a:solidFill>
              <a:effectLst>
                <a:outerShdw blurRad="38100" dist="38100" dir="2700000" algn="tl">
                  <a:srgbClr val="000000">
                    <a:alpha val="43137"/>
                  </a:srgbClr>
                </a:outerShdw>
              </a:effectLst>
              <a:latin typeface="Arial Rounded MT Bold" panose="020F0704030504030204" pitchFamily="34" charset="0"/>
            </a:endParaRPr>
          </a:p>
          <a:p>
            <a:pPr marL="285750" indent="-285750">
              <a:lnSpc>
                <a:spcPct val="150000"/>
              </a:lnSpc>
              <a:buFont typeface="Arial" panose="020B0604020202020204" pitchFamily="34" charset="0"/>
              <a:buChar char="•"/>
            </a:pPr>
            <a:endParaRPr lang="en-US" dirty="0">
              <a:solidFill>
                <a:schemeClr val="tx1"/>
              </a:solidFill>
              <a:effectLst>
                <a:outerShdw blurRad="38100" dist="38100" dir="2700000" algn="tl">
                  <a:srgbClr val="000000">
                    <a:alpha val="43137"/>
                  </a:srgbClr>
                </a:outerShdw>
              </a:effectLst>
              <a:latin typeface="Arial Rounded MT Bold" panose="020F0704030504030204" pitchFamily="34" charset="0"/>
            </a:endParaRPr>
          </a:p>
          <a:p>
            <a:pPr marL="285750" indent="-285750">
              <a:lnSpc>
                <a:spcPct val="150000"/>
              </a:lnSpc>
              <a:buFont typeface="Arial" panose="020B0604020202020204" pitchFamily="34" charset="0"/>
              <a:buChar char="•"/>
            </a:pPr>
            <a:endParaRPr lang="en-US" b="0" i="0" dirty="0">
              <a:solidFill>
                <a:schemeClr val="tx1"/>
              </a:solidFill>
              <a:effectLst>
                <a:outerShdw blurRad="38100" dist="38100" dir="2700000" algn="tl">
                  <a:srgbClr val="000000">
                    <a:alpha val="43137"/>
                  </a:srgbClr>
                </a:outerShdw>
              </a:effectLst>
              <a:latin typeface="Arial Rounded MT Bold" panose="020F0704030504030204" pitchFamily="34" charset="0"/>
            </a:endParaRPr>
          </a:p>
          <a:p>
            <a:pPr marL="285750" indent="-285750">
              <a:lnSpc>
                <a:spcPct val="150000"/>
              </a:lnSpc>
              <a:buFont typeface="Arial" panose="020B0604020202020204" pitchFamily="34" charset="0"/>
              <a:buChar char="•"/>
            </a:pPr>
            <a:endParaRPr lang="en-US" dirty="0">
              <a:solidFill>
                <a:schemeClr val="tx1"/>
              </a:solidFill>
              <a:effectLst>
                <a:outerShdw blurRad="38100" dist="38100" dir="2700000" algn="tl">
                  <a:srgbClr val="000000">
                    <a:alpha val="43137"/>
                  </a:srgbClr>
                </a:outerShdw>
              </a:effectLst>
              <a:latin typeface="Arial Rounded MT Bold" panose="020F0704030504030204" pitchFamily="34" charset="0"/>
            </a:endParaRPr>
          </a:p>
          <a:p>
            <a:pPr marL="285750" indent="-285750">
              <a:lnSpc>
                <a:spcPct val="150000"/>
              </a:lnSpc>
              <a:buFont typeface="Arial" panose="020B0604020202020204" pitchFamily="34" charset="0"/>
              <a:buChar char="•"/>
            </a:pPr>
            <a:endParaRPr lang="en-US" b="0" i="0" dirty="0">
              <a:solidFill>
                <a:schemeClr val="tx1"/>
              </a:solidFill>
              <a:effectLst>
                <a:outerShdw blurRad="38100" dist="38100" dir="2700000" algn="tl">
                  <a:srgbClr val="000000">
                    <a:alpha val="43137"/>
                  </a:srgbClr>
                </a:outerShdw>
              </a:effectLst>
              <a:latin typeface="Arial Rounded MT Bold" panose="020F0704030504030204" pitchFamily="34" charset="0"/>
            </a:endParaRPr>
          </a:p>
          <a:p>
            <a:pPr marL="285750" indent="-285750">
              <a:lnSpc>
                <a:spcPct val="150000"/>
              </a:lnSpc>
              <a:buFont typeface="Arial" panose="020B0604020202020204" pitchFamily="34" charset="0"/>
              <a:buChar char="•"/>
            </a:pPr>
            <a:endParaRPr lang="en-US" dirty="0">
              <a:solidFill>
                <a:schemeClr val="tx1"/>
              </a:solidFill>
              <a:effectLst>
                <a:outerShdw blurRad="38100" dist="38100" dir="2700000" algn="tl">
                  <a:srgbClr val="000000">
                    <a:alpha val="43137"/>
                  </a:srgbClr>
                </a:outerShdw>
              </a:effectLst>
              <a:latin typeface="Arial Rounded MT Bold" panose="020F0704030504030204" pitchFamily="34" charset="0"/>
            </a:endParaRPr>
          </a:p>
          <a:p>
            <a:pPr marL="285750" indent="-285750">
              <a:lnSpc>
                <a:spcPct val="150000"/>
              </a:lnSpc>
              <a:buFont typeface="Arial" panose="020B0604020202020204" pitchFamily="34" charset="0"/>
              <a:buChar char="•"/>
            </a:pPr>
            <a:endParaRPr lang="en-US" b="0" i="0" dirty="0">
              <a:solidFill>
                <a:schemeClr val="tx1"/>
              </a:solidFill>
              <a:effectLst>
                <a:outerShdw blurRad="38100" dist="38100" dir="2700000" algn="tl">
                  <a:srgbClr val="000000">
                    <a:alpha val="43137"/>
                  </a:srgbClr>
                </a:outerShdw>
              </a:effectLst>
              <a:latin typeface="Arial Rounded MT Bold" panose="020F0704030504030204" pitchFamily="34" charset="0"/>
            </a:endParaRPr>
          </a:p>
          <a:p>
            <a:pPr marL="285750" indent="-285750">
              <a:lnSpc>
                <a:spcPct val="150000"/>
              </a:lnSpc>
              <a:buFont typeface="Arial" panose="020B0604020202020204" pitchFamily="34" charset="0"/>
              <a:buChar char="•"/>
            </a:pPr>
            <a:endParaRPr lang="en-US" dirty="0">
              <a:solidFill>
                <a:schemeClr val="tx1"/>
              </a:solidFill>
              <a:effectLst>
                <a:outerShdw blurRad="38100" dist="38100" dir="2700000" algn="tl">
                  <a:srgbClr val="000000">
                    <a:alpha val="43137"/>
                  </a:srgbClr>
                </a:outerShdw>
              </a:effectLst>
              <a:latin typeface="Arial Rounded MT Bold" panose="020F0704030504030204" pitchFamily="34" charset="0"/>
            </a:endParaRPr>
          </a:p>
          <a:p>
            <a:pPr marL="285750" indent="-285750">
              <a:lnSpc>
                <a:spcPct val="150000"/>
              </a:lnSpc>
              <a:buFont typeface="Arial" panose="020B0604020202020204" pitchFamily="34" charset="0"/>
              <a:buChar char="•"/>
            </a:pPr>
            <a:endParaRPr lang="en-US" b="0" i="0" dirty="0">
              <a:solidFill>
                <a:schemeClr val="tx1"/>
              </a:solidFill>
              <a:effectLst>
                <a:outerShdw blurRad="38100" dist="38100" dir="2700000" algn="tl">
                  <a:srgbClr val="000000">
                    <a:alpha val="43137"/>
                  </a:srgbClr>
                </a:outerShdw>
              </a:effectLst>
              <a:latin typeface="Arial Rounded MT Bold" panose="020F0704030504030204" pitchFamily="34" charset="0"/>
            </a:endParaRPr>
          </a:p>
          <a:p>
            <a:pPr marL="285750" indent="-285750">
              <a:lnSpc>
                <a:spcPct val="150000"/>
              </a:lnSpc>
              <a:buFont typeface="Arial" panose="020B0604020202020204" pitchFamily="34" charset="0"/>
              <a:buChar char="•"/>
            </a:pPr>
            <a:endParaRPr lang="en-US" dirty="0">
              <a:solidFill>
                <a:schemeClr val="tx1"/>
              </a:solidFill>
              <a:effectLst>
                <a:outerShdw blurRad="38100" dist="38100" dir="2700000" algn="tl">
                  <a:srgbClr val="000000">
                    <a:alpha val="43137"/>
                  </a:srgbClr>
                </a:outerShdw>
              </a:effectLst>
              <a:latin typeface="Arial Rounded MT Bold" panose="020F0704030504030204" pitchFamily="34" charset="0"/>
            </a:endParaRPr>
          </a:p>
          <a:p>
            <a:pPr marL="285750" indent="-285750">
              <a:lnSpc>
                <a:spcPct val="150000"/>
              </a:lnSpc>
              <a:buFont typeface="Arial" panose="020B0604020202020204" pitchFamily="34" charset="0"/>
              <a:buChar char="•"/>
            </a:pPr>
            <a:endParaRPr lang="en-US" dirty="0">
              <a:solidFill>
                <a:schemeClr val="tx1"/>
              </a:solidFill>
              <a:effectLst>
                <a:outerShdw blurRad="38100" dist="38100" dir="2700000" algn="tl">
                  <a:srgbClr val="000000">
                    <a:alpha val="43137"/>
                  </a:srgbClr>
                </a:outerShdw>
              </a:effectLst>
              <a:latin typeface="Arial Rounded MT Bold" panose="020F0704030504030204" pitchFamily="34" charset="0"/>
            </a:endParaRPr>
          </a:p>
          <a:p>
            <a:pPr marL="285750" indent="-285750">
              <a:lnSpc>
                <a:spcPct val="150000"/>
              </a:lnSpc>
              <a:buFont typeface="Arial" panose="020B0604020202020204" pitchFamily="34" charset="0"/>
              <a:buChar char="•"/>
            </a:pPr>
            <a:endParaRPr lang="en-US" dirty="0">
              <a:solidFill>
                <a:schemeClr val="tx1"/>
              </a:solidFill>
              <a:effectLst>
                <a:outerShdw blurRad="38100" dist="38100" dir="2700000" algn="tl">
                  <a:srgbClr val="000000">
                    <a:alpha val="43137"/>
                  </a:srgbClr>
                </a:outerShdw>
              </a:effectLst>
              <a:latin typeface="Arial Rounded MT Bold" panose="020F0704030504030204" pitchFamily="34" charset="0"/>
            </a:endParaRPr>
          </a:p>
          <a:p>
            <a:pPr marL="285750" indent="-285750">
              <a:lnSpc>
                <a:spcPct val="150000"/>
              </a:lnSpc>
              <a:buFont typeface="Arial" panose="020B0604020202020204" pitchFamily="34" charset="0"/>
              <a:buChar char="•"/>
            </a:pPr>
            <a:endParaRPr lang="en-US" dirty="0">
              <a:solidFill>
                <a:schemeClr val="tx1"/>
              </a:solidFill>
              <a:effectLst>
                <a:outerShdw blurRad="38100" dist="38100" dir="2700000" algn="tl">
                  <a:srgbClr val="000000">
                    <a:alpha val="43137"/>
                  </a:srgbClr>
                </a:outerShdw>
              </a:effectLst>
              <a:latin typeface="Arial Rounded MT Bold" panose="020F0704030504030204" pitchFamily="34" charset="0"/>
            </a:endParaRPr>
          </a:p>
          <a:p>
            <a:pPr marL="285750" indent="-285750">
              <a:lnSpc>
                <a:spcPct val="150000"/>
              </a:lnSpc>
              <a:buFont typeface="Arial" panose="020B0604020202020204" pitchFamily="34" charset="0"/>
              <a:buChar char="•"/>
            </a:pPr>
            <a:endParaRPr lang="en-IN" dirty="0">
              <a:solidFill>
                <a:schemeClr val="tx1"/>
              </a:solidFill>
              <a:effectLst>
                <a:outerShdw blurRad="38100" dist="38100" dir="2700000" algn="tl">
                  <a:srgbClr val="000000">
                    <a:alpha val="43137"/>
                  </a:srgbClr>
                </a:outerShdw>
              </a:effectLst>
              <a:latin typeface="Arial Rounded MT Bold" panose="020F0704030504030204" pitchFamily="34" charset="0"/>
            </a:endParaRPr>
          </a:p>
        </p:txBody>
      </p:sp>
      <p:grpSp>
        <p:nvGrpSpPr>
          <p:cNvPr id="5" name="Google Shape;2884;p40">
            <a:extLst>
              <a:ext uri="{FF2B5EF4-FFF2-40B4-BE49-F238E27FC236}">
                <a16:creationId xmlns:a16="http://schemas.microsoft.com/office/drawing/2014/main" id="{416FA752-882E-E366-E6C7-99B2C8DA4F3F}"/>
              </a:ext>
            </a:extLst>
          </p:cNvPr>
          <p:cNvGrpSpPr/>
          <p:nvPr/>
        </p:nvGrpSpPr>
        <p:grpSpPr>
          <a:xfrm>
            <a:off x="484874" y="61595"/>
            <a:ext cx="1307053" cy="913321"/>
            <a:chOff x="5437996" y="2096797"/>
            <a:chExt cx="682804" cy="913321"/>
          </a:xfrm>
        </p:grpSpPr>
        <p:sp>
          <p:nvSpPr>
            <p:cNvPr id="6" name="Google Shape;2885;p40">
              <a:extLst>
                <a:ext uri="{FF2B5EF4-FFF2-40B4-BE49-F238E27FC236}">
                  <a16:creationId xmlns:a16="http://schemas.microsoft.com/office/drawing/2014/main" id="{4BD48C96-B8EE-3203-6C84-07745BADFA5F}"/>
                </a:ext>
              </a:extLst>
            </p:cNvPr>
            <p:cNvSpPr/>
            <p:nvPr/>
          </p:nvSpPr>
          <p:spPr>
            <a:xfrm flipH="1">
              <a:off x="5774203" y="2170913"/>
              <a:ext cx="10354" cy="788060"/>
            </a:xfrm>
            <a:custGeom>
              <a:avLst/>
              <a:gdLst/>
              <a:ahLst/>
              <a:cxnLst/>
              <a:rect l="l" t="t" r="r" b="b"/>
              <a:pathLst>
                <a:path w="279" h="16838" extrusionOk="0">
                  <a:moveTo>
                    <a:pt x="0" y="1"/>
                  </a:moveTo>
                  <a:lnTo>
                    <a:pt x="0" y="16838"/>
                  </a:lnTo>
                  <a:lnTo>
                    <a:pt x="278" y="16838"/>
                  </a:lnTo>
                  <a:lnTo>
                    <a:pt x="2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 name="Google Shape;2886;p40">
              <a:extLst>
                <a:ext uri="{FF2B5EF4-FFF2-40B4-BE49-F238E27FC236}">
                  <a16:creationId xmlns:a16="http://schemas.microsoft.com/office/drawing/2014/main" id="{4EE51E0F-3733-B01E-023C-2739AA5E82AE}"/>
                </a:ext>
              </a:extLst>
            </p:cNvPr>
            <p:cNvGrpSpPr/>
            <p:nvPr/>
          </p:nvGrpSpPr>
          <p:grpSpPr>
            <a:xfrm flipH="1">
              <a:off x="5437996" y="2096797"/>
              <a:ext cx="682804" cy="330000"/>
              <a:chOff x="2139292" y="423541"/>
              <a:chExt cx="4865472" cy="1617965"/>
            </a:xfrm>
          </p:grpSpPr>
          <p:sp>
            <p:nvSpPr>
              <p:cNvPr id="9" name="Google Shape;2887;p40">
                <a:extLst>
                  <a:ext uri="{FF2B5EF4-FFF2-40B4-BE49-F238E27FC236}">
                    <a16:creationId xmlns:a16="http://schemas.microsoft.com/office/drawing/2014/main" id="{C18A4336-C915-7BD7-14DD-432388CEA68C}"/>
                  </a:ext>
                </a:extLst>
              </p:cNvPr>
              <p:cNvSpPr/>
              <p:nvPr/>
            </p:nvSpPr>
            <p:spPr>
              <a:xfrm>
                <a:off x="2139292" y="431158"/>
                <a:ext cx="4865472" cy="1610348"/>
              </a:xfrm>
              <a:custGeom>
                <a:avLst/>
                <a:gdLst/>
                <a:ahLst/>
                <a:cxnLst/>
                <a:rect l="l" t="t" r="r" b="b"/>
                <a:pathLst>
                  <a:path w="24611" h="8251" extrusionOk="0">
                    <a:moveTo>
                      <a:pt x="12295" y="1"/>
                    </a:moveTo>
                    <a:cubicBezTo>
                      <a:pt x="6901" y="1"/>
                      <a:pt x="2043" y="3253"/>
                      <a:pt x="0" y="8251"/>
                    </a:cubicBezTo>
                    <a:cubicBezTo>
                      <a:pt x="584" y="7912"/>
                      <a:pt x="1239" y="7734"/>
                      <a:pt x="1916" y="7734"/>
                    </a:cubicBezTo>
                    <a:cubicBezTo>
                      <a:pt x="1951" y="7734"/>
                      <a:pt x="1987" y="7734"/>
                      <a:pt x="2023" y="7735"/>
                    </a:cubicBezTo>
                    <a:cubicBezTo>
                      <a:pt x="2479" y="7735"/>
                      <a:pt x="2955" y="7795"/>
                      <a:pt x="3391" y="7953"/>
                    </a:cubicBezTo>
                    <a:cubicBezTo>
                      <a:pt x="4177" y="7455"/>
                      <a:pt x="5093" y="7179"/>
                      <a:pt x="6013" y="7179"/>
                    </a:cubicBezTo>
                    <a:cubicBezTo>
                      <a:pt x="6044" y="7179"/>
                      <a:pt x="6076" y="7179"/>
                      <a:pt x="6108" y="7180"/>
                    </a:cubicBezTo>
                    <a:cubicBezTo>
                      <a:pt x="6145" y="7179"/>
                      <a:pt x="6183" y="7179"/>
                      <a:pt x="6220" y="7179"/>
                    </a:cubicBezTo>
                    <a:cubicBezTo>
                      <a:pt x="7073" y="7179"/>
                      <a:pt x="7905" y="7396"/>
                      <a:pt x="8646" y="7814"/>
                    </a:cubicBezTo>
                    <a:cubicBezTo>
                      <a:pt x="9519" y="7081"/>
                      <a:pt x="10828" y="6625"/>
                      <a:pt x="12315" y="6625"/>
                    </a:cubicBezTo>
                    <a:cubicBezTo>
                      <a:pt x="13803" y="6625"/>
                      <a:pt x="15131" y="7101"/>
                      <a:pt x="15984" y="7814"/>
                    </a:cubicBezTo>
                    <a:cubicBezTo>
                      <a:pt x="16706" y="7396"/>
                      <a:pt x="17538" y="7179"/>
                      <a:pt x="18391" y="7179"/>
                    </a:cubicBezTo>
                    <a:cubicBezTo>
                      <a:pt x="18428" y="7179"/>
                      <a:pt x="18465" y="7179"/>
                      <a:pt x="18503" y="7180"/>
                    </a:cubicBezTo>
                    <a:cubicBezTo>
                      <a:pt x="18537" y="7179"/>
                      <a:pt x="18572" y="7179"/>
                      <a:pt x="18607" y="7179"/>
                    </a:cubicBezTo>
                    <a:cubicBezTo>
                      <a:pt x="19541" y="7179"/>
                      <a:pt x="20436" y="7436"/>
                      <a:pt x="21239" y="7933"/>
                    </a:cubicBezTo>
                    <a:cubicBezTo>
                      <a:pt x="21676" y="7795"/>
                      <a:pt x="22132" y="7715"/>
                      <a:pt x="22588" y="7715"/>
                    </a:cubicBezTo>
                    <a:cubicBezTo>
                      <a:pt x="23302" y="7715"/>
                      <a:pt x="23996" y="7894"/>
                      <a:pt x="24611" y="8251"/>
                    </a:cubicBezTo>
                    <a:cubicBezTo>
                      <a:pt x="22568" y="3253"/>
                      <a:pt x="17709" y="1"/>
                      <a:pt x="12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888;p40">
                <a:extLst>
                  <a:ext uri="{FF2B5EF4-FFF2-40B4-BE49-F238E27FC236}">
                    <a16:creationId xmlns:a16="http://schemas.microsoft.com/office/drawing/2014/main" id="{CAED60BE-F9CF-5528-6C10-9DE3D47D8599}"/>
                  </a:ext>
                </a:extLst>
              </p:cNvPr>
              <p:cNvSpPr/>
              <p:nvPr/>
            </p:nvSpPr>
            <p:spPr>
              <a:xfrm>
                <a:off x="2813437" y="423541"/>
                <a:ext cx="3524902" cy="1551750"/>
              </a:xfrm>
              <a:custGeom>
                <a:avLst/>
                <a:gdLst/>
                <a:ahLst/>
                <a:cxnLst/>
                <a:rect l="l" t="t" r="r" b="b"/>
                <a:pathLst>
                  <a:path w="17830" h="7953" extrusionOk="0">
                    <a:moveTo>
                      <a:pt x="8925" y="0"/>
                    </a:moveTo>
                    <a:cubicBezTo>
                      <a:pt x="4939" y="0"/>
                      <a:pt x="1508" y="3272"/>
                      <a:pt x="1" y="7953"/>
                    </a:cubicBezTo>
                    <a:cubicBezTo>
                      <a:pt x="785" y="7475"/>
                      <a:pt x="1698" y="7218"/>
                      <a:pt x="2616" y="7218"/>
                    </a:cubicBezTo>
                    <a:cubicBezTo>
                      <a:pt x="2650" y="7218"/>
                      <a:pt x="2684" y="7218"/>
                      <a:pt x="2718" y="7219"/>
                    </a:cubicBezTo>
                    <a:cubicBezTo>
                      <a:pt x="2754" y="7218"/>
                      <a:pt x="2791" y="7218"/>
                      <a:pt x="2827" y="7218"/>
                    </a:cubicBezTo>
                    <a:cubicBezTo>
                      <a:pt x="3663" y="7218"/>
                      <a:pt x="4495" y="7435"/>
                      <a:pt x="5236" y="7853"/>
                    </a:cubicBezTo>
                    <a:cubicBezTo>
                      <a:pt x="6109" y="7120"/>
                      <a:pt x="7418" y="6664"/>
                      <a:pt x="8905" y="6664"/>
                    </a:cubicBezTo>
                    <a:cubicBezTo>
                      <a:pt x="10393" y="6664"/>
                      <a:pt x="11721" y="7140"/>
                      <a:pt x="12574" y="7853"/>
                    </a:cubicBezTo>
                    <a:cubicBezTo>
                      <a:pt x="13296" y="7435"/>
                      <a:pt x="14128" y="7218"/>
                      <a:pt x="14981" y="7218"/>
                    </a:cubicBezTo>
                    <a:cubicBezTo>
                      <a:pt x="15018" y="7218"/>
                      <a:pt x="15055" y="7218"/>
                      <a:pt x="15093" y="7219"/>
                    </a:cubicBezTo>
                    <a:cubicBezTo>
                      <a:pt x="15127" y="7218"/>
                      <a:pt x="15162" y="7218"/>
                      <a:pt x="15197" y="7218"/>
                    </a:cubicBezTo>
                    <a:cubicBezTo>
                      <a:pt x="16131" y="7218"/>
                      <a:pt x="17026" y="7475"/>
                      <a:pt x="17829" y="7953"/>
                    </a:cubicBezTo>
                    <a:cubicBezTo>
                      <a:pt x="16322" y="3272"/>
                      <a:pt x="12891" y="0"/>
                      <a:pt x="89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889;p40">
                <a:extLst>
                  <a:ext uri="{FF2B5EF4-FFF2-40B4-BE49-F238E27FC236}">
                    <a16:creationId xmlns:a16="http://schemas.microsoft.com/office/drawing/2014/main" id="{7F268D31-EDB2-21CD-DA16-825F5576278B}"/>
                  </a:ext>
                </a:extLst>
              </p:cNvPr>
              <p:cNvSpPr/>
              <p:nvPr/>
            </p:nvSpPr>
            <p:spPr>
              <a:xfrm>
                <a:off x="3856503" y="427450"/>
                <a:ext cx="1439022" cy="1528962"/>
              </a:xfrm>
              <a:custGeom>
                <a:avLst/>
                <a:gdLst/>
                <a:ahLst/>
                <a:cxnLst/>
                <a:rect l="l" t="t" r="r" b="b"/>
                <a:pathLst>
                  <a:path w="7279" h="7834" extrusionOk="0">
                    <a:moveTo>
                      <a:pt x="3629" y="0"/>
                    </a:moveTo>
                    <a:cubicBezTo>
                      <a:pt x="2003" y="0"/>
                      <a:pt x="615" y="3213"/>
                      <a:pt x="0" y="7833"/>
                    </a:cubicBezTo>
                    <a:cubicBezTo>
                      <a:pt x="833" y="7120"/>
                      <a:pt x="2162" y="6644"/>
                      <a:pt x="3629" y="6644"/>
                    </a:cubicBezTo>
                    <a:cubicBezTo>
                      <a:pt x="5117" y="6644"/>
                      <a:pt x="6425" y="7120"/>
                      <a:pt x="7278" y="7833"/>
                    </a:cubicBezTo>
                    <a:cubicBezTo>
                      <a:pt x="6644" y="3213"/>
                      <a:pt x="5255" y="0"/>
                      <a:pt x="36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2890;p40">
              <a:extLst>
                <a:ext uri="{FF2B5EF4-FFF2-40B4-BE49-F238E27FC236}">
                  <a16:creationId xmlns:a16="http://schemas.microsoft.com/office/drawing/2014/main" id="{C0B750B5-58DD-24B2-3477-01509900F2F8}"/>
                </a:ext>
              </a:extLst>
            </p:cNvPr>
            <p:cNvSpPr/>
            <p:nvPr/>
          </p:nvSpPr>
          <p:spPr>
            <a:xfrm rot="2560413" flipH="1">
              <a:off x="5729190" y="2922719"/>
              <a:ext cx="123805" cy="87399"/>
            </a:xfrm>
            <a:custGeom>
              <a:avLst/>
              <a:gdLst/>
              <a:ahLst/>
              <a:cxnLst/>
              <a:rect l="l" t="t" r="r" b="b"/>
              <a:pathLst>
                <a:path w="8563" h="6045" extrusionOk="0">
                  <a:moveTo>
                    <a:pt x="7675" y="1"/>
                  </a:moveTo>
                  <a:cubicBezTo>
                    <a:pt x="7530" y="1"/>
                    <a:pt x="7383" y="62"/>
                    <a:pt x="7259" y="210"/>
                  </a:cubicBezTo>
                  <a:lnTo>
                    <a:pt x="7239" y="210"/>
                  </a:lnTo>
                  <a:cubicBezTo>
                    <a:pt x="6010" y="1698"/>
                    <a:pt x="4760" y="3403"/>
                    <a:pt x="3154" y="4514"/>
                  </a:cubicBezTo>
                  <a:cubicBezTo>
                    <a:pt x="2919" y="4675"/>
                    <a:pt x="2655" y="4758"/>
                    <a:pt x="2398" y="4758"/>
                  </a:cubicBezTo>
                  <a:cubicBezTo>
                    <a:pt x="1962" y="4758"/>
                    <a:pt x="1549" y="4518"/>
                    <a:pt x="1349" y="4018"/>
                  </a:cubicBezTo>
                  <a:cubicBezTo>
                    <a:pt x="972" y="3086"/>
                    <a:pt x="2222" y="1995"/>
                    <a:pt x="2856" y="1519"/>
                  </a:cubicBezTo>
                  <a:cubicBezTo>
                    <a:pt x="3362" y="1128"/>
                    <a:pt x="3023" y="322"/>
                    <a:pt x="2523" y="322"/>
                  </a:cubicBezTo>
                  <a:cubicBezTo>
                    <a:pt x="2415" y="322"/>
                    <a:pt x="2299" y="360"/>
                    <a:pt x="2182" y="448"/>
                  </a:cubicBezTo>
                  <a:cubicBezTo>
                    <a:pt x="1210" y="1182"/>
                    <a:pt x="139" y="2213"/>
                    <a:pt x="60" y="3542"/>
                  </a:cubicBezTo>
                  <a:cubicBezTo>
                    <a:pt x="1" y="4712"/>
                    <a:pt x="715" y="5525"/>
                    <a:pt x="1766" y="5922"/>
                  </a:cubicBezTo>
                  <a:cubicBezTo>
                    <a:pt x="1981" y="6007"/>
                    <a:pt x="2197" y="6045"/>
                    <a:pt x="2411" y="6045"/>
                  </a:cubicBezTo>
                  <a:cubicBezTo>
                    <a:pt x="3138" y="6045"/>
                    <a:pt x="3836" y="5608"/>
                    <a:pt x="4403" y="5148"/>
                  </a:cubicBezTo>
                  <a:cubicBezTo>
                    <a:pt x="5811" y="3958"/>
                    <a:pt x="6961" y="2471"/>
                    <a:pt x="8171" y="1083"/>
                  </a:cubicBezTo>
                  <a:cubicBezTo>
                    <a:pt x="8563" y="616"/>
                    <a:pt x="8131" y="1"/>
                    <a:pt x="7675" y="1"/>
                  </a:cubicBezTo>
                  <a:close/>
                </a:path>
              </a:pathLst>
            </a:custGeom>
            <a:solidFill>
              <a:srgbClr val="2F4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2910;p41">
            <a:extLst>
              <a:ext uri="{FF2B5EF4-FFF2-40B4-BE49-F238E27FC236}">
                <a16:creationId xmlns:a16="http://schemas.microsoft.com/office/drawing/2014/main" id="{2FC852F9-F80F-D799-D2DC-5611075136C6}"/>
              </a:ext>
            </a:extLst>
          </p:cNvPr>
          <p:cNvSpPr txBox="1">
            <a:spLocks/>
          </p:cNvSpPr>
          <p:nvPr/>
        </p:nvSpPr>
        <p:spPr>
          <a:xfrm rot="11550314" flipV="1">
            <a:off x="-2992122" y="4782072"/>
            <a:ext cx="6227848" cy="170081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Abril Fatface"/>
              <a:buNone/>
              <a:defRPr sz="3000" b="0" i="0" u="none" strike="noStrike" cap="none">
                <a:solidFill>
                  <a:schemeClr val="dk1"/>
                </a:solidFill>
                <a:latin typeface="Abril Fatface"/>
                <a:ea typeface="Abril Fatface"/>
                <a:cs typeface="Abril Fatface"/>
                <a:sym typeface="Abril Fatface"/>
              </a:defRPr>
            </a:lvl1pPr>
            <a:lvl2pPr marR="0" lvl="1" algn="ctr" rtl="0">
              <a:lnSpc>
                <a:spcPct val="100000"/>
              </a:lnSpc>
              <a:spcBef>
                <a:spcPts val="0"/>
              </a:spcBef>
              <a:spcAft>
                <a:spcPts val="0"/>
              </a:spcAft>
              <a:buClr>
                <a:schemeClr val="dk1"/>
              </a:buClr>
              <a:buSzPts val="3500"/>
              <a:buFont typeface="Abril Fatface"/>
              <a:buNone/>
              <a:defRPr sz="3500" b="0" i="0" u="none" strike="noStrike" cap="none">
                <a:solidFill>
                  <a:schemeClr val="dk1"/>
                </a:solidFill>
                <a:latin typeface="Abril Fatface"/>
                <a:ea typeface="Abril Fatface"/>
                <a:cs typeface="Abril Fatface"/>
                <a:sym typeface="Abril Fatface"/>
              </a:defRPr>
            </a:lvl2pPr>
            <a:lvl3pPr marR="0" lvl="2" algn="ctr" rtl="0">
              <a:lnSpc>
                <a:spcPct val="100000"/>
              </a:lnSpc>
              <a:spcBef>
                <a:spcPts val="0"/>
              </a:spcBef>
              <a:spcAft>
                <a:spcPts val="0"/>
              </a:spcAft>
              <a:buClr>
                <a:schemeClr val="dk1"/>
              </a:buClr>
              <a:buSzPts val="3500"/>
              <a:buFont typeface="Abril Fatface"/>
              <a:buNone/>
              <a:defRPr sz="3500" b="0" i="0" u="none" strike="noStrike" cap="none">
                <a:solidFill>
                  <a:schemeClr val="dk1"/>
                </a:solidFill>
                <a:latin typeface="Abril Fatface"/>
                <a:ea typeface="Abril Fatface"/>
                <a:cs typeface="Abril Fatface"/>
                <a:sym typeface="Abril Fatface"/>
              </a:defRPr>
            </a:lvl3pPr>
            <a:lvl4pPr marR="0" lvl="3" algn="ctr" rtl="0">
              <a:lnSpc>
                <a:spcPct val="100000"/>
              </a:lnSpc>
              <a:spcBef>
                <a:spcPts val="0"/>
              </a:spcBef>
              <a:spcAft>
                <a:spcPts val="0"/>
              </a:spcAft>
              <a:buClr>
                <a:schemeClr val="dk1"/>
              </a:buClr>
              <a:buSzPts val="3500"/>
              <a:buFont typeface="Abril Fatface"/>
              <a:buNone/>
              <a:defRPr sz="3500" b="0" i="0" u="none" strike="noStrike" cap="none">
                <a:solidFill>
                  <a:schemeClr val="dk1"/>
                </a:solidFill>
                <a:latin typeface="Abril Fatface"/>
                <a:ea typeface="Abril Fatface"/>
                <a:cs typeface="Abril Fatface"/>
                <a:sym typeface="Abril Fatface"/>
              </a:defRPr>
            </a:lvl4pPr>
            <a:lvl5pPr marR="0" lvl="4" algn="ctr" rtl="0">
              <a:lnSpc>
                <a:spcPct val="100000"/>
              </a:lnSpc>
              <a:spcBef>
                <a:spcPts val="0"/>
              </a:spcBef>
              <a:spcAft>
                <a:spcPts val="0"/>
              </a:spcAft>
              <a:buClr>
                <a:schemeClr val="dk1"/>
              </a:buClr>
              <a:buSzPts val="3500"/>
              <a:buFont typeface="Abril Fatface"/>
              <a:buNone/>
              <a:defRPr sz="3500" b="0" i="0" u="none" strike="noStrike" cap="none">
                <a:solidFill>
                  <a:schemeClr val="dk1"/>
                </a:solidFill>
                <a:latin typeface="Abril Fatface"/>
                <a:ea typeface="Abril Fatface"/>
                <a:cs typeface="Abril Fatface"/>
                <a:sym typeface="Abril Fatface"/>
              </a:defRPr>
            </a:lvl5pPr>
            <a:lvl6pPr marR="0" lvl="5" algn="ctr" rtl="0">
              <a:lnSpc>
                <a:spcPct val="100000"/>
              </a:lnSpc>
              <a:spcBef>
                <a:spcPts val="0"/>
              </a:spcBef>
              <a:spcAft>
                <a:spcPts val="0"/>
              </a:spcAft>
              <a:buClr>
                <a:schemeClr val="dk1"/>
              </a:buClr>
              <a:buSzPts val="3500"/>
              <a:buFont typeface="Abril Fatface"/>
              <a:buNone/>
              <a:defRPr sz="3500" b="0" i="0" u="none" strike="noStrike" cap="none">
                <a:solidFill>
                  <a:schemeClr val="dk1"/>
                </a:solidFill>
                <a:latin typeface="Abril Fatface"/>
                <a:ea typeface="Abril Fatface"/>
                <a:cs typeface="Abril Fatface"/>
                <a:sym typeface="Abril Fatface"/>
              </a:defRPr>
            </a:lvl6pPr>
            <a:lvl7pPr marR="0" lvl="6" algn="ctr" rtl="0">
              <a:lnSpc>
                <a:spcPct val="100000"/>
              </a:lnSpc>
              <a:spcBef>
                <a:spcPts val="0"/>
              </a:spcBef>
              <a:spcAft>
                <a:spcPts val="0"/>
              </a:spcAft>
              <a:buClr>
                <a:schemeClr val="dk1"/>
              </a:buClr>
              <a:buSzPts val="3500"/>
              <a:buFont typeface="Abril Fatface"/>
              <a:buNone/>
              <a:defRPr sz="3500" b="0" i="0" u="none" strike="noStrike" cap="none">
                <a:solidFill>
                  <a:schemeClr val="dk1"/>
                </a:solidFill>
                <a:latin typeface="Abril Fatface"/>
                <a:ea typeface="Abril Fatface"/>
                <a:cs typeface="Abril Fatface"/>
                <a:sym typeface="Abril Fatface"/>
              </a:defRPr>
            </a:lvl7pPr>
            <a:lvl8pPr marR="0" lvl="7" algn="ctr" rtl="0">
              <a:lnSpc>
                <a:spcPct val="100000"/>
              </a:lnSpc>
              <a:spcBef>
                <a:spcPts val="0"/>
              </a:spcBef>
              <a:spcAft>
                <a:spcPts val="0"/>
              </a:spcAft>
              <a:buClr>
                <a:schemeClr val="dk1"/>
              </a:buClr>
              <a:buSzPts val="3500"/>
              <a:buFont typeface="Abril Fatface"/>
              <a:buNone/>
              <a:defRPr sz="3500" b="0" i="0" u="none" strike="noStrike" cap="none">
                <a:solidFill>
                  <a:schemeClr val="dk1"/>
                </a:solidFill>
                <a:latin typeface="Abril Fatface"/>
                <a:ea typeface="Abril Fatface"/>
                <a:cs typeface="Abril Fatface"/>
                <a:sym typeface="Abril Fatface"/>
              </a:defRPr>
            </a:lvl8pPr>
            <a:lvl9pPr marR="0" lvl="8" algn="ctr" rtl="0">
              <a:lnSpc>
                <a:spcPct val="100000"/>
              </a:lnSpc>
              <a:spcBef>
                <a:spcPts val="0"/>
              </a:spcBef>
              <a:spcAft>
                <a:spcPts val="0"/>
              </a:spcAft>
              <a:buClr>
                <a:schemeClr val="dk1"/>
              </a:buClr>
              <a:buSzPts val="3500"/>
              <a:buFont typeface="Abril Fatface"/>
              <a:buNone/>
              <a:defRPr sz="3500" b="0" i="0" u="none" strike="noStrike" cap="none">
                <a:solidFill>
                  <a:schemeClr val="dk1"/>
                </a:solidFill>
                <a:latin typeface="Abril Fatface"/>
                <a:ea typeface="Abril Fatface"/>
                <a:cs typeface="Abril Fatface"/>
                <a:sym typeface="Abril Fatface"/>
              </a:defRPr>
            </a:lvl9pPr>
          </a:lstStyle>
          <a:p>
            <a:r>
              <a:rPr lang="en-IN" sz="3600" dirty="0">
                <a:effectLst>
                  <a:outerShdw blurRad="38100" dist="38100" dir="2700000" algn="tl">
                    <a:srgbClr val="000000">
                      <a:alpha val="43137"/>
                    </a:srgbClr>
                  </a:outerShdw>
                </a:effectLst>
                <a:latin typeface="Arial Black" panose="020B0A04020102020204" pitchFamily="34" charset="0"/>
              </a:rPr>
              <a:t>INTRODUCTION</a:t>
            </a:r>
          </a:p>
        </p:txBody>
      </p:sp>
      <p:grpSp>
        <p:nvGrpSpPr>
          <p:cNvPr id="14" name="Google Shape;2823;p37">
            <a:extLst>
              <a:ext uri="{FF2B5EF4-FFF2-40B4-BE49-F238E27FC236}">
                <a16:creationId xmlns:a16="http://schemas.microsoft.com/office/drawing/2014/main" id="{765CC5B7-BA6C-46B2-27E0-88B85ABD0FD9}"/>
              </a:ext>
            </a:extLst>
          </p:cNvPr>
          <p:cNvGrpSpPr/>
          <p:nvPr/>
        </p:nvGrpSpPr>
        <p:grpSpPr>
          <a:xfrm flipH="1">
            <a:off x="6788020" y="-2243279"/>
            <a:ext cx="2707228" cy="3839604"/>
            <a:chOff x="1501683" y="2355588"/>
            <a:chExt cx="1772759" cy="2379860"/>
          </a:xfrm>
        </p:grpSpPr>
        <p:sp>
          <p:nvSpPr>
            <p:cNvPr id="15" name="Google Shape;2824;p37">
              <a:extLst>
                <a:ext uri="{FF2B5EF4-FFF2-40B4-BE49-F238E27FC236}">
                  <a16:creationId xmlns:a16="http://schemas.microsoft.com/office/drawing/2014/main" id="{55F8EC92-0324-0F5C-4786-D46FF74B31D7}"/>
                </a:ext>
              </a:extLst>
            </p:cNvPr>
            <p:cNvSpPr/>
            <p:nvPr/>
          </p:nvSpPr>
          <p:spPr>
            <a:xfrm flipH="1">
              <a:off x="1501683" y="2355588"/>
              <a:ext cx="1772759" cy="481802"/>
            </a:xfrm>
            <a:custGeom>
              <a:avLst/>
              <a:gdLst/>
              <a:ahLst/>
              <a:cxnLst/>
              <a:rect l="l" t="t" r="r" b="b"/>
              <a:pathLst>
                <a:path w="26615" h="7234" extrusionOk="0">
                  <a:moveTo>
                    <a:pt x="15754" y="1"/>
                  </a:moveTo>
                  <a:cubicBezTo>
                    <a:pt x="13673" y="1"/>
                    <a:pt x="11571" y="888"/>
                    <a:pt x="10095" y="2771"/>
                  </a:cubicBezTo>
                  <a:cubicBezTo>
                    <a:pt x="9599" y="2593"/>
                    <a:pt x="9083" y="2514"/>
                    <a:pt x="8568" y="2514"/>
                  </a:cubicBezTo>
                  <a:cubicBezTo>
                    <a:pt x="6783" y="2514"/>
                    <a:pt x="5177" y="3505"/>
                    <a:pt x="4363" y="5092"/>
                  </a:cubicBezTo>
                  <a:cubicBezTo>
                    <a:pt x="3851" y="4693"/>
                    <a:pt x="3274" y="4514"/>
                    <a:pt x="2710" y="4514"/>
                  </a:cubicBezTo>
                  <a:cubicBezTo>
                    <a:pt x="1311" y="4514"/>
                    <a:pt x="1" y="5621"/>
                    <a:pt x="1" y="7233"/>
                  </a:cubicBezTo>
                  <a:lnTo>
                    <a:pt x="26614" y="7233"/>
                  </a:lnTo>
                  <a:cubicBezTo>
                    <a:pt x="26614" y="5726"/>
                    <a:pt x="25405" y="4516"/>
                    <a:pt x="23917" y="4516"/>
                  </a:cubicBezTo>
                  <a:cubicBezTo>
                    <a:pt x="23461" y="4516"/>
                    <a:pt x="23005" y="4635"/>
                    <a:pt x="22588" y="4854"/>
                  </a:cubicBezTo>
                  <a:cubicBezTo>
                    <a:pt x="21504" y="1716"/>
                    <a:pt x="18649" y="1"/>
                    <a:pt x="157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oogle Shape;2825;p37">
              <a:extLst>
                <a:ext uri="{FF2B5EF4-FFF2-40B4-BE49-F238E27FC236}">
                  <a16:creationId xmlns:a16="http://schemas.microsoft.com/office/drawing/2014/main" id="{FE42E211-8FA2-45F6-A61F-D4CBF6A9B838}"/>
                </a:ext>
              </a:extLst>
            </p:cNvPr>
            <p:cNvGrpSpPr/>
            <p:nvPr/>
          </p:nvGrpSpPr>
          <p:grpSpPr>
            <a:xfrm>
              <a:off x="2613590" y="2831302"/>
              <a:ext cx="100168" cy="1499702"/>
              <a:chOff x="1066850" y="1099875"/>
              <a:chExt cx="78650" cy="1177530"/>
            </a:xfrm>
          </p:grpSpPr>
          <p:sp>
            <p:nvSpPr>
              <p:cNvPr id="23" name="Google Shape;2826;p37">
                <a:extLst>
                  <a:ext uri="{FF2B5EF4-FFF2-40B4-BE49-F238E27FC236}">
                    <a16:creationId xmlns:a16="http://schemas.microsoft.com/office/drawing/2014/main" id="{DBE93E17-8115-BD9E-FEA3-A417F3E2CAD8}"/>
                  </a:ext>
                </a:extLst>
              </p:cNvPr>
              <p:cNvSpPr/>
              <p:nvPr/>
            </p:nvSpPr>
            <p:spPr>
              <a:xfrm>
                <a:off x="1066850" y="2117397"/>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 name="Google Shape;2827;p37">
                <a:extLst>
                  <a:ext uri="{FF2B5EF4-FFF2-40B4-BE49-F238E27FC236}">
                    <a16:creationId xmlns:a16="http://schemas.microsoft.com/office/drawing/2014/main" id="{F38C9E9E-184A-BD75-AB7C-EC8ABB80BE2F}"/>
                  </a:ext>
                </a:extLst>
              </p:cNvPr>
              <p:cNvCxnSpPr/>
              <p:nvPr/>
            </p:nvCxnSpPr>
            <p:spPr>
              <a:xfrm rot="10800000">
                <a:off x="1106175" y="1099875"/>
                <a:ext cx="0" cy="1091100"/>
              </a:xfrm>
              <a:prstGeom prst="straightConnector1">
                <a:avLst/>
              </a:prstGeom>
              <a:noFill/>
              <a:ln w="19050" cap="flat" cmpd="sng">
                <a:solidFill>
                  <a:schemeClr val="dk1"/>
                </a:solidFill>
                <a:prstDash val="solid"/>
                <a:round/>
                <a:headEnd type="none" w="med" len="med"/>
                <a:tailEnd type="none" w="med" len="med"/>
              </a:ln>
            </p:spPr>
          </p:cxnSp>
        </p:grpSp>
        <p:grpSp>
          <p:nvGrpSpPr>
            <p:cNvPr id="17" name="Google Shape;2828;p37">
              <a:extLst>
                <a:ext uri="{FF2B5EF4-FFF2-40B4-BE49-F238E27FC236}">
                  <a16:creationId xmlns:a16="http://schemas.microsoft.com/office/drawing/2014/main" id="{976A0DF4-E7BD-F5BD-2BBD-1C83BC879D85}"/>
                </a:ext>
              </a:extLst>
            </p:cNvPr>
            <p:cNvGrpSpPr/>
            <p:nvPr/>
          </p:nvGrpSpPr>
          <p:grpSpPr>
            <a:xfrm>
              <a:off x="1933149" y="2831298"/>
              <a:ext cx="100168" cy="1904150"/>
              <a:chOff x="738075" y="1222634"/>
              <a:chExt cx="78650" cy="1495092"/>
            </a:xfrm>
          </p:grpSpPr>
          <p:sp>
            <p:nvSpPr>
              <p:cNvPr id="21" name="Google Shape;2829;p37">
                <a:extLst>
                  <a:ext uri="{FF2B5EF4-FFF2-40B4-BE49-F238E27FC236}">
                    <a16:creationId xmlns:a16="http://schemas.microsoft.com/office/drawing/2014/main" id="{AB1DECD7-5570-DE31-CBD5-27816F281910}"/>
                  </a:ext>
                </a:extLst>
              </p:cNvPr>
              <p:cNvSpPr/>
              <p:nvPr/>
            </p:nvSpPr>
            <p:spPr>
              <a:xfrm>
                <a:off x="738075" y="2557718"/>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 name="Google Shape;2830;p37">
                <a:extLst>
                  <a:ext uri="{FF2B5EF4-FFF2-40B4-BE49-F238E27FC236}">
                    <a16:creationId xmlns:a16="http://schemas.microsoft.com/office/drawing/2014/main" id="{59E51DB9-50DB-18BC-D3B5-C4EBF5F91636}"/>
                  </a:ext>
                </a:extLst>
              </p:cNvPr>
              <p:cNvCxnSpPr/>
              <p:nvPr/>
            </p:nvCxnSpPr>
            <p:spPr>
              <a:xfrm rot="10800000">
                <a:off x="777393" y="1222634"/>
                <a:ext cx="0" cy="1389900"/>
              </a:xfrm>
              <a:prstGeom prst="straightConnector1">
                <a:avLst/>
              </a:prstGeom>
              <a:noFill/>
              <a:ln w="19050" cap="flat" cmpd="sng">
                <a:solidFill>
                  <a:schemeClr val="dk1"/>
                </a:solidFill>
                <a:prstDash val="solid"/>
                <a:round/>
                <a:headEnd type="none" w="med" len="med"/>
                <a:tailEnd type="none" w="med" len="med"/>
              </a:ln>
            </p:spPr>
          </p:cxnSp>
        </p:grpSp>
        <p:grpSp>
          <p:nvGrpSpPr>
            <p:cNvPr id="18" name="Google Shape;2831;p37">
              <a:extLst>
                <a:ext uri="{FF2B5EF4-FFF2-40B4-BE49-F238E27FC236}">
                  <a16:creationId xmlns:a16="http://schemas.microsoft.com/office/drawing/2014/main" id="{944C9196-C01E-5E4C-5E30-B9EFFBE4C02F}"/>
                </a:ext>
              </a:extLst>
            </p:cNvPr>
            <p:cNvGrpSpPr/>
            <p:nvPr/>
          </p:nvGrpSpPr>
          <p:grpSpPr>
            <a:xfrm>
              <a:off x="2348750" y="2623775"/>
              <a:ext cx="78650" cy="1310130"/>
              <a:chOff x="7647250" y="-310025"/>
              <a:chExt cx="78650" cy="1310130"/>
            </a:xfrm>
          </p:grpSpPr>
          <p:sp>
            <p:nvSpPr>
              <p:cNvPr id="19" name="Google Shape;2832;p37">
                <a:extLst>
                  <a:ext uri="{FF2B5EF4-FFF2-40B4-BE49-F238E27FC236}">
                    <a16:creationId xmlns:a16="http://schemas.microsoft.com/office/drawing/2014/main" id="{91AA4B1D-F80E-7D9B-7894-A21A8C2EED41}"/>
                  </a:ext>
                </a:extLst>
              </p:cNvPr>
              <p:cNvSpPr/>
              <p:nvPr/>
            </p:nvSpPr>
            <p:spPr>
              <a:xfrm>
                <a:off x="7647250" y="840097"/>
                <a:ext cx="78650" cy="160008"/>
              </a:xfrm>
              <a:custGeom>
                <a:avLst/>
                <a:gdLst/>
                <a:ahLst/>
                <a:cxnLst/>
                <a:rect l="l" t="t" r="r" b="b"/>
                <a:pathLst>
                  <a:path w="695" h="1414" extrusionOk="0">
                    <a:moveTo>
                      <a:pt x="357" y="0"/>
                    </a:moveTo>
                    <a:cubicBezTo>
                      <a:pt x="198" y="337"/>
                      <a:pt x="79" y="694"/>
                      <a:pt x="0" y="1071"/>
                    </a:cubicBezTo>
                    <a:cubicBezTo>
                      <a:pt x="0" y="1299"/>
                      <a:pt x="174" y="1413"/>
                      <a:pt x="347" y="1413"/>
                    </a:cubicBezTo>
                    <a:cubicBezTo>
                      <a:pt x="521" y="1413"/>
                      <a:pt x="694" y="1299"/>
                      <a:pt x="694" y="1071"/>
                    </a:cubicBezTo>
                    <a:cubicBezTo>
                      <a:pt x="615" y="694"/>
                      <a:pt x="496" y="337"/>
                      <a:pt x="3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 name="Google Shape;2833;p37">
                <a:extLst>
                  <a:ext uri="{FF2B5EF4-FFF2-40B4-BE49-F238E27FC236}">
                    <a16:creationId xmlns:a16="http://schemas.microsoft.com/office/drawing/2014/main" id="{8C0A9636-3BC1-4238-8B0D-D7A44127D481}"/>
                  </a:ext>
                </a:extLst>
              </p:cNvPr>
              <p:cNvCxnSpPr/>
              <p:nvPr/>
            </p:nvCxnSpPr>
            <p:spPr>
              <a:xfrm rot="10800000">
                <a:off x="7686575" y="-310025"/>
                <a:ext cx="0" cy="1223700"/>
              </a:xfrm>
              <a:prstGeom prst="straightConnector1">
                <a:avLst/>
              </a:prstGeom>
              <a:noFill/>
              <a:ln w="19050" cap="flat" cmpd="sng">
                <a:solidFill>
                  <a:schemeClr val="dk1"/>
                </a:solidFill>
                <a:prstDash val="solid"/>
                <a:round/>
                <a:headEnd type="none" w="med" len="med"/>
                <a:tailEnd type="none" w="med" len="med"/>
              </a:ln>
            </p:spPr>
          </p:cxnSp>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08"/>
        <p:cNvGrpSpPr/>
        <p:nvPr/>
      </p:nvGrpSpPr>
      <p:grpSpPr>
        <a:xfrm>
          <a:off x="0" y="0"/>
          <a:ext cx="0" cy="0"/>
          <a:chOff x="0" y="0"/>
          <a:chExt cx="0" cy="0"/>
        </a:xfrm>
      </p:grpSpPr>
      <p:sp>
        <p:nvSpPr>
          <p:cNvPr id="2910" name="Google Shape;2910;p41"/>
          <p:cNvSpPr txBox="1">
            <a:spLocks noGrp="1"/>
          </p:cNvSpPr>
          <p:nvPr>
            <p:ph type="title"/>
          </p:nvPr>
        </p:nvSpPr>
        <p:spPr>
          <a:xfrm>
            <a:off x="737600" y="533450"/>
            <a:ext cx="7668900" cy="48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3600" dirty="0">
                <a:solidFill>
                  <a:schemeClr val="bg1">
                    <a:lumMod val="50000"/>
                  </a:schemeClr>
                </a:solidFill>
                <a:effectLst>
                  <a:outerShdw blurRad="38100" dist="38100" dir="2700000" algn="tl">
                    <a:srgbClr val="000000">
                      <a:alpha val="43137"/>
                    </a:srgbClr>
                  </a:outerShdw>
                </a:effectLst>
                <a:latin typeface="Arial Black" panose="020B0A04020102020204" pitchFamily="34" charset="0"/>
              </a:rPr>
              <a:t>INTRODUCTION</a:t>
            </a:r>
            <a:endParaRPr sz="3600" dirty="0">
              <a:solidFill>
                <a:schemeClr val="bg1">
                  <a:lumMod val="50000"/>
                </a:schemeClr>
              </a:solidFill>
              <a:effectLst>
                <a:outerShdw blurRad="38100" dist="38100" dir="2700000" algn="tl">
                  <a:srgbClr val="000000">
                    <a:alpha val="43137"/>
                  </a:srgbClr>
                </a:outerShdw>
              </a:effectLst>
              <a:latin typeface="Arial Black" panose="020B0A04020102020204" pitchFamily="34" charset="0"/>
            </a:endParaRPr>
          </a:p>
        </p:txBody>
      </p:sp>
      <p:sp>
        <p:nvSpPr>
          <p:cNvPr id="4" name="TextBox 3">
            <a:extLst>
              <a:ext uri="{FF2B5EF4-FFF2-40B4-BE49-F238E27FC236}">
                <a16:creationId xmlns:a16="http://schemas.microsoft.com/office/drawing/2014/main" id="{4268B381-83A8-A6ED-128E-21BC68763743}"/>
              </a:ext>
            </a:extLst>
          </p:cNvPr>
          <p:cNvSpPr txBox="1"/>
          <p:nvPr/>
        </p:nvSpPr>
        <p:spPr>
          <a:xfrm>
            <a:off x="404735" y="1102602"/>
            <a:ext cx="7427626" cy="2057294"/>
          </a:xfrm>
          <a:prstGeom prst="rect">
            <a:avLst/>
          </a:prstGeom>
          <a:noFill/>
        </p:spPr>
        <p:txBody>
          <a:bodyPr wrap="square" rtlCol="0">
            <a:spAutoFit/>
          </a:bodyPr>
          <a:lstStyle/>
          <a:p>
            <a:pPr marL="285750" indent="-285750" algn="l">
              <a:buFont typeface="Arial" panose="020B0604020202020204" pitchFamily="34" charset="0"/>
              <a:buChar char="•"/>
            </a:pPr>
            <a:endParaRPr lang="en-US" sz="1600" b="0" i="0" dirty="0">
              <a:solidFill>
                <a:schemeClr val="tx1"/>
              </a:solidFill>
              <a:effectLst>
                <a:outerShdw blurRad="38100" dist="38100" dir="2700000" algn="tl">
                  <a:srgbClr val="000000">
                    <a:alpha val="43137"/>
                  </a:srgbClr>
                </a:outerShdw>
              </a:effectLst>
              <a:latin typeface="Arial Rounded MT Bold" panose="020F0704030504030204" pitchFamily="34" charset="0"/>
            </a:endParaRPr>
          </a:p>
          <a:p>
            <a:pPr marL="285750" indent="-285750" algn="l">
              <a:lnSpc>
                <a:spcPct val="150000"/>
              </a:lnSpc>
              <a:buFont typeface="Arial" panose="020B0604020202020204" pitchFamily="34" charset="0"/>
              <a:buChar char="•"/>
            </a:pPr>
            <a:r>
              <a:rPr lang="en-US" sz="1600" b="0" i="0" dirty="0">
                <a:solidFill>
                  <a:schemeClr val="tx1"/>
                </a:solidFill>
                <a:effectLst>
                  <a:outerShdw blurRad="38100" dist="38100" dir="2700000" algn="tl">
                    <a:srgbClr val="000000">
                      <a:alpha val="43137"/>
                    </a:srgbClr>
                  </a:outerShdw>
                </a:effectLst>
                <a:latin typeface="Arial Rounded MT Bold" panose="020F0704030504030204" pitchFamily="34" charset="0"/>
              </a:rPr>
              <a:t>India's diverse climate and monsoon-driven precipitation play a crucial role in its agricultural and economic sectors.</a:t>
            </a:r>
          </a:p>
          <a:p>
            <a:pPr marL="285750" indent="-285750" algn="l">
              <a:lnSpc>
                <a:spcPct val="150000"/>
              </a:lnSpc>
              <a:buFont typeface="Arial" panose="020B0604020202020204" pitchFamily="34" charset="0"/>
              <a:buChar char="•"/>
            </a:pPr>
            <a:r>
              <a:rPr lang="en-US" sz="1600" b="0" i="0" dirty="0">
                <a:solidFill>
                  <a:schemeClr val="tx1"/>
                </a:solidFill>
                <a:effectLst>
                  <a:outerShdw blurRad="38100" dist="38100" dir="2700000" algn="tl">
                    <a:srgbClr val="000000">
                      <a:alpha val="43137"/>
                    </a:srgbClr>
                  </a:outerShdw>
                </a:effectLst>
                <a:latin typeface="Arial Rounded MT Bold" panose="020F0704030504030204" pitchFamily="34" charset="0"/>
              </a:rPr>
              <a:t>Understanding rainfall patterns is vital for effective water resource management and climate adaptation strategies.</a:t>
            </a:r>
          </a:p>
          <a:p>
            <a:pPr marL="285750" indent="-285750">
              <a:lnSpc>
                <a:spcPct val="150000"/>
              </a:lnSpc>
              <a:buFont typeface="Arial" panose="020B0604020202020204" pitchFamily="34" charset="0"/>
              <a:buChar char="•"/>
            </a:pPr>
            <a:endParaRPr lang="en-IN" sz="1200" dirty="0">
              <a:solidFill>
                <a:schemeClr val="tx1"/>
              </a:solidFill>
              <a:effectLst>
                <a:outerShdw blurRad="38100" dist="38100" dir="2700000" algn="tl">
                  <a:srgbClr val="000000">
                    <a:alpha val="43137"/>
                  </a:srgbClr>
                </a:outerShdw>
              </a:effectLst>
              <a:latin typeface="Arial Rounded MT Bold" panose="020F0704030504030204" pitchFamily="34" charset="0"/>
            </a:endParaRPr>
          </a:p>
        </p:txBody>
      </p:sp>
      <p:sp>
        <p:nvSpPr>
          <p:cNvPr id="7" name="TextBox 6">
            <a:extLst>
              <a:ext uri="{FF2B5EF4-FFF2-40B4-BE49-F238E27FC236}">
                <a16:creationId xmlns:a16="http://schemas.microsoft.com/office/drawing/2014/main" id="{5F4E010A-DDB0-3F91-1594-DF75669CE868}"/>
              </a:ext>
            </a:extLst>
          </p:cNvPr>
          <p:cNvSpPr txBox="1"/>
          <p:nvPr/>
        </p:nvSpPr>
        <p:spPr>
          <a:xfrm>
            <a:off x="1416571" y="2898684"/>
            <a:ext cx="7727429" cy="1891543"/>
          </a:xfrm>
          <a:prstGeom prst="rect">
            <a:avLst/>
          </a:prstGeom>
          <a:noFill/>
        </p:spPr>
        <p:txBody>
          <a:bodyPr wrap="square" rtlCol="0">
            <a:spAutoFit/>
          </a:bodyPr>
          <a:lstStyle/>
          <a:p>
            <a:pPr marL="285750" indent="-285750" algn="l">
              <a:lnSpc>
                <a:spcPct val="150000"/>
              </a:lnSpc>
              <a:buFont typeface="Arial" panose="020B0604020202020204" pitchFamily="34" charset="0"/>
              <a:buChar char="•"/>
            </a:pPr>
            <a:r>
              <a:rPr lang="en-US" sz="1600" b="0" i="0" dirty="0">
                <a:solidFill>
                  <a:schemeClr val="tx1"/>
                </a:solidFill>
                <a:effectLst>
                  <a:outerShdw blurRad="38100" dist="38100" dir="2700000" algn="tl">
                    <a:srgbClr val="000000">
                      <a:alpha val="43137"/>
                    </a:srgbClr>
                  </a:outerShdw>
                </a:effectLst>
                <a:latin typeface="Arial Rounded MT Bold" panose="020F0704030504030204" pitchFamily="34" charset="0"/>
              </a:rPr>
              <a:t>This study analyzes meteorological data from various sources to reveal the spatial and temporal distribution of rainfall across India during 2022.</a:t>
            </a:r>
          </a:p>
          <a:p>
            <a:pPr marL="285750" indent="-285750" algn="l">
              <a:lnSpc>
                <a:spcPct val="150000"/>
              </a:lnSpc>
              <a:buFont typeface="Arial" panose="020B0604020202020204" pitchFamily="34" charset="0"/>
              <a:buChar char="•"/>
            </a:pPr>
            <a:r>
              <a:rPr lang="en-US" sz="1600" b="0" i="0" dirty="0">
                <a:solidFill>
                  <a:schemeClr val="tx1"/>
                </a:solidFill>
                <a:effectLst>
                  <a:outerShdw blurRad="38100" dist="38100" dir="2700000" algn="tl">
                    <a:srgbClr val="000000">
                      <a:alpha val="43137"/>
                    </a:srgbClr>
                  </a:outerShdw>
                </a:effectLst>
                <a:latin typeface="Arial Rounded MT Bold" panose="020F0704030504030204" pitchFamily="34" charset="0"/>
              </a:rPr>
              <a:t>Identifying regions with surplus and deficit precipitation will provide valuable insights for informed decision-making and sustainable development in the face of changing weather patterns.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40"/>
        <p:cNvGrpSpPr/>
        <p:nvPr/>
      </p:nvGrpSpPr>
      <p:grpSpPr>
        <a:xfrm>
          <a:off x="0" y="0"/>
          <a:ext cx="0" cy="0"/>
          <a:chOff x="0" y="0"/>
          <a:chExt cx="0" cy="0"/>
        </a:xfrm>
      </p:grpSpPr>
      <p:grpSp>
        <p:nvGrpSpPr>
          <p:cNvPr id="3243" name="Google Shape;3243;p49"/>
          <p:cNvGrpSpPr/>
          <p:nvPr/>
        </p:nvGrpSpPr>
        <p:grpSpPr>
          <a:xfrm rot="16200000" flipH="1">
            <a:off x="745557" y="766780"/>
            <a:ext cx="2169470" cy="2919738"/>
            <a:chOff x="4505759" y="1343093"/>
            <a:chExt cx="1818042" cy="2446776"/>
          </a:xfrm>
        </p:grpSpPr>
        <p:grpSp>
          <p:nvGrpSpPr>
            <p:cNvPr id="3244" name="Google Shape;3244;p49"/>
            <p:cNvGrpSpPr/>
            <p:nvPr/>
          </p:nvGrpSpPr>
          <p:grpSpPr>
            <a:xfrm rot="10800000" flipH="1">
              <a:off x="4505759" y="1582220"/>
              <a:ext cx="1818042" cy="2207649"/>
              <a:chOff x="155753" y="777675"/>
              <a:chExt cx="3043258" cy="3695429"/>
            </a:xfrm>
          </p:grpSpPr>
          <p:sp>
            <p:nvSpPr>
              <p:cNvPr id="3245" name="Google Shape;3245;p49"/>
              <p:cNvSpPr/>
              <p:nvPr/>
            </p:nvSpPr>
            <p:spPr>
              <a:xfrm>
                <a:off x="1718761" y="1041267"/>
                <a:ext cx="40885" cy="3431837"/>
              </a:xfrm>
              <a:custGeom>
                <a:avLst/>
                <a:gdLst/>
                <a:ahLst/>
                <a:cxnLst/>
                <a:rect l="l" t="t" r="r" b="b"/>
                <a:pathLst>
                  <a:path w="279" h="16838" extrusionOk="0">
                    <a:moveTo>
                      <a:pt x="0" y="1"/>
                    </a:moveTo>
                    <a:lnTo>
                      <a:pt x="0" y="16838"/>
                    </a:lnTo>
                    <a:lnTo>
                      <a:pt x="278" y="16838"/>
                    </a:lnTo>
                    <a:lnTo>
                      <a:pt x="2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49"/>
              <p:cNvSpPr/>
              <p:nvPr/>
            </p:nvSpPr>
            <p:spPr>
              <a:xfrm rot="-2328431">
                <a:off x="492965" y="1227426"/>
                <a:ext cx="2071229" cy="1805687"/>
              </a:xfrm>
              <a:custGeom>
                <a:avLst/>
                <a:gdLst/>
                <a:ahLst/>
                <a:cxnLst/>
                <a:rect l="l" t="t" r="r" b="b"/>
                <a:pathLst>
                  <a:path w="37284" h="32504" extrusionOk="0">
                    <a:moveTo>
                      <a:pt x="37284" y="0"/>
                    </a:moveTo>
                    <a:lnTo>
                      <a:pt x="32028" y="3808"/>
                    </a:lnTo>
                    <a:cubicBezTo>
                      <a:pt x="27487" y="7120"/>
                      <a:pt x="5137" y="23302"/>
                      <a:pt x="1" y="27645"/>
                    </a:cubicBezTo>
                    <a:cubicBezTo>
                      <a:pt x="402" y="27523"/>
                      <a:pt x="814" y="27463"/>
                      <a:pt x="1223" y="27463"/>
                    </a:cubicBezTo>
                    <a:cubicBezTo>
                      <a:pt x="2271" y="27463"/>
                      <a:pt x="3302" y="27856"/>
                      <a:pt x="4086" y="28597"/>
                    </a:cubicBezTo>
                    <a:cubicBezTo>
                      <a:pt x="5216" y="29549"/>
                      <a:pt x="5573" y="31155"/>
                      <a:pt x="4919" y="32504"/>
                    </a:cubicBezTo>
                    <a:cubicBezTo>
                      <a:pt x="10948" y="26614"/>
                      <a:pt x="14894" y="21795"/>
                      <a:pt x="18206" y="18404"/>
                    </a:cubicBezTo>
                    <a:cubicBezTo>
                      <a:pt x="22172" y="14358"/>
                      <a:pt x="28181" y="8528"/>
                      <a:pt x="37284"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49"/>
              <p:cNvSpPr/>
              <p:nvPr/>
            </p:nvSpPr>
            <p:spPr>
              <a:xfrm rot="-2328431">
                <a:off x="1167122" y="989949"/>
                <a:ext cx="1480703" cy="2280552"/>
              </a:xfrm>
              <a:custGeom>
                <a:avLst/>
                <a:gdLst/>
                <a:ahLst/>
                <a:cxnLst/>
                <a:rect l="l" t="t" r="r" b="b"/>
                <a:pathLst>
                  <a:path w="26654" h="41052" extrusionOk="0">
                    <a:moveTo>
                      <a:pt x="26654" y="0"/>
                    </a:moveTo>
                    <a:cubicBezTo>
                      <a:pt x="26653" y="2"/>
                      <a:pt x="20367" y="8845"/>
                      <a:pt x="17452" y="13030"/>
                    </a:cubicBezTo>
                    <a:cubicBezTo>
                      <a:pt x="11046" y="22291"/>
                      <a:pt x="5850" y="29331"/>
                      <a:pt x="0" y="37283"/>
                    </a:cubicBezTo>
                    <a:cubicBezTo>
                      <a:pt x="0" y="37283"/>
                      <a:pt x="708" y="36522"/>
                      <a:pt x="1870" y="36522"/>
                    </a:cubicBezTo>
                    <a:cubicBezTo>
                      <a:pt x="2437" y="36522"/>
                      <a:pt x="3113" y="36704"/>
                      <a:pt x="3867" y="37244"/>
                    </a:cubicBezTo>
                    <a:cubicBezTo>
                      <a:pt x="6168" y="38909"/>
                      <a:pt x="5375" y="41051"/>
                      <a:pt x="5375" y="41051"/>
                    </a:cubicBezTo>
                    <a:cubicBezTo>
                      <a:pt x="9222" y="34844"/>
                      <a:pt x="23679" y="5533"/>
                      <a:pt x="26654" y="0"/>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49"/>
              <p:cNvSpPr/>
              <p:nvPr/>
            </p:nvSpPr>
            <p:spPr>
              <a:xfrm rot="-2328431">
                <a:off x="819231" y="1112497"/>
                <a:ext cx="1798020" cy="2071229"/>
              </a:xfrm>
              <a:custGeom>
                <a:avLst/>
                <a:gdLst/>
                <a:ahLst/>
                <a:cxnLst/>
                <a:rect l="l" t="t" r="r" b="b"/>
                <a:pathLst>
                  <a:path w="32366" h="37284" extrusionOk="0">
                    <a:moveTo>
                      <a:pt x="32366" y="0"/>
                    </a:moveTo>
                    <a:lnTo>
                      <a:pt x="32366" y="0"/>
                    </a:lnTo>
                    <a:cubicBezTo>
                      <a:pt x="23263" y="8528"/>
                      <a:pt x="17254" y="14378"/>
                      <a:pt x="13288" y="18404"/>
                    </a:cubicBezTo>
                    <a:cubicBezTo>
                      <a:pt x="9976" y="21795"/>
                      <a:pt x="6030" y="26614"/>
                      <a:pt x="1" y="32504"/>
                    </a:cubicBezTo>
                    <a:cubicBezTo>
                      <a:pt x="625" y="32029"/>
                      <a:pt x="1371" y="31794"/>
                      <a:pt x="2117" y="31794"/>
                    </a:cubicBezTo>
                    <a:cubicBezTo>
                      <a:pt x="2959" y="31794"/>
                      <a:pt x="3800" y="32093"/>
                      <a:pt x="4463" y="32682"/>
                    </a:cubicBezTo>
                    <a:cubicBezTo>
                      <a:pt x="7259" y="35042"/>
                      <a:pt x="5692" y="37283"/>
                      <a:pt x="5692" y="37283"/>
                    </a:cubicBezTo>
                    <a:cubicBezTo>
                      <a:pt x="11562" y="29331"/>
                      <a:pt x="16758" y="22291"/>
                      <a:pt x="23164" y="13030"/>
                    </a:cubicBezTo>
                    <a:cubicBezTo>
                      <a:pt x="26079" y="8845"/>
                      <a:pt x="32365" y="1"/>
                      <a:pt x="32366" y="0"/>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49" name="Google Shape;3249;p49"/>
            <p:cNvSpPr/>
            <p:nvPr/>
          </p:nvSpPr>
          <p:spPr>
            <a:xfrm rot="-8394198" flipH="1">
              <a:off x="5301101" y="1399194"/>
              <a:ext cx="234656" cy="165654"/>
            </a:xfrm>
            <a:custGeom>
              <a:avLst/>
              <a:gdLst/>
              <a:ahLst/>
              <a:cxnLst/>
              <a:rect l="l" t="t" r="r" b="b"/>
              <a:pathLst>
                <a:path w="8563" h="6045" extrusionOk="0">
                  <a:moveTo>
                    <a:pt x="7675" y="1"/>
                  </a:moveTo>
                  <a:cubicBezTo>
                    <a:pt x="7530" y="1"/>
                    <a:pt x="7383" y="62"/>
                    <a:pt x="7259" y="210"/>
                  </a:cubicBezTo>
                  <a:lnTo>
                    <a:pt x="7239" y="210"/>
                  </a:lnTo>
                  <a:cubicBezTo>
                    <a:pt x="6010" y="1698"/>
                    <a:pt x="4760" y="3403"/>
                    <a:pt x="3154" y="4514"/>
                  </a:cubicBezTo>
                  <a:cubicBezTo>
                    <a:pt x="2919" y="4675"/>
                    <a:pt x="2655" y="4758"/>
                    <a:pt x="2398" y="4758"/>
                  </a:cubicBezTo>
                  <a:cubicBezTo>
                    <a:pt x="1962" y="4758"/>
                    <a:pt x="1549" y="4518"/>
                    <a:pt x="1349" y="4018"/>
                  </a:cubicBezTo>
                  <a:cubicBezTo>
                    <a:pt x="972" y="3086"/>
                    <a:pt x="2222" y="1995"/>
                    <a:pt x="2856" y="1519"/>
                  </a:cubicBezTo>
                  <a:cubicBezTo>
                    <a:pt x="3362" y="1128"/>
                    <a:pt x="3023" y="322"/>
                    <a:pt x="2523" y="322"/>
                  </a:cubicBezTo>
                  <a:cubicBezTo>
                    <a:pt x="2415" y="322"/>
                    <a:pt x="2299" y="360"/>
                    <a:pt x="2182" y="448"/>
                  </a:cubicBezTo>
                  <a:cubicBezTo>
                    <a:pt x="1210" y="1182"/>
                    <a:pt x="139" y="2213"/>
                    <a:pt x="60" y="3542"/>
                  </a:cubicBezTo>
                  <a:cubicBezTo>
                    <a:pt x="1" y="4712"/>
                    <a:pt x="715" y="5525"/>
                    <a:pt x="1766" y="5922"/>
                  </a:cubicBezTo>
                  <a:cubicBezTo>
                    <a:pt x="1981" y="6007"/>
                    <a:pt x="2197" y="6045"/>
                    <a:pt x="2411" y="6045"/>
                  </a:cubicBezTo>
                  <a:cubicBezTo>
                    <a:pt x="3138" y="6045"/>
                    <a:pt x="3836" y="5608"/>
                    <a:pt x="4403" y="5148"/>
                  </a:cubicBezTo>
                  <a:cubicBezTo>
                    <a:pt x="5811" y="3958"/>
                    <a:pt x="6961" y="2471"/>
                    <a:pt x="8171" y="1083"/>
                  </a:cubicBezTo>
                  <a:cubicBezTo>
                    <a:pt x="8563" y="616"/>
                    <a:pt x="8131" y="1"/>
                    <a:pt x="7675" y="1"/>
                  </a:cubicBezTo>
                  <a:close/>
                </a:path>
              </a:pathLst>
            </a:custGeom>
            <a:solidFill>
              <a:srgbClr val="2F4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TextBox 10">
            <a:extLst>
              <a:ext uri="{FF2B5EF4-FFF2-40B4-BE49-F238E27FC236}">
                <a16:creationId xmlns:a16="http://schemas.microsoft.com/office/drawing/2014/main" id="{A5166BC9-DEF0-C6C9-E543-53010709339B}"/>
              </a:ext>
            </a:extLst>
          </p:cNvPr>
          <p:cNvSpPr txBox="1"/>
          <p:nvPr/>
        </p:nvSpPr>
        <p:spPr>
          <a:xfrm>
            <a:off x="3367074" y="1717419"/>
            <a:ext cx="4264702" cy="338554"/>
          </a:xfrm>
          <a:prstGeom prst="rect">
            <a:avLst/>
          </a:prstGeom>
          <a:noFill/>
        </p:spPr>
        <p:txBody>
          <a:bodyPr wrap="square" rtlCol="0">
            <a:spAutoFit/>
          </a:bodyPr>
          <a:lstStyle/>
          <a:p>
            <a:r>
              <a:rPr lang="en-US" sz="1600" dirty="0">
                <a:solidFill>
                  <a:srgbClr val="002060"/>
                </a:solidFill>
                <a:latin typeface="Arial Black" panose="020B0A04020102020204" pitchFamily="34" charset="0"/>
              </a:rPr>
              <a:t>Hardware Requirements:</a:t>
            </a:r>
            <a:endParaRPr lang="en-IN" sz="1600" dirty="0">
              <a:solidFill>
                <a:srgbClr val="002060"/>
              </a:solidFill>
              <a:latin typeface="Arial Black" panose="020B0A04020102020204" pitchFamily="34" charset="0"/>
            </a:endParaRPr>
          </a:p>
        </p:txBody>
      </p:sp>
      <p:sp>
        <p:nvSpPr>
          <p:cNvPr id="2" name="TextBox 1">
            <a:extLst>
              <a:ext uri="{FF2B5EF4-FFF2-40B4-BE49-F238E27FC236}">
                <a16:creationId xmlns:a16="http://schemas.microsoft.com/office/drawing/2014/main" id="{94A17682-E6EE-01C4-0A8B-788AE6D17422}"/>
              </a:ext>
            </a:extLst>
          </p:cNvPr>
          <p:cNvSpPr txBox="1"/>
          <p:nvPr/>
        </p:nvSpPr>
        <p:spPr>
          <a:xfrm>
            <a:off x="2250976" y="437232"/>
            <a:ext cx="4461023" cy="1015663"/>
          </a:xfrm>
          <a:prstGeom prst="rect">
            <a:avLst/>
          </a:prstGeom>
          <a:noFill/>
        </p:spPr>
        <p:txBody>
          <a:bodyPr wrap="square" rtlCol="0">
            <a:spAutoFit/>
          </a:bodyPr>
          <a:lstStyle/>
          <a:p>
            <a:r>
              <a:rPr lang="en-IN" sz="2400" dirty="0">
                <a:latin typeface="Arial Black" panose="020B0A04020102020204" pitchFamily="34" charset="0"/>
              </a:rPr>
              <a:t>SYSTEM </a:t>
            </a:r>
            <a:r>
              <a:rPr lang="en-IN" sz="3600" dirty="0">
                <a:latin typeface="Arial Black" panose="020B0A04020102020204" pitchFamily="34" charset="0"/>
              </a:rPr>
              <a:t>REQUIREMENTS</a:t>
            </a:r>
            <a:endParaRPr lang="en-IN" sz="2400" dirty="0">
              <a:latin typeface="Arial Black" panose="020B0A04020102020204" pitchFamily="34" charset="0"/>
            </a:endParaRPr>
          </a:p>
        </p:txBody>
      </p:sp>
      <p:sp>
        <p:nvSpPr>
          <p:cNvPr id="3" name="TextBox 2">
            <a:extLst>
              <a:ext uri="{FF2B5EF4-FFF2-40B4-BE49-F238E27FC236}">
                <a16:creationId xmlns:a16="http://schemas.microsoft.com/office/drawing/2014/main" id="{B34FCB94-1C98-374C-2251-04D1B426C25E}"/>
              </a:ext>
            </a:extLst>
          </p:cNvPr>
          <p:cNvSpPr txBox="1"/>
          <p:nvPr/>
        </p:nvSpPr>
        <p:spPr>
          <a:xfrm>
            <a:off x="307298" y="3232409"/>
            <a:ext cx="4264702" cy="338554"/>
          </a:xfrm>
          <a:prstGeom prst="rect">
            <a:avLst/>
          </a:prstGeom>
          <a:noFill/>
        </p:spPr>
        <p:txBody>
          <a:bodyPr wrap="square" rtlCol="0">
            <a:spAutoFit/>
          </a:bodyPr>
          <a:lstStyle/>
          <a:p>
            <a:r>
              <a:rPr lang="en-US" sz="1600" dirty="0">
                <a:solidFill>
                  <a:srgbClr val="002060"/>
                </a:solidFill>
                <a:latin typeface="Arial Black" panose="020B0A04020102020204" pitchFamily="34" charset="0"/>
              </a:rPr>
              <a:t>Software Requirements:</a:t>
            </a:r>
            <a:endParaRPr lang="en-IN" sz="1600" dirty="0">
              <a:solidFill>
                <a:srgbClr val="002060"/>
              </a:solidFill>
              <a:latin typeface="Arial Black" panose="020B0A04020102020204" pitchFamily="34" charset="0"/>
            </a:endParaRPr>
          </a:p>
        </p:txBody>
      </p:sp>
      <p:sp>
        <p:nvSpPr>
          <p:cNvPr id="5" name="TextBox 4">
            <a:extLst>
              <a:ext uri="{FF2B5EF4-FFF2-40B4-BE49-F238E27FC236}">
                <a16:creationId xmlns:a16="http://schemas.microsoft.com/office/drawing/2014/main" id="{71934CB9-5061-0B95-1053-F66E51E2480D}"/>
              </a:ext>
            </a:extLst>
          </p:cNvPr>
          <p:cNvSpPr txBox="1"/>
          <p:nvPr/>
        </p:nvSpPr>
        <p:spPr>
          <a:xfrm>
            <a:off x="295471" y="3600675"/>
            <a:ext cx="6143206" cy="1384995"/>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1">
                    <a:lumMod val="75000"/>
                  </a:schemeClr>
                </a:solidFill>
                <a:latin typeface="Arial Rounded MT Bold" panose="020F0704030504030204" pitchFamily="34" charset="0"/>
                <a:ea typeface="Times New Roman" panose="02020603050405020304" pitchFamily="18" charset="0"/>
              </a:rPr>
              <a:t>Operating System</a:t>
            </a:r>
            <a:r>
              <a:rPr lang="en-US" dirty="0">
                <a:solidFill>
                  <a:schemeClr val="tx1"/>
                </a:solidFill>
                <a:latin typeface="Arial Rounded MT Bold" panose="020F0704030504030204" pitchFamily="34" charset="0"/>
                <a:ea typeface="Times New Roman" panose="02020603050405020304" pitchFamily="18" charset="0"/>
              </a:rPr>
              <a:t>: Windows, macOS, or Linux</a:t>
            </a:r>
          </a:p>
          <a:p>
            <a:pPr marL="285750" indent="-285750">
              <a:buFont typeface="Arial" panose="020B0604020202020204" pitchFamily="34" charset="0"/>
              <a:buChar char="•"/>
            </a:pPr>
            <a:r>
              <a:rPr lang="en-US" dirty="0">
                <a:solidFill>
                  <a:schemeClr val="tx1">
                    <a:lumMod val="75000"/>
                  </a:schemeClr>
                </a:solidFill>
                <a:latin typeface="Arial Rounded MT Bold" panose="020F0704030504030204" pitchFamily="34" charset="0"/>
                <a:ea typeface="Times New Roman" panose="02020603050405020304" pitchFamily="18" charset="0"/>
              </a:rPr>
              <a:t>Python</a:t>
            </a:r>
            <a:r>
              <a:rPr lang="en-US" dirty="0">
                <a:solidFill>
                  <a:schemeClr val="tx1"/>
                </a:solidFill>
                <a:latin typeface="Arial Rounded MT Bold" panose="020F0704030504030204" pitchFamily="34" charset="0"/>
                <a:ea typeface="Times New Roman" panose="02020603050405020304" pitchFamily="18" charset="0"/>
              </a:rPr>
              <a:t>: Version 3.6 or higher</a:t>
            </a:r>
          </a:p>
          <a:p>
            <a:pPr marL="285750" indent="-285750">
              <a:buFont typeface="Arial" panose="020B0604020202020204" pitchFamily="34" charset="0"/>
              <a:buChar char="•"/>
            </a:pPr>
            <a:r>
              <a:rPr lang="en-US" dirty="0">
                <a:solidFill>
                  <a:schemeClr val="tx1">
                    <a:lumMod val="75000"/>
                  </a:schemeClr>
                </a:solidFill>
                <a:latin typeface="Arial Rounded MT Bold" panose="020F0704030504030204" pitchFamily="34" charset="0"/>
                <a:ea typeface="Times New Roman" panose="02020603050405020304" pitchFamily="18" charset="0"/>
              </a:rPr>
              <a:t>Integrated Development Environment (IDE</a:t>
            </a:r>
            <a:r>
              <a:rPr lang="en-US" dirty="0">
                <a:solidFill>
                  <a:schemeClr val="tx1"/>
                </a:solidFill>
                <a:latin typeface="Arial Rounded MT Bold" panose="020F0704030504030204" pitchFamily="34" charset="0"/>
                <a:ea typeface="Times New Roman" panose="02020603050405020304" pitchFamily="18" charset="0"/>
              </a:rPr>
              <a:t>): Any IDEs like Jupyter Notebook, Visual Studio code, etc.,</a:t>
            </a:r>
          </a:p>
          <a:p>
            <a:pPr marL="285750" indent="-285750">
              <a:buFont typeface="Arial" panose="020B0604020202020204" pitchFamily="34" charset="0"/>
              <a:buChar char="•"/>
            </a:pPr>
            <a:r>
              <a:rPr lang="en-US" dirty="0">
                <a:solidFill>
                  <a:schemeClr val="tx1">
                    <a:lumMod val="75000"/>
                  </a:schemeClr>
                </a:solidFill>
                <a:latin typeface="Arial Rounded MT Bold" panose="020F0704030504030204" pitchFamily="34" charset="0"/>
                <a:ea typeface="Times New Roman" panose="02020603050405020304" pitchFamily="18" charset="0"/>
              </a:rPr>
              <a:t>Python Libraries</a:t>
            </a:r>
            <a:r>
              <a:rPr lang="en-US" dirty="0">
                <a:solidFill>
                  <a:schemeClr val="tx1"/>
                </a:solidFill>
                <a:latin typeface="Arial Rounded MT Bold" panose="020F0704030504030204" pitchFamily="34" charset="0"/>
                <a:ea typeface="Times New Roman" panose="02020603050405020304" pitchFamily="18" charset="0"/>
              </a:rPr>
              <a:t>: Install the necessary Libraries which are pandas, NumPy, matplotlib, seaborn, calendar</a:t>
            </a:r>
          </a:p>
        </p:txBody>
      </p:sp>
      <p:sp>
        <p:nvSpPr>
          <p:cNvPr id="6" name="TextBox 5">
            <a:extLst>
              <a:ext uri="{FF2B5EF4-FFF2-40B4-BE49-F238E27FC236}">
                <a16:creationId xmlns:a16="http://schemas.microsoft.com/office/drawing/2014/main" id="{34C40BCE-FFEF-D3C2-8B00-BAEE14EE6429}"/>
              </a:ext>
            </a:extLst>
          </p:cNvPr>
          <p:cNvSpPr txBox="1"/>
          <p:nvPr/>
        </p:nvSpPr>
        <p:spPr>
          <a:xfrm>
            <a:off x="3748650" y="2067985"/>
            <a:ext cx="4964430" cy="954107"/>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1">
                    <a:lumMod val="75000"/>
                  </a:schemeClr>
                </a:solidFill>
                <a:effectLst>
                  <a:outerShdw blurRad="38100" dist="38100" dir="2700000" algn="tl">
                    <a:srgbClr val="000000">
                      <a:alpha val="43137"/>
                    </a:srgbClr>
                  </a:outerShdw>
                </a:effectLst>
                <a:latin typeface="Arial Rounded MT Bold" panose="020F0704030504030204" pitchFamily="34" charset="0"/>
                <a:ea typeface="Times New Roman" panose="02020603050405020304" pitchFamily="18" charset="0"/>
              </a:rPr>
              <a:t>Processor</a:t>
            </a:r>
            <a:r>
              <a:rPr lang="en-US" dirty="0">
                <a:solidFill>
                  <a:schemeClr val="tx1"/>
                </a:solidFill>
                <a:effectLst>
                  <a:outerShdw blurRad="38100" dist="38100" dir="2700000" algn="tl">
                    <a:srgbClr val="000000">
                      <a:alpha val="43137"/>
                    </a:srgbClr>
                  </a:outerShdw>
                </a:effectLst>
                <a:latin typeface="Arial Rounded MT Bold" panose="020F0704030504030204" pitchFamily="34" charset="0"/>
                <a:ea typeface="Times New Roman" panose="02020603050405020304" pitchFamily="18" charset="0"/>
              </a:rPr>
              <a:t>: Intel Core i5 or equivalent AMD processor for better performance.</a:t>
            </a:r>
          </a:p>
          <a:p>
            <a:pPr marL="285750" indent="-285750">
              <a:buFont typeface="Arial" panose="020B0604020202020204" pitchFamily="34" charset="0"/>
              <a:buChar char="•"/>
            </a:pPr>
            <a:r>
              <a:rPr lang="en-US" dirty="0">
                <a:solidFill>
                  <a:schemeClr val="tx1">
                    <a:lumMod val="75000"/>
                  </a:schemeClr>
                </a:solidFill>
                <a:effectLst>
                  <a:outerShdw blurRad="38100" dist="38100" dir="2700000" algn="tl">
                    <a:srgbClr val="000000">
                      <a:alpha val="43137"/>
                    </a:srgbClr>
                  </a:outerShdw>
                </a:effectLst>
                <a:latin typeface="Arial Rounded MT Bold" panose="020F0704030504030204" pitchFamily="34" charset="0"/>
                <a:ea typeface="Times New Roman" panose="02020603050405020304" pitchFamily="18" charset="0"/>
              </a:rPr>
              <a:t>Storage</a:t>
            </a:r>
            <a:r>
              <a:rPr lang="en-US" dirty="0">
                <a:solidFill>
                  <a:schemeClr val="tx1"/>
                </a:solidFill>
                <a:effectLst>
                  <a:outerShdw blurRad="38100" dist="38100" dir="2700000" algn="tl">
                    <a:srgbClr val="000000">
                      <a:alpha val="43137"/>
                    </a:srgbClr>
                  </a:outerShdw>
                </a:effectLst>
                <a:latin typeface="Arial Rounded MT Bold" panose="020F0704030504030204" pitchFamily="34" charset="0"/>
                <a:ea typeface="Times New Roman" panose="02020603050405020304" pitchFamily="18" charset="0"/>
              </a:rPr>
              <a:t>: At least 10 GB of free space</a:t>
            </a:r>
            <a:endParaRPr lang="en-IN" dirty="0">
              <a:solidFill>
                <a:schemeClr val="tx1">
                  <a:lumMod val="75000"/>
                </a:schemeClr>
              </a:solidFill>
              <a:effectLst>
                <a:outerShdw blurRad="38100" dist="38100" dir="2700000" algn="tl">
                  <a:srgbClr val="000000">
                    <a:alpha val="43137"/>
                  </a:srgbClr>
                </a:outerShdw>
              </a:effectLst>
              <a:latin typeface="Arial Rounded MT Bold" panose="020F0704030504030204" pitchFamily="34" charset="0"/>
              <a:ea typeface="Times New Roman" panose="02020603050405020304" pitchFamily="18" charset="0"/>
            </a:endParaRPr>
          </a:p>
          <a:p>
            <a:pPr marL="285750" indent="-285750">
              <a:buFont typeface="Arial" panose="020B0604020202020204" pitchFamily="34" charset="0"/>
              <a:buChar char="•"/>
            </a:pPr>
            <a:r>
              <a:rPr lang="en-US" dirty="0">
                <a:solidFill>
                  <a:schemeClr val="tx1">
                    <a:lumMod val="75000"/>
                  </a:schemeClr>
                </a:solidFill>
                <a:effectLst>
                  <a:outerShdw blurRad="38100" dist="38100" dir="2700000" algn="tl">
                    <a:srgbClr val="000000">
                      <a:alpha val="43137"/>
                    </a:srgbClr>
                  </a:outerShdw>
                </a:effectLst>
                <a:latin typeface="Arial Rounded MT Bold" panose="020F0704030504030204" pitchFamily="34" charset="0"/>
                <a:ea typeface="Times New Roman" panose="02020603050405020304" pitchFamily="18" charset="0"/>
              </a:rPr>
              <a:t>RAM</a:t>
            </a:r>
            <a:r>
              <a:rPr lang="en-US" dirty="0">
                <a:solidFill>
                  <a:schemeClr val="tx1"/>
                </a:solidFill>
                <a:effectLst>
                  <a:outerShdw blurRad="38100" dist="38100" dir="2700000" algn="tl">
                    <a:srgbClr val="000000">
                      <a:alpha val="43137"/>
                    </a:srgbClr>
                  </a:outerShdw>
                </a:effectLst>
                <a:latin typeface="Arial Rounded MT Bold" panose="020F0704030504030204" pitchFamily="34" charset="0"/>
                <a:ea typeface="Times New Roman" panose="02020603050405020304" pitchFamily="18" charset="0"/>
              </a:rPr>
              <a:t>:4GB / above </a:t>
            </a:r>
            <a:endParaRPr lang="en-IN" dirty="0">
              <a:solidFill>
                <a:schemeClr val="tx1"/>
              </a:solidFill>
              <a:effectLst>
                <a:outerShdw blurRad="38100" dist="38100" dir="2700000" algn="tl">
                  <a:srgbClr val="000000">
                    <a:alpha val="43137"/>
                  </a:srgbClr>
                </a:outerShdw>
              </a:effectLst>
              <a:latin typeface="Arial Rounded MT Bold" panose="020F0704030504030204" pitchFamily="34" charset="0"/>
              <a:ea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A9D73-3B0E-826C-33C6-F54A65F34837}"/>
              </a:ext>
            </a:extLst>
          </p:cNvPr>
          <p:cNvSpPr>
            <a:spLocks noGrp="1"/>
          </p:cNvSpPr>
          <p:nvPr>
            <p:ph type="title"/>
          </p:nvPr>
        </p:nvSpPr>
        <p:spPr>
          <a:xfrm>
            <a:off x="1479836" y="0"/>
            <a:ext cx="5640600" cy="1539300"/>
          </a:xfrm>
        </p:spPr>
        <p:txBody>
          <a:bodyPr/>
          <a:lstStyle/>
          <a:p>
            <a:pPr algn="ctr"/>
            <a:r>
              <a:rPr lang="en-IN" sz="3200" dirty="0">
                <a:solidFill>
                  <a:srgbClr val="002060"/>
                </a:solidFill>
                <a:latin typeface="Arial Black" panose="020B0A04020102020204" pitchFamily="34" charset="0"/>
              </a:rPr>
              <a:t>Data Collection and Description</a:t>
            </a:r>
          </a:p>
        </p:txBody>
      </p:sp>
      <p:sp>
        <p:nvSpPr>
          <p:cNvPr id="3" name="Subtitle 2">
            <a:extLst>
              <a:ext uri="{FF2B5EF4-FFF2-40B4-BE49-F238E27FC236}">
                <a16:creationId xmlns:a16="http://schemas.microsoft.com/office/drawing/2014/main" id="{EA5F7F75-FB81-3EA9-D70D-4849A65673D2}"/>
              </a:ext>
            </a:extLst>
          </p:cNvPr>
          <p:cNvSpPr>
            <a:spLocks noGrp="1"/>
          </p:cNvSpPr>
          <p:nvPr>
            <p:ph type="body" idx="1"/>
          </p:nvPr>
        </p:nvSpPr>
        <p:spPr>
          <a:xfrm>
            <a:off x="0" y="1636327"/>
            <a:ext cx="9144000" cy="3145536"/>
          </a:xfrm>
        </p:spPr>
        <p:txBody>
          <a:bodyPr anchor="ctr"/>
          <a:lstStyle/>
          <a:p>
            <a:pPr algn="l">
              <a:buFont typeface="Wingdings" panose="05000000000000000000" pitchFamily="2" charset="2"/>
              <a:buChar char="Ø"/>
            </a:pPr>
            <a:r>
              <a:rPr lang="en-US" sz="1600" dirty="0">
                <a:effectLst>
                  <a:outerShdw blurRad="38100" dist="38100" dir="2700000" algn="tl">
                    <a:srgbClr val="000000">
                      <a:alpha val="43137"/>
                    </a:srgbClr>
                  </a:outerShdw>
                </a:effectLst>
                <a:latin typeface="Arial Rounded MT Bold" panose="020F0704030504030204" pitchFamily="34" charset="0"/>
              </a:rPr>
              <a:t>The data is collected from the Kaggle website, which is opensource dataset provider.</a:t>
            </a:r>
            <a:r>
              <a:rPr lang="en-US" sz="1400" i="0" dirty="0">
                <a:solidFill>
                  <a:srgbClr val="202124"/>
                </a:solidFill>
                <a:effectLst/>
                <a:latin typeface="Arial Rounded MT Bold" panose="020F0704030504030204" pitchFamily="34" charset="0"/>
              </a:rPr>
              <a:t> </a:t>
            </a:r>
            <a:r>
              <a:rPr lang="en-US" sz="1400" dirty="0">
                <a:solidFill>
                  <a:schemeClr val="tx1"/>
                </a:solidFill>
                <a:effectLst>
                  <a:outerShdw blurRad="38100" dist="38100" dir="2700000" algn="tl">
                    <a:srgbClr val="000000">
                      <a:alpha val="43137"/>
                    </a:srgbClr>
                  </a:outerShdw>
                </a:effectLst>
                <a:latin typeface="Arial Rounded MT Bold" panose="020F0704030504030204" pitchFamily="34" charset="0"/>
              </a:rPr>
              <a:t>The link to the dataset is </a:t>
            </a:r>
            <a:r>
              <a:rPr lang="en-US" sz="1400" u="sng" dirty="0">
                <a:solidFill>
                  <a:srgbClr val="FFFF00"/>
                </a:solidFill>
                <a:effectLst>
                  <a:outerShdw blurRad="38100" dist="38100" dir="2700000" algn="tl">
                    <a:srgbClr val="000000">
                      <a:alpha val="43137"/>
                    </a:srgbClr>
                  </a:outerShdw>
                </a:effectLst>
                <a:latin typeface="Arial Rounded MT Bold" panose="020F0704030504030204" pitchFamily="34" charset="0"/>
                <a:hlinkClick r:id="rId2">
                  <a:extLst>
                    <a:ext uri="{A12FA001-AC4F-418D-AE19-62706E023703}">
                      <ahyp:hlinkClr xmlns:ahyp="http://schemas.microsoft.com/office/drawing/2018/hyperlinkcolor" val="tx"/>
                    </a:ext>
                  </a:extLst>
                </a:hlinkClick>
              </a:rPr>
              <a:t>Indian Rainfall Dataset District-wise Daily Measurements</a:t>
            </a:r>
            <a:r>
              <a:rPr lang="en-US" sz="1400" dirty="0">
                <a:solidFill>
                  <a:srgbClr val="FFFF00"/>
                </a:solidFill>
                <a:effectLst>
                  <a:outerShdw blurRad="38100" dist="38100" dir="2700000" algn="tl">
                    <a:srgbClr val="000000">
                      <a:alpha val="43137"/>
                    </a:srgbClr>
                  </a:outerShdw>
                </a:effectLst>
                <a:latin typeface="Arial Rounded MT Bold" panose="020F0704030504030204" pitchFamily="34" charset="0"/>
              </a:rPr>
              <a:t> </a:t>
            </a:r>
            <a:r>
              <a:rPr lang="en-US" sz="1400" dirty="0">
                <a:solidFill>
                  <a:schemeClr val="bg1">
                    <a:lumMod val="50000"/>
                  </a:schemeClr>
                </a:solidFill>
                <a:effectLst>
                  <a:outerShdw blurRad="38100" dist="38100" dir="2700000" algn="tl">
                    <a:srgbClr val="000000">
                      <a:alpha val="43137"/>
                    </a:srgbClr>
                  </a:outerShdw>
                </a:effectLst>
                <a:latin typeface="Arial Rounded MT Bold" panose="020F0704030504030204" pitchFamily="34" charset="0"/>
              </a:rPr>
              <a:t>(</a:t>
            </a:r>
            <a:r>
              <a:rPr lang="en-US" sz="1100" dirty="0">
                <a:solidFill>
                  <a:schemeClr val="accent2">
                    <a:lumMod val="20000"/>
                    <a:lumOff val="80000"/>
                  </a:schemeClr>
                </a:solidFill>
                <a:effectLst>
                  <a:outerShdw blurRad="38100" dist="38100" dir="2700000" algn="tl">
                    <a:srgbClr val="000000">
                      <a:alpha val="43137"/>
                    </a:srgbClr>
                  </a:outerShdw>
                </a:effectLst>
                <a:latin typeface="Arial Rounded MT Bold" panose="020F0704030504030204" pitchFamily="34" charset="0"/>
              </a:rPr>
              <a:t>Ctrl+Click, to visit the website</a:t>
            </a:r>
            <a:r>
              <a:rPr lang="en-US" sz="1400" dirty="0">
                <a:solidFill>
                  <a:schemeClr val="bg1">
                    <a:lumMod val="50000"/>
                  </a:schemeClr>
                </a:solidFill>
                <a:effectLst>
                  <a:outerShdw blurRad="38100" dist="38100" dir="2700000" algn="tl">
                    <a:srgbClr val="000000">
                      <a:alpha val="43137"/>
                    </a:srgbClr>
                  </a:outerShdw>
                </a:effectLst>
                <a:latin typeface="Arial Rounded MT Bold" panose="020F0704030504030204" pitchFamily="34" charset="0"/>
              </a:rPr>
              <a:t>)</a:t>
            </a:r>
            <a:endParaRPr lang="en-US" sz="1400" i="0" u="sng" dirty="0">
              <a:solidFill>
                <a:schemeClr val="bg1">
                  <a:lumMod val="50000"/>
                </a:schemeClr>
              </a:solidFill>
              <a:effectLst>
                <a:outerShdw blurRad="38100" dist="38100" dir="2700000" algn="tl">
                  <a:srgbClr val="000000">
                    <a:alpha val="43137"/>
                  </a:srgbClr>
                </a:outerShdw>
              </a:effectLst>
              <a:latin typeface="Arial Rounded MT Bold" panose="020F0704030504030204" pitchFamily="34" charset="0"/>
            </a:endParaRPr>
          </a:p>
          <a:p>
            <a:pPr algn="l">
              <a:buFont typeface="Wingdings" panose="05000000000000000000" pitchFamily="2" charset="2"/>
              <a:buChar char="Ø"/>
            </a:pPr>
            <a:r>
              <a:rPr lang="en-US" sz="1400" dirty="0">
                <a:solidFill>
                  <a:schemeClr val="bg2"/>
                </a:solidFill>
                <a:effectLst>
                  <a:outerShdw blurRad="38100" dist="38100" dir="2700000" algn="tl">
                    <a:srgbClr val="000000">
                      <a:alpha val="43137"/>
                    </a:srgbClr>
                  </a:outerShdw>
                </a:effectLst>
                <a:latin typeface="Arial Rounded MT Bold" panose="020F0704030504030204" pitchFamily="34" charset="0"/>
              </a:rPr>
              <a:t>D</a:t>
            </a:r>
            <a:r>
              <a:rPr lang="en-US" sz="1400" i="0" dirty="0">
                <a:solidFill>
                  <a:schemeClr val="bg2"/>
                </a:solidFill>
                <a:effectLst>
                  <a:outerShdw blurRad="38100" dist="38100" dir="2700000" algn="tl">
                    <a:srgbClr val="000000">
                      <a:alpha val="43137"/>
                    </a:srgbClr>
                  </a:outerShdw>
                </a:effectLst>
                <a:latin typeface="Arial Rounded MT Bold" panose="020F0704030504030204" pitchFamily="34" charset="0"/>
              </a:rPr>
              <a:t>ata was collected from India Meteorological Department(IMD) records. The IMD collects rainfall data using a network of rain gauges installed throughout the country. The data is recorded manually or automatically and used for weather forecasts, climate monitoring, and other applications.</a:t>
            </a:r>
            <a:endParaRPr lang="en-US" sz="1400" dirty="0">
              <a:solidFill>
                <a:schemeClr val="bg2"/>
              </a:solidFill>
              <a:effectLst>
                <a:outerShdw blurRad="38100" dist="38100" dir="2700000" algn="tl">
                  <a:srgbClr val="000000">
                    <a:alpha val="43137"/>
                  </a:srgbClr>
                </a:outerShdw>
              </a:effectLst>
              <a:latin typeface="Arial Rounded MT Bold" panose="020F0704030504030204" pitchFamily="34" charset="0"/>
            </a:endParaRPr>
          </a:p>
          <a:p>
            <a:pPr algn="l">
              <a:buFont typeface="Wingdings" panose="05000000000000000000" pitchFamily="2" charset="2"/>
              <a:buChar char="Ø"/>
            </a:pPr>
            <a:r>
              <a:rPr lang="en-US" sz="1400" dirty="0">
                <a:effectLst>
                  <a:outerShdw blurRad="38100" dist="38100" dir="2700000" algn="tl">
                    <a:srgbClr val="000000">
                      <a:alpha val="43137"/>
                    </a:srgbClr>
                  </a:outerShdw>
                </a:effectLst>
                <a:latin typeface="Arial Rounded MT Bold" panose="020F0704030504030204" pitchFamily="34" charset="0"/>
              </a:rPr>
              <a:t>The data is in the CSV format and the size of the data file is about 1.8 MB. </a:t>
            </a:r>
          </a:p>
          <a:p>
            <a:pPr algn="l">
              <a:buFont typeface="Wingdings" panose="05000000000000000000" pitchFamily="2" charset="2"/>
              <a:buChar char="Ø"/>
            </a:pPr>
            <a:r>
              <a:rPr lang="en-US" sz="1400" dirty="0">
                <a:effectLst>
                  <a:outerShdw blurRad="38100" dist="38100" dir="2700000" algn="tl">
                    <a:srgbClr val="000000">
                      <a:alpha val="43137"/>
                    </a:srgbClr>
                  </a:outerShdw>
                </a:effectLst>
                <a:latin typeface="Arial Rounded MT Bold" panose="020F0704030504030204" pitchFamily="34" charset="0"/>
              </a:rPr>
              <a:t>This dataset provides comprehensive monthly rainfall data for various districts in India. It includes information on the amount of rainfall recorded each day from the 1st to the 31st of the month, allowing for a detailed analysis of precipitation patterns across different districts in India. The dataset contains 34 columns, including state, district, month, and daily rainfall measurements (in millimeters) for each specific day of the month.</a:t>
            </a:r>
          </a:p>
          <a:p>
            <a:pPr algn="l">
              <a:buFont typeface="Wingdings" panose="05000000000000000000" pitchFamily="2" charset="2"/>
              <a:buChar char="Ø"/>
            </a:pPr>
            <a:r>
              <a:rPr lang="en-US" sz="1400" dirty="0">
                <a:effectLst>
                  <a:outerShdw blurRad="38100" dist="38100" dir="2700000" algn="tl">
                    <a:srgbClr val="000000">
                      <a:alpha val="43137"/>
                    </a:srgbClr>
                  </a:outerShdw>
                </a:effectLst>
                <a:latin typeface="Arial Rounded MT Bold" panose="020F0704030504030204" pitchFamily="34" charset="0"/>
              </a:rPr>
              <a:t>The data don’t have any null values or duplicated values as the IMD collects every district data perfectly. </a:t>
            </a:r>
            <a:endParaRPr lang="en-IN" sz="1400" dirty="0">
              <a:effectLst>
                <a:outerShdw blurRad="38100" dist="38100" dir="2700000" algn="tl">
                  <a:srgbClr val="000000">
                    <a:alpha val="43137"/>
                  </a:srgbClr>
                </a:outerShdw>
              </a:effectLst>
              <a:latin typeface="Arial Rounded MT Bold" panose="020F0704030504030204" pitchFamily="34" charset="0"/>
            </a:endParaRPr>
          </a:p>
          <a:p>
            <a:pPr algn="l">
              <a:buFont typeface="Arial" panose="020B0604020202020204" pitchFamily="34" charset="0"/>
              <a:buChar char="•"/>
            </a:pPr>
            <a:endParaRPr lang="en-IN" sz="1200" dirty="0">
              <a:latin typeface="Arial Rounded MT Bold" panose="020F0704030504030204" pitchFamily="34" charset="0"/>
            </a:endParaRPr>
          </a:p>
        </p:txBody>
      </p:sp>
      <p:pic>
        <p:nvPicPr>
          <p:cNvPr id="4" name="Picture 3">
            <a:extLst>
              <a:ext uri="{FF2B5EF4-FFF2-40B4-BE49-F238E27FC236}">
                <a16:creationId xmlns:a16="http://schemas.microsoft.com/office/drawing/2014/main" id="{AA8972CD-92E0-0F06-7C8D-A2A3C717DD73}"/>
              </a:ext>
            </a:extLst>
          </p:cNvPr>
          <p:cNvPicPr>
            <a:picLocks noChangeAspect="1"/>
          </p:cNvPicPr>
          <p:nvPr/>
        </p:nvPicPr>
        <p:blipFill>
          <a:blip r:embed="rId3"/>
          <a:stretch>
            <a:fillRect/>
          </a:stretch>
        </p:blipFill>
        <p:spPr>
          <a:xfrm>
            <a:off x="7549429" y="361637"/>
            <a:ext cx="229470" cy="69454"/>
          </a:xfrm>
          <a:prstGeom prst="rect">
            <a:avLst/>
          </a:prstGeom>
          <a:ln>
            <a:noFill/>
          </a:ln>
          <a:effectLst>
            <a:outerShdw blurRad="190500" algn="tl" rotWithShape="0">
              <a:srgbClr val="000000">
                <a:alpha val="70000"/>
              </a:srgbClr>
            </a:outerShdw>
          </a:effectLst>
        </p:spPr>
      </p:pic>
      <p:pic>
        <p:nvPicPr>
          <p:cNvPr id="5" name="Picture 4">
            <a:extLst>
              <a:ext uri="{FF2B5EF4-FFF2-40B4-BE49-F238E27FC236}">
                <a16:creationId xmlns:a16="http://schemas.microsoft.com/office/drawing/2014/main" id="{BDFEA845-ABF1-E943-D528-8213B7A995E8}"/>
              </a:ext>
            </a:extLst>
          </p:cNvPr>
          <p:cNvPicPr>
            <a:picLocks noChangeAspect="1"/>
          </p:cNvPicPr>
          <p:nvPr/>
        </p:nvPicPr>
        <p:blipFill>
          <a:blip r:embed="rId4"/>
          <a:stretch>
            <a:fillRect/>
          </a:stretch>
        </p:blipFill>
        <p:spPr>
          <a:xfrm>
            <a:off x="-100572" y="-355240"/>
            <a:ext cx="435064" cy="115398"/>
          </a:xfrm>
          <a:prstGeom prst="rect">
            <a:avLst/>
          </a:prstGeom>
        </p:spPr>
      </p:pic>
    </p:spTree>
    <p:extLst>
      <p:ext uri="{BB962C8B-B14F-4D97-AF65-F5344CB8AC3E}">
        <p14:creationId xmlns:p14="http://schemas.microsoft.com/office/powerpoint/2010/main" val="818330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23C9090-D1B1-CD24-522D-307C7848368F}"/>
              </a:ext>
            </a:extLst>
          </p:cNvPr>
          <p:cNvSpPr>
            <a:spLocks noGrp="1"/>
          </p:cNvSpPr>
          <p:nvPr>
            <p:ph type="body" idx="1"/>
          </p:nvPr>
        </p:nvSpPr>
        <p:spPr>
          <a:xfrm>
            <a:off x="3295898" y="1816408"/>
            <a:ext cx="5454000" cy="2927754"/>
          </a:xfrm>
        </p:spPr>
        <p:txBody>
          <a:bodyPr/>
          <a:lstStyle/>
          <a:p>
            <a:pPr>
              <a:buClr>
                <a:schemeClr val="bg1"/>
              </a:buClr>
              <a:buFont typeface="Arial" panose="020B0604020202020204" pitchFamily="34" charset="0"/>
              <a:buChar char="•"/>
            </a:pPr>
            <a:r>
              <a:rPr lang="en-US" b="1" i="0" dirty="0">
                <a:solidFill>
                  <a:schemeClr val="tx1"/>
                </a:solidFill>
                <a:effectLst/>
                <a:latin typeface="Baskerville Old Face" panose="02020602080505020303" pitchFamily="18" charset="0"/>
              </a:rPr>
              <a:t>Pandas</a:t>
            </a:r>
            <a:r>
              <a:rPr lang="en-US" i="0" dirty="0">
                <a:solidFill>
                  <a:schemeClr val="tx1"/>
                </a:solidFill>
                <a:effectLst/>
                <a:latin typeface="Baskerville Old Face" panose="02020602080505020303" pitchFamily="18" charset="0"/>
              </a:rPr>
              <a:t>: Python library for data manipulation and analysis with DataFrames and Series. Here we used pandas to read the csv file of data and converted </a:t>
            </a:r>
            <a:r>
              <a:rPr lang="en-US" dirty="0">
                <a:solidFill>
                  <a:schemeClr val="tx1"/>
                </a:solidFill>
                <a:latin typeface="Baskerville Old Face" panose="02020602080505020303" pitchFamily="18" charset="0"/>
              </a:rPr>
              <a:t>that into structured dataset with well defined features.</a:t>
            </a:r>
          </a:p>
          <a:p>
            <a:pPr>
              <a:buClr>
                <a:schemeClr val="bg1"/>
              </a:buClr>
              <a:buFont typeface="Arial" panose="020B0604020202020204" pitchFamily="34" charset="0"/>
              <a:buChar char="•"/>
            </a:pPr>
            <a:r>
              <a:rPr lang="en-US" b="1" i="0" dirty="0">
                <a:solidFill>
                  <a:schemeClr val="tx1"/>
                </a:solidFill>
                <a:effectLst/>
                <a:latin typeface="Baskerville Old Face" panose="02020602080505020303" pitchFamily="18" charset="0"/>
              </a:rPr>
              <a:t>Calendar</a:t>
            </a:r>
            <a:r>
              <a:rPr lang="en-US" i="0" dirty="0">
                <a:solidFill>
                  <a:schemeClr val="tx1"/>
                </a:solidFill>
                <a:effectLst/>
                <a:latin typeface="Baskerville Old Face" panose="02020602080505020303" pitchFamily="18" charset="0"/>
              </a:rPr>
              <a:t>: Python module for working with dates and calendars. In this project </a:t>
            </a:r>
            <a:r>
              <a:rPr lang="en-US" dirty="0">
                <a:solidFill>
                  <a:schemeClr val="tx1"/>
                </a:solidFill>
                <a:latin typeface="Baskerville Old Face" panose="02020602080505020303" pitchFamily="18" charset="0"/>
              </a:rPr>
              <a:t>we </a:t>
            </a:r>
            <a:r>
              <a:rPr lang="en-US" i="0" dirty="0">
                <a:solidFill>
                  <a:schemeClr val="tx1"/>
                </a:solidFill>
                <a:effectLst/>
                <a:latin typeface="Baskerville Old Face" panose="02020602080505020303" pitchFamily="18" charset="0"/>
              </a:rPr>
              <a:t>used Calendar Library to convert the month number into usual month names.</a:t>
            </a:r>
          </a:p>
          <a:p>
            <a:pPr>
              <a:buClr>
                <a:schemeClr val="bg1"/>
              </a:buClr>
              <a:buFont typeface="Arial" panose="020B0604020202020204" pitchFamily="34" charset="0"/>
              <a:buChar char="•"/>
            </a:pPr>
            <a:r>
              <a:rPr lang="en-US" b="1" i="0" dirty="0">
                <a:solidFill>
                  <a:schemeClr val="tx1"/>
                </a:solidFill>
                <a:effectLst/>
                <a:latin typeface="Baskerville Old Face" panose="02020602080505020303" pitchFamily="18" charset="0"/>
              </a:rPr>
              <a:t>Matplotlib.pyplot</a:t>
            </a:r>
            <a:r>
              <a:rPr lang="en-US" i="0" dirty="0">
                <a:solidFill>
                  <a:schemeClr val="tx1"/>
                </a:solidFill>
                <a:effectLst/>
                <a:latin typeface="Baskerville Old Face" panose="02020602080505020303" pitchFamily="18" charset="0"/>
              </a:rPr>
              <a:t>: Python plotting library for creating various types of plots.</a:t>
            </a:r>
            <a:endParaRPr lang="en-US" dirty="0">
              <a:solidFill>
                <a:schemeClr val="tx1"/>
              </a:solidFill>
              <a:latin typeface="Baskerville Old Face" panose="02020602080505020303" pitchFamily="18" charset="0"/>
            </a:endParaRPr>
          </a:p>
          <a:p>
            <a:pPr>
              <a:buClr>
                <a:schemeClr val="bg1"/>
              </a:buClr>
              <a:buFont typeface="Arial" panose="020B0604020202020204" pitchFamily="34" charset="0"/>
              <a:buChar char="•"/>
            </a:pPr>
            <a:r>
              <a:rPr lang="en-US" b="1" i="0" dirty="0">
                <a:solidFill>
                  <a:schemeClr val="tx1"/>
                </a:solidFill>
                <a:effectLst/>
                <a:latin typeface="Baskerville Old Face" panose="02020602080505020303" pitchFamily="18" charset="0"/>
              </a:rPr>
              <a:t>Seaborn</a:t>
            </a:r>
            <a:r>
              <a:rPr lang="en-US" i="0" dirty="0">
                <a:solidFill>
                  <a:schemeClr val="tx1"/>
                </a:solidFill>
                <a:effectLst/>
                <a:latin typeface="Baskerville Old Face" panose="02020602080505020303" pitchFamily="18" charset="0"/>
              </a:rPr>
              <a:t>: Python data visualization library with higher-level functions for statistical graphics.</a:t>
            </a:r>
            <a:endParaRPr lang="en-US" dirty="0">
              <a:solidFill>
                <a:schemeClr val="tx1"/>
              </a:solidFill>
              <a:latin typeface="Baskerville Old Face" panose="02020602080505020303" pitchFamily="18" charset="0"/>
            </a:endParaRPr>
          </a:p>
          <a:p>
            <a:pPr>
              <a:buClr>
                <a:schemeClr val="bg1"/>
              </a:buClr>
              <a:buFont typeface="Arial" panose="020B0604020202020204" pitchFamily="34" charset="0"/>
              <a:buChar char="•"/>
            </a:pPr>
            <a:endParaRPr lang="en-IN" dirty="0"/>
          </a:p>
        </p:txBody>
      </p:sp>
      <p:sp>
        <p:nvSpPr>
          <p:cNvPr id="3" name="Title 2">
            <a:extLst>
              <a:ext uri="{FF2B5EF4-FFF2-40B4-BE49-F238E27FC236}">
                <a16:creationId xmlns:a16="http://schemas.microsoft.com/office/drawing/2014/main" id="{43050F4B-ABA3-C53B-11C0-89A0113F7CC0}"/>
              </a:ext>
            </a:extLst>
          </p:cNvPr>
          <p:cNvSpPr>
            <a:spLocks noGrp="1"/>
          </p:cNvSpPr>
          <p:nvPr>
            <p:ph type="title"/>
          </p:nvPr>
        </p:nvSpPr>
        <p:spPr>
          <a:xfrm>
            <a:off x="63638" y="858048"/>
            <a:ext cx="8584242" cy="484200"/>
          </a:xfrm>
        </p:spPr>
        <p:txBody>
          <a:bodyPr/>
          <a:lstStyle/>
          <a:p>
            <a:r>
              <a:rPr lang="en-US" sz="2800" b="1" i="0" dirty="0">
                <a:solidFill>
                  <a:srgbClr val="002060"/>
                </a:solidFill>
                <a:effectLst>
                  <a:outerShdw blurRad="38100" dist="38100" dir="2700000" algn="tl">
                    <a:srgbClr val="000000">
                      <a:alpha val="43137"/>
                    </a:srgbClr>
                  </a:outerShdw>
                </a:effectLst>
                <a:latin typeface="Book Antiqua" panose="02040602050305030304" pitchFamily="18" charset="0"/>
              </a:rPr>
              <a:t>Libraries and Tools Used for Analysis of the Data</a:t>
            </a:r>
            <a:endParaRPr lang="en-IN" sz="2800" b="1" dirty="0">
              <a:solidFill>
                <a:srgbClr val="002060"/>
              </a:solidFill>
              <a:effectLst>
                <a:outerShdw blurRad="38100" dist="38100" dir="2700000" algn="tl">
                  <a:srgbClr val="000000">
                    <a:alpha val="43137"/>
                  </a:srgbClr>
                </a:outerShdw>
              </a:effectLst>
              <a:latin typeface="Book Antiqua" panose="02040602050305030304" pitchFamily="18" charset="0"/>
            </a:endParaRPr>
          </a:p>
        </p:txBody>
      </p:sp>
      <p:pic>
        <p:nvPicPr>
          <p:cNvPr id="5" name="Picture 4">
            <a:extLst>
              <a:ext uri="{FF2B5EF4-FFF2-40B4-BE49-F238E27FC236}">
                <a16:creationId xmlns:a16="http://schemas.microsoft.com/office/drawing/2014/main" id="{F23C938E-87AD-7B99-20BA-E2D74B7BFA60}"/>
              </a:ext>
            </a:extLst>
          </p:cNvPr>
          <p:cNvPicPr>
            <a:picLocks noChangeAspect="1"/>
          </p:cNvPicPr>
          <p:nvPr/>
        </p:nvPicPr>
        <p:blipFill>
          <a:blip r:embed="rId2"/>
          <a:stretch>
            <a:fillRect/>
          </a:stretch>
        </p:blipFill>
        <p:spPr>
          <a:xfrm>
            <a:off x="394102" y="2050680"/>
            <a:ext cx="3145964" cy="83444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6514457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52"/>
        <p:cNvGrpSpPr/>
        <p:nvPr/>
      </p:nvGrpSpPr>
      <p:grpSpPr>
        <a:xfrm>
          <a:off x="0" y="0"/>
          <a:ext cx="0" cy="0"/>
          <a:chOff x="0" y="0"/>
          <a:chExt cx="0" cy="0"/>
        </a:xfrm>
      </p:grpSpPr>
      <p:sp>
        <p:nvSpPr>
          <p:cNvPr id="6" name="TextBox 5">
            <a:extLst>
              <a:ext uri="{FF2B5EF4-FFF2-40B4-BE49-F238E27FC236}">
                <a16:creationId xmlns:a16="http://schemas.microsoft.com/office/drawing/2014/main" id="{49379DA8-C7D1-F26B-3BD6-BEAF475E1078}"/>
              </a:ext>
            </a:extLst>
          </p:cNvPr>
          <p:cNvSpPr txBox="1"/>
          <p:nvPr/>
        </p:nvSpPr>
        <p:spPr>
          <a:xfrm>
            <a:off x="2442695" y="437028"/>
            <a:ext cx="5014210" cy="461665"/>
          </a:xfrm>
          <a:prstGeom prst="rect">
            <a:avLst/>
          </a:prstGeom>
          <a:noFill/>
        </p:spPr>
        <p:txBody>
          <a:bodyPr wrap="square" rtlCol="0">
            <a:spAutoFit/>
          </a:bodyPr>
          <a:lstStyle/>
          <a:p>
            <a:r>
              <a:rPr lang="en-IN" sz="2400" dirty="0">
                <a:solidFill>
                  <a:schemeClr val="bg1">
                    <a:lumMod val="50000"/>
                  </a:schemeClr>
                </a:solidFill>
                <a:effectLst>
                  <a:outerShdw blurRad="38100" dist="38100" dir="2700000" algn="tl">
                    <a:srgbClr val="000000">
                      <a:alpha val="43137"/>
                    </a:srgbClr>
                  </a:outerShdw>
                </a:effectLst>
                <a:latin typeface="Arial Black" panose="020B0A04020102020204" pitchFamily="34" charset="0"/>
              </a:rPr>
              <a:t>DATA PREPROCESSING</a:t>
            </a:r>
          </a:p>
        </p:txBody>
      </p:sp>
      <p:sp>
        <p:nvSpPr>
          <p:cNvPr id="7" name="TextBox 6">
            <a:extLst>
              <a:ext uri="{FF2B5EF4-FFF2-40B4-BE49-F238E27FC236}">
                <a16:creationId xmlns:a16="http://schemas.microsoft.com/office/drawing/2014/main" id="{19D55EF4-74EB-76C8-3DFD-AFEE3806C9BB}"/>
              </a:ext>
            </a:extLst>
          </p:cNvPr>
          <p:cNvSpPr txBox="1"/>
          <p:nvPr/>
        </p:nvSpPr>
        <p:spPr>
          <a:xfrm>
            <a:off x="71439" y="2995202"/>
            <a:ext cx="4055058" cy="1754326"/>
          </a:xfrm>
          <a:prstGeom prst="rect">
            <a:avLst/>
          </a:prstGeom>
          <a:noFill/>
        </p:spPr>
        <p:txBody>
          <a:bodyPr wrap="square" rtlCol="0">
            <a:spAutoFit/>
          </a:bodyPr>
          <a:lstStyle/>
          <a:p>
            <a:pPr marL="285750" indent="-285750">
              <a:buFont typeface="Arial" panose="020B0604020202020204" pitchFamily="34" charset="0"/>
              <a:buChar char="•"/>
            </a:pPr>
            <a:r>
              <a:rPr lang="en-US" sz="1200" b="0" i="0" dirty="0">
                <a:solidFill>
                  <a:schemeClr val="bg2"/>
                </a:solidFill>
                <a:effectLst>
                  <a:outerShdw blurRad="38100" dist="38100" dir="2700000" algn="tl">
                    <a:srgbClr val="000000">
                      <a:alpha val="43137"/>
                    </a:srgbClr>
                  </a:outerShdw>
                </a:effectLst>
                <a:latin typeface="Arial Rounded MT Bold" panose="020F0704030504030204" pitchFamily="34" charset="0"/>
              </a:rPr>
              <a:t>Obtained raw data from Kaggle in CSV format, comprising a single column containing a lengthy string.</a:t>
            </a:r>
          </a:p>
          <a:p>
            <a:pPr marL="285750" indent="-285750">
              <a:buFont typeface="Arial" panose="020B0604020202020204" pitchFamily="34" charset="0"/>
              <a:buChar char="•"/>
            </a:pPr>
            <a:r>
              <a:rPr lang="en-US" sz="1200" dirty="0">
                <a:solidFill>
                  <a:schemeClr val="bg2"/>
                </a:solidFill>
                <a:effectLst>
                  <a:outerShdw blurRad="38100" dist="38100" dir="2700000" algn="tl">
                    <a:srgbClr val="000000">
                      <a:alpha val="43137"/>
                    </a:srgbClr>
                  </a:outerShdw>
                </a:effectLst>
                <a:latin typeface="Arial Rounded MT Bold" panose="020F0704030504030204" pitchFamily="34" charset="0"/>
              </a:rPr>
              <a:t>T</a:t>
            </a:r>
            <a:r>
              <a:rPr lang="en-US" sz="1200" b="0" i="0" dirty="0">
                <a:solidFill>
                  <a:schemeClr val="bg2"/>
                </a:solidFill>
                <a:effectLst>
                  <a:outerShdw blurRad="38100" dist="38100" dir="2700000" algn="tl">
                    <a:srgbClr val="000000">
                      <a:alpha val="43137"/>
                    </a:srgbClr>
                  </a:outerShdw>
                </a:effectLst>
                <a:latin typeface="Arial Rounded MT Bold" panose="020F0704030504030204" pitchFamily="34" charset="0"/>
              </a:rPr>
              <a:t>he data from a single string format   is converted into a structured table with multiple </a:t>
            </a:r>
            <a:r>
              <a:rPr lang="en-US" sz="1200" dirty="0">
                <a:solidFill>
                  <a:schemeClr val="bg2"/>
                </a:solidFill>
                <a:effectLst>
                  <a:outerShdw blurRad="38100" dist="38100" dir="2700000" algn="tl">
                    <a:srgbClr val="000000">
                      <a:alpha val="43137"/>
                    </a:srgbClr>
                  </a:outerShdw>
                </a:effectLst>
                <a:latin typeface="Arial Rounded MT Bold" panose="020F0704030504030204" pitchFamily="34" charset="0"/>
              </a:rPr>
              <a:t>columns for  </a:t>
            </a:r>
            <a:r>
              <a:rPr lang="en-US" sz="1200" b="0" i="0" dirty="0">
                <a:solidFill>
                  <a:schemeClr val="bg2"/>
                </a:solidFill>
                <a:effectLst>
                  <a:outerShdw blurRad="38100" dist="38100" dir="2700000" algn="tl">
                    <a:srgbClr val="000000">
                      <a:alpha val="43137"/>
                    </a:srgbClr>
                  </a:outerShdw>
                </a:effectLst>
                <a:latin typeface="Arial Rounded MT Bold" panose="020F0704030504030204" pitchFamily="34" charset="0"/>
              </a:rPr>
              <a:t>further analysis.</a:t>
            </a:r>
          </a:p>
          <a:p>
            <a:pPr marL="285750" indent="-285750">
              <a:buFont typeface="Arial" panose="020B0604020202020204" pitchFamily="34" charset="0"/>
              <a:buChar char="•"/>
            </a:pPr>
            <a:r>
              <a:rPr lang="en-US" sz="1200" dirty="0">
                <a:solidFill>
                  <a:schemeClr val="bg2"/>
                </a:solidFill>
                <a:effectLst>
                  <a:outerShdw blurRad="38100" dist="38100" dir="2700000" algn="tl">
                    <a:srgbClr val="000000">
                      <a:alpha val="43137"/>
                    </a:srgbClr>
                  </a:outerShdw>
                </a:effectLst>
                <a:latin typeface="Arial Rounded MT Bold" panose="020F0704030504030204" pitchFamily="34" charset="0"/>
              </a:rPr>
              <a:t>By splitting the string at semicolons, new columns were generated, each containing distinct information.</a:t>
            </a:r>
            <a:endParaRPr lang="en-IN" sz="1200" dirty="0">
              <a:solidFill>
                <a:schemeClr val="bg2"/>
              </a:solidFill>
              <a:effectLst>
                <a:outerShdw blurRad="38100" dist="38100" dir="2700000" algn="tl">
                  <a:srgbClr val="000000">
                    <a:alpha val="43137"/>
                  </a:srgbClr>
                </a:outerShdw>
              </a:effectLst>
              <a:latin typeface="Arial Rounded MT Bold" panose="020F0704030504030204" pitchFamily="34" charset="0"/>
            </a:endParaRPr>
          </a:p>
        </p:txBody>
      </p:sp>
      <p:pic>
        <p:nvPicPr>
          <p:cNvPr id="9" name="Picture 8">
            <a:extLst>
              <a:ext uri="{FF2B5EF4-FFF2-40B4-BE49-F238E27FC236}">
                <a16:creationId xmlns:a16="http://schemas.microsoft.com/office/drawing/2014/main" id="{75774209-2F74-36E4-338B-E484624A5473}"/>
              </a:ext>
            </a:extLst>
          </p:cNvPr>
          <p:cNvPicPr>
            <a:picLocks noChangeAspect="1"/>
          </p:cNvPicPr>
          <p:nvPr/>
        </p:nvPicPr>
        <p:blipFill>
          <a:blip r:embed="rId3"/>
          <a:stretch>
            <a:fillRect/>
          </a:stretch>
        </p:blipFill>
        <p:spPr>
          <a:xfrm>
            <a:off x="140450" y="1073892"/>
            <a:ext cx="4948806" cy="1497858"/>
          </a:xfrm>
          <a:prstGeom prst="rect">
            <a:avLst/>
          </a:prstGeom>
          <a:ln>
            <a:noFill/>
          </a:ln>
          <a:effectLst>
            <a:outerShdw blurRad="190500" algn="tl" rotWithShape="0">
              <a:srgbClr val="000000">
                <a:alpha val="70000"/>
              </a:srgbClr>
            </a:outerShdw>
          </a:effectLst>
        </p:spPr>
      </p:pic>
      <p:pic>
        <p:nvPicPr>
          <p:cNvPr id="2" name="Picture 1">
            <a:extLst>
              <a:ext uri="{FF2B5EF4-FFF2-40B4-BE49-F238E27FC236}">
                <a16:creationId xmlns:a16="http://schemas.microsoft.com/office/drawing/2014/main" id="{24DD6C26-9840-A148-2776-0A9C1B833A10}"/>
              </a:ext>
            </a:extLst>
          </p:cNvPr>
          <p:cNvPicPr>
            <a:picLocks noChangeAspect="1"/>
          </p:cNvPicPr>
          <p:nvPr/>
        </p:nvPicPr>
        <p:blipFill>
          <a:blip r:embed="rId4"/>
          <a:stretch>
            <a:fillRect/>
          </a:stretch>
        </p:blipFill>
        <p:spPr>
          <a:xfrm>
            <a:off x="4089606" y="2995202"/>
            <a:ext cx="5017504" cy="1929525"/>
          </a:xfrm>
          <a:prstGeom prst="rect">
            <a:avLst/>
          </a:prstGeom>
          <a:ln>
            <a:noFill/>
          </a:ln>
          <a:effectLst>
            <a:outerShdw blurRad="190500" algn="tl" rotWithShape="0">
              <a:srgbClr val="000000">
                <a:alpha val="70000"/>
              </a:srgbClr>
            </a:outerShdw>
          </a:effectLst>
        </p:spPr>
      </p:pic>
      <p:sp>
        <p:nvSpPr>
          <p:cNvPr id="3" name="Arrow: Bent 2">
            <a:extLst>
              <a:ext uri="{FF2B5EF4-FFF2-40B4-BE49-F238E27FC236}">
                <a16:creationId xmlns:a16="http://schemas.microsoft.com/office/drawing/2014/main" id="{3F15921F-967B-90C3-6FB6-1C35EE55EB09}"/>
              </a:ext>
            </a:extLst>
          </p:cNvPr>
          <p:cNvSpPr/>
          <p:nvPr/>
        </p:nvSpPr>
        <p:spPr>
          <a:xfrm rot="5400000">
            <a:off x="5078540" y="1833537"/>
            <a:ext cx="1154382" cy="1132950"/>
          </a:xfrm>
          <a:prstGeom prst="bentArrow">
            <a:avLst>
              <a:gd name="adj1" fmla="val 9237"/>
              <a:gd name="adj2" fmla="val 19956"/>
              <a:gd name="adj3" fmla="val 25000"/>
              <a:gd name="adj4" fmla="val 62666"/>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pic>
        <p:nvPicPr>
          <p:cNvPr id="5" name="Picture 4">
            <a:extLst>
              <a:ext uri="{FF2B5EF4-FFF2-40B4-BE49-F238E27FC236}">
                <a16:creationId xmlns:a16="http://schemas.microsoft.com/office/drawing/2014/main" id="{60EDCD93-E8BB-E3D4-80BF-1EC33099EEB7}"/>
              </a:ext>
            </a:extLst>
          </p:cNvPr>
          <p:cNvPicPr>
            <a:picLocks noChangeAspect="1"/>
          </p:cNvPicPr>
          <p:nvPr/>
        </p:nvPicPr>
        <p:blipFill>
          <a:blip r:embed="rId5"/>
          <a:stretch>
            <a:fillRect/>
          </a:stretch>
        </p:blipFill>
        <p:spPr>
          <a:xfrm>
            <a:off x="3451674" y="-392151"/>
            <a:ext cx="745572" cy="276646"/>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58"/>
        <p:cNvGrpSpPr/>
        <p:nvPr/>
      </p:nvGrpSpPr>
      <p:grpSpPr>
        <a:xfrm>
          <a:off x="0" y="0"/>
          <a:ext cx="0" cy="0"/>
          <a:chOff x="0" y="0"/>
          <a:chExt cx="0" cy="0"/>
        </a:xfrm>
      </p:grpSpPr>
      <p:sp>
        <p:nvSpPr>
          <p:cNvPr id="4" name="TextBox 3">
            <a:extLst>
              <a:ext uri="{FF2B5EF4-FFF2-40B4-BE49-F238E27FC236}">
                <a16:creationId xmlns:a16="http://schemas.microsoft.com/office/drawing/2014/main" id="{6B9BCCA6-7869-8791-8916-2B23911EBFEF}"/>
              </a:ext>
            </a:extLst>
          </p:cNvPr>
          <p:cNvSpPr txBox="1"/>
          <p:nvPr/>
        </p:nvSpPr>
        <p:spPr>
          <a:xfrm>
            <a:off x="1641275" y="954107"/>
            <a:ext cx="6068618" cy="1169551"/>
          </a:xfrm>
          <a:prstGeom prst="rect">
            <a:avLst/>
          </a:prstGeom>
          <a:noFill/>
        </p:spPr>
        <p:txBody>
          <a:bodyPr wrap="square" rtlCol="0">
            <a:spAutoFit/>
          </a:bodyPr>
          <a:lstStyle/>
          <a:p>
            <a:pPr marL="285750" indent="-285750" algn="l">
              <a:buFont typeface="Arial" panose="020B0604020202020204" pitchFamily="34" charset="0"/>
              <a:buChar char="•"/>
            </a:pPr>
            <a:r>
              <a:rPr lang="en-US" b="0" i="0" dirty="0">
                <a:solidFill>
                  <a:schemeClr val="tx1"/>
                </a:solidFill>
                <a:effectLst>
                  <a:outerShdw blurRad="38100" dist="38100" dir="2700000" algn="tl">
                    <a:srgbClr val="000000">
                      <a:alpha val="43137"/>
                    </a:srgbClr>
                  </a:outerShdw>
                </a:effectLst>
                <a:latin typeface="Arial Rounded MT Bold" panose="020F0704030504030204" pitchFamily="34" charset="0"/>
              </a:rPr>
              <a:t>Transformed the data into a structured table format with multiple columns. </a:t>
            </a:r>
          </a:p>
          <a:p>
            <a:pPr marL="285750" indent="-285750" algn="l">
              <a:buFont typeface="Arial" panose="020B0604020202020204" pitchFamily="34" charset="0"/>
              <a:buChar char="•"/>
            </a:pPr>
            <a:r>
              <a:rPr lang="en-US" dirty="0">
                <a:solidFill>
                  <a:schemeClr val="tx1"/>
                </a:solidFill>
                <a:effectLst>
                  <a:outerShdw blurRad="38100" dist="38100" dir="2700000" algn="tl">
                    <a:srgbClr val="000000">
                      <a:alpha val="43137"/>
                    </a:srgbClr>
                  </a:outerShdw>
                </a:effectLst>
                <a:latin typeface="Arial Rounded MT Bold" panose="020F0704030504030204" pitchFamily="34" charset="0"/>
              </a:rPr>
              <a:t>Adding up the rainfall data from 1</a:t>
            </a:r>
            <a:r>
              <a:rPr lang="en-US" baseline="30000" dirty="0">
                <a:solidFill>
                  <a:schemeClr val="tx1"/>
                </a:solidFill>
                <a:effectLst>
                  <a:outerShdw blurRad="38100" dist="38100" dir="2700000" algn="tl">
                    <a:srgbClr val="000000">
                      <a:alpha val="43137"/>
                    </a:srgbClr>
                  </a:outerShdw>
                </a:effectLst>
                <a:latin typeface="Arial Rounded MT Bold" panose="020F0704030504030204" pitchFamily="34" charset="0"/>
              </a:rPr>
              <a:t>st</a:t>
            </a:r>
            <a:r>
              <a:rPr lang="en-US" dirty="0">
                <a:solidFill>
                  <a:schemeClr val="tx1"/>
                </a:solidFill>
                <a:effectLst>
                  <a:outerShdw blurRad="38100" dist="38100" dir="2700000" algn="tl">
                    <a:srgbClr val="000000">
                      <a:alpha val="43137"/>
                    </a:srgbClr>
                  </a:outerShdw>
                </a:effectLst>
                <a:latin typeface="Arial Rounded MT Bold" panose="020F0704030504030204" pitchFamily="34" charset="0"/>
              </a:rPr>
              <a:t> to 31</a:t>
            </a:r>
            <a:r>
              <a:rPr lang="en-US" baseline="30000" dirty="0">
                <a:solidFill>
                  <a:schemeClr val="tx1"/>
                </a:solidFill>
                <a:effectLst>
                  <a:outerShdw blurRad="38100" dist="38100" dir="2700000" algn="tl">
                    <a:srgbClr val="000000">
                      <a:alpha val="43137"/>
                    </a:srgbClr>
                  </a:outerShdw>
                </a:effectLst>
                <a:latin typeface="Arial Rounded MT Bold" panose="020F0704030504030204" pitchFamily="34" charset="0"/>
              </a:rPr>
              <a:t>st</a:t>
            </a:r>
            <a:r>
              <a:rPr lang="en-US" dirty="0">
                <a:solidFill>
                  <a:schemeClr val="tx1"/>
                </a:solidFill>
                <a:effectLst>
                  <a:outerShdw blurRad="38100" dist="38100" dir="2700000" algn="tl">
                    <a:srgbClr val="000000">
                      <a:alpha val="43137"/>
                    </a:srgbClr>
                  </a:outerShdw>
                </a:effectLst>
                <a:latin typeface="Arial Rounded MT Bold" panose="020F0704030504030204" pitchFamily="34" charset="0"/>
              </a:rPr>
              <a:t> of every month of individual district and storing that information in another feature which is named as Total for in-depth analysis of rainfall trends.</a:t>
            </a:r>
            <a:endParaRPr lang="en-US" b="0" i="0" dirty="0">
              <a:solidFill>
                <a:schemeClr val="tx1"/>
              </a:solidFill>
              <a:effectLst>
                <a:outerShdw blurRad="38100" dist="38100" dir="2700000" algn="tl">
                  <a:srgbClr val="000000">
                    <a:alpha val="43137"/>
                  </a:srgbClr>
                </a:outerShdw>
              </a:effectLst>
              <a:latin typeface="Arial Rounded MT Bold" panose="020F0704030504030204" pitchFamily="34" charset="0"/>
            </a:endParaRPr>
          </a:p>
        </p:txBody>
      </p:sp>
      <p:pic>
        <p:nvPicPr>
          <p:cNvPr id="3" name="Picture 2">
            <a:extLst>
              <a:ext uri="{FF2B5EF4-FFF2-40B4-BE49-F238E27FC236}">
                <a16:creationId xmlns:a16="http://schemas.microsoft.com/office/drawing/2014/main" id="{14CCD29D-A124-834F-5D85-0DEBCB1E286D}"/>
              </a:ext>
            </a:extLst>
          </p:cNvPr>
          <p:cNvPicPr>
            <a:picLocks noChangeAspect="1"/>
          </p:cNvPicPr>
          <p:nvPr/>
        </p:nvPicPr>
        <p:blipFill>
          <a:blip r:embed="rId3"/>
          <a:stretch>
            <a:fillRect/>
          </a:stretch>
        </p:blipFill>
        <p:spPr>
          <a:xfrm>
            <a:off x="1184123" y="2351903"/>
            <a:ext cx="6775754" cy="2514161"/>
          </a:xfrm>
          <a:prstGeom prst="rect">
            <a:avLst/>
          </a:prstGeom>
          <a:ln>
            <a:noFill/>
          </a:ln>
          <a:effectLst>
            <a:outerShdw blurRad="190500" algn="tl" rotWithShape="0">
              <a:srgbClr val="000000">
                <a:alpha val="70000"/>
              </a:srgbClr>
            </a:outerShdw>
          </a:effectLst>
        </p:spPr>
      </p:pic>
      <p:sp>
        <p:nvSpPr>
          <p:cNvPr id="5" name="Rectangle 4">
            <a:extLst>
              <a:ext uri="{FF2B5EF4-FFF2-40B4-BE49-F238E27FC236}">
                <a16:creationId xmlns:a16="http://schemas.microsoft.com/office/drawing/2014/main" id="{7043E634-D330-FCF9-66DB-616EE46B1E08}"/>
              </a:ext>
            </a:extLst>
          </p:cNvPr>
          <p:cNvSpPr/>
          <p:nvPr/>
        </p:nvSpPr>
        <p:spPr>
          <a:xfrm>
            <a:off x="7242048" y="2351903"/>
            <a:ext cx="717829" cy="2514161"/>
          </a:xfrm>
          <a:prstGeom prst="rect">
            <a:avLst/>
          </a:prstGeom>
          <a:noFill/>
          <a:ln>
            <a:solidFill>
              <a:srgbClr val="7030A0"/>
            </a:solidFill>
          </a:ln>
          <a:effectLst>
            <a:glow rad="139700">
              <a:schemeClr val="accent2">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77BA81EC-36A3-DBE7-BEEF-1CCD49B5D50C}"/>
              </a:ext>
            </a:extLst>
          </p:cNvPr>
          <p:cNvSpPr txBox="1"/>
          <p:nvPr/>
        </p:nvSpPr>
        <p:spPr>
          <a:xfrm>
            <a:off x="2457450" y="0"/>
            <a:ext cx="4436269" cy="954107"/>
          </a:xfrm>
          <a:prstGeom prst="rect">
            <a:avLst/>
          </a:prstGeom>
          <a:noFill/>
        </p:spPr>
        <p:txBody>
          <a:bodyPr wrap="square" rtlCol="0">
            <a:spAutoFit/>
          </a:bodyPr>
          <a:lstStyle/>
          <a:p>
            <a:pPr algn="ctr"/>
            <a:r>
              <a:rPr lang="en-IN" sz="2800" b="1" dirty="0">
                <a:effectLst>
                  <a:outerShdw blurRad="38100" dist="38100" dir="2700000" algn="tl">
                    <a:srgbClr val="000000">
                      <a:alpha val="43137"/>
                    </a:srgbClr>
                  </a:outerShdw>
                </a:effectLst>
                <a:latin typeface="Arial Black" panose="020B0A04020102020204" pitchFamily="34" charset="0"/>
              </a:rPr>
              <a:t>DATA TRANSFORMATION</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Rain Marketing Plan by Slidesgo">
  <a:themeElements>
    <a:clrScheme name="Simple Light">
      <a:dk1>
        <a:srgbClr val="FFFFFF"/>
      </a:dk1>
      <a:lt1>
        <a:srgbClr val="2F4858"/>
      </a:lt1>
      <a:dk2>
        <a:srgbClr val="FFFFFF"/>
      </a:dk2>
      <a:lt2>
        <a:srgbClr val="388AC7"/>
      </a:lt2>
      <a:accent1>
        <a:srgbClr val="55DDE0"/>
      </a:accent1>
      <a:accent2>
        <a:srgbClr val="F26419"/>
      </a:accent2>
      <a:accent3>
        <a:srgbClr val="F6AE2D"/>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1003</TotalTime>
  <Words>1285</Words>
  <Application>Microsoft Office PowerPoint</Application>
  <PresentationFormat>On-screen Show (16:9)</PresentationFormat>
  <Paragraphs>102</Paragraphs>
  <Slides>18</Slides>
  <Notes>14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Book Antiqua</vt:lpstr>
      <vt:lpstr>Arial</vt:lpstr>
      <vt:lpstr>Raleway</vt:lpstr>
      <vt:lpstr>Montserrat</vt:lpstr>
      <vt:lpstr>Eras Bold ITC</vt:lpstr>
      <vt:lpstr>Arial Black</vt:lpstr>
      <vt:lpstr>Abril Fatface</vt:lpstr>
      <vt:lpstr>Baskerville Old Face</vt:lpstr>
      <vt:lpstr>Wingdings</vt:lpstr>
      <vt:lpstr>Arial Rounded MT Bold</vt:lpstr>
      <vt:lpstr>Rain Marketing Plan by Slidesgo</vt:lpstr>
      <vt:lpstr>PowerPoint Presentation</vt:lpstr>
      <vt:lpstr>AGENDA</vt:lpstr>
      <vt:lpstr>ABSTRACT</vt:lpstr>
      <vt:lpstr>INTRODUCTION</vt:lpstr>
      <vt:lpstr>PowerPoint Presentation</vt:lpstr>
      <vt:lpstr>Data Collection and Description</vt:lpstr>
      <vt:lpstr>Libraries and Tools Used for Analysis of the Data</vt:lpstr>
      <vt:lpstr>PowerPoint Presentation</vt:lpstr>
      <vt:lpstr>PowerPoint Presentation</vt:lpstr>
      <vt:lpstr>DATA VISUALIZATION</vt:lpstr>
      <vt:lpstr>PowerPoint Presentation</vt:lpstr>
      <vt:lpstr>PowerPoint Presentation</vt:lpstr>
      <vt:lpstr>OVER-VIEW ANALYSIS OF THE DATA</vt:lpstr>
      <vt:lpstr>PowerPoint Presentation</vt:lpstr>
      <vt:lpstr>The key insights after visualizing the data </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RAINFALL IN INDIA IN 2022</dc:title>
  <dc:creator>HP</dc:creator>
  <cp:lastModifiedBy>Muchumarri Vikram</cp:lastModifiedBy>
  <cp:revision>34</cp:revision>
  <dcterms:modified xsi:type="dcterms:W3CDTF">2023-09-21T10:58:01Z</dcterms:modified>
</cp:coreProperties>
</file>