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Kumar" initials="VK" lastIdx="1" clrIdx="0">
    <p:extLst>
      <p:ext uri="{19B8F6BF-5375-455C-9EA6-DF929625EA0E}">
        <p15:presenceInfo xmlns:p15="http://schemas.microsoft.com/office/powerpoint/2012/main" userId="Vikram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6:58:07.231" idx="1">
    <p:pos x="10" y="10"/>
    <p:text>HYV area for states yearwise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041-CA6C-42B8-A0B2-D448E283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F834D-B9F5-4BC9-BFC9-B5587D0FF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3617-443C-4B87-8253-2DA5F0F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E233-D401-4347-94A4-E1664320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BC5F-1FBC-49A6-AD8B-4075CE2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779-6E89-4195-9F43-C6934DC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058E-F925-4001-B5BD-EA6104B5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1639-684B-43D5-A360-9BA2BFB3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A809-07A4-468E-94B5-55E60C50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F5C2-FF1B-404E-9FA6-E95F4148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DA81D-6812-4710-BBF8-3AB44609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A6DE9-94E8-43CA-A205-A7501BD7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F67D-1377-4621-B5F3-E29F4CA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47D7-FE13-427B-B990-C8F18224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75AF-347E-4FFA-9E44-369C56B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12F1-0EEC-4BBE-82E1-77121A99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22D4-22DE-4056-A84B-69FC527D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F4F1-F720-489A-AF9C-107B0BB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F9A6-CCCD-4DD9-B288-80E7C649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B44F-30F2-4C3D-B67C-F85CF3F0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9A5-1B24-44BC-B66B-A462CCD2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AD68-792A-4E24-82E9-4273E6C8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DBEA-55E4-48B2-AD12-9935ED1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39A2-9E10-4C95-913B-1765A445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2357-AAF9-469F-B52E-55C825EF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E20D-F360-4731-BB03-9473BD94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C03F-C9C1-4AED-8532-30E7BC2E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CF40-B8CD-4983-9582-C2E36717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35E8-45D8-40A9-92F2-E8E10663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1DC03-4641-4160-8316-5ABD33D1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0AFE-DD0B-4182-A3DE-2845F41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2688-F545-4263-83B4-78778C7F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A04F-6CCA-4DB2-A1CA-B673C9B4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D1C4-E597-4B2D-8A5E-F49EB41C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69E1-EA8C-446E-823B-CFFBDE348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83711-F024-42C8-87AB-E70A1CC0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4ADC4-087A-4C50-9217-259CD298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D5BF-618F-4D6B-9760-6EA8CC9F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CBF29-7A90-4242-9E3A-EC7FC146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97F-36F0-4742-8126-A1B5455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21AF-93B3-4082-A14E-E13C5238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960D-29C6-42D9-9E5D-CE70401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0B8B2-2620-454C-8317-5E6FE1C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00D10-17F3-475A-9506-2B0D5BB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14CF-DCF7-4F5E-9B6B-71167AF8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77E2-6CD1-472F-B5C4-995CCD0E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B12-F7FD-4FA0-A394-70041E02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A1C-8E2A-41D4-8DD9-23EC9D94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3748-1F97-4CE9-8EAE-E7FED6E6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FCFA-FBC4-49B0-8E2F-B87AA9F7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95F7-C114-4EED-AB05-A561BA44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C9A8-196E-4A82-925F-C579A41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315-A997-4BD1-A04C-4BD38BFC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39EF8-5E5B-4694-AD1D-03F8D940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7A96-DDD4-4DD0-B2F1-CFCF8A9E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A3D0-2F31-4719-8EFD-898D2273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8375F-26E9-4E1E-B333-BA818D8E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798F-0E44-4CDA-8F63-7786B063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7014-00AB-4C79-BE90-B3F7C76D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6F13-DD70-40DB-9A37-8CF889BA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312F-42D7-4574-8C02-700EF877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5D95-A85B-429F-A67D-493849552982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4CAF-AC51-4D69-BEAB-399DFE4E4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5BE-B096-497E-B68B-FE4403486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1959-7ABA-427A-9F51-6CB2EB02E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3FD6D-4BB8-4828-ADFF-9B78FE31B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7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mplement&#10;&#10;Description automatically generated">
            <a:extLst>
              <a:ext uri="{FF2B5EF4-FFF2-40B4-BE49-F238E27FC236}">
                <a16:creationId xmlns:a16="http://schemas.microsoft.com/office/drawing/2014/main" id="{1A860D81-0281-4B7B-9252-C978516E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16032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range, colorful, bicycle, board&#10;&#10;Description automatically generated">
            <a:extLst>
              <a:ext uri="{FF2B5EF4-FFF2-40B4-BE49-F238E27FC236}">
                <a16:creationId xmlns:a16="http://schemas.microsoft.com/office/drawing/2014/main" id="{70BD4C58-2F5D-4257-85C8-CB32C18D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5" y="91440"/>
            <a:ext cx="1155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CC3669-2C32-4828-BCF0-D4B4E146A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" y="72304"/>
            <a:ext cx="11926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B0F7B67-8F79-4ED5-A69C-08CE3055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175458"/>
            <a:ext cx="7347702" cy="66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8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9E19B6-7A7B-49DA-8E7D-F74AA88C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77" y="103187"/>
            <a:ext cx="12192000" cy="66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B616AE0-6F6A-491B-9784-C4FD5867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77" y="95250"/>
            <a:ext cx="12192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4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lorful, lined, sitting, line&#10;&#10;Description automatically generated">
            <a:extLst>
              <a:ext uri="{FF2B5EF4-FFF2-40B4-BE49-F238E27FC236}">
                <a16:creationId xmlns:a16="http://schemas.microsoft.com/office/drawing/2014/main" id="{A8D0ED94-3C64-4BDC-B38D-2EFB8E2D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2" y="243125"/>
            <a:ext cx="6086555" cy="6086555"/>
          </a:xfrm>
        </p:spPr>
      </p:pic>
    </p:spTree>
    <p:extLst>
      <p:ext uri="{BB962C8B-B14F-4D97-AF65-F5344CB8AC3E}">
        <p14:creationId xmlns:p14="http://schemas.microsoft.com/office/powerpoint/2010/main" val="1497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635CE-37F1-4DEC-98FD-7C449E47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529847"/>
            <a:ext cx="6539345" cy="5231477"/>
          </a:xfr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0B19AA3-D8C1-4CA9-B0A3-91BE5BFF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8" y="529847"/>
            <a:ext cx="6110610" cy="48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9F79F-E2CB-4D00-A4D3-ADCC8CD5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365494"/>
            <a:ext cx="5349875" cy="42799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C28450-FC11-4247-BFCB-AE65928B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13095"/>
            <a:ext cx="5349875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ADDE-B5B7-4D3D-BE63-081FD1B5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9" y="-53445"/>
            <a:ext cx="6637602" cy="66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C12FA-D250-49B4-828D-7C4D354F1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" r="-3" b="7294"/>
          <a:stretch/>
        </p:blipFill>
        <p:spPr>
          <a:xfrm>
            <a:off x="1571101" y="965200"/>
            <a:ext cx="3508349" cy="20602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ncil and paper&#10;&#10;Description automatically generated">
            <a:extLst>
              <a:ext uri="{FF2B5EF4-FFF2-40B4-BE49-F238E27FC236}">
                <a16:creationId xmlns:a16="http://schemas.microsoft.com/office/drawing/2014/main" id="{A43CBFFA-B47E-41CA-8C27-B49B41DE5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r="7335" b="-1"/>
          <a:stretch/>
        </p:blipFill>
        <p:spPr>
          <a:xfrm>
            <a:off x="7606814" y="965200"/>
            <a:ext cx="2499714" cy="20602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77AB3-0710-4A26-AAB8-D112A6D70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 r="2" b="10723"/>
          <a:stretch/>
        </p:blipFill>
        <p:spPr>
          <a:xfrm>
            <a:off x="1400042" y="3832502"/>
            <a:ext cx="3850466" cy="20602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14DB0-9467-4CF1-88AB-78259DA2CA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 r="2" b="9414"/>
          <a:stretch/>
        </p:blipFill>
        <p:spPr>
          <a:xfrm>
            <a:off x="7011577" y="3836247"/>
            <a:ext cx="3690187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8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FE0E5-44FA-4818-A91F-3AC82905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3" y="3413468"/>
            <a:ext cx="10576950" cy="323390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F22559-97B0-454F-8264-1CADDC597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186266"/>
            <a:ext cx="9194800" cy="31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E394C7C-4E44-42C1-BE6A-6FEBC4F6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40" y="0"/>
            <a:ext cx="4114800" cy="6858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96379-0F94-4C71-A6B0-1FC7213F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pic>
        <p:nvPicPr>
          <p:cNvPr id="22" name="Content Placeholder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8F9CF7-B2FF-47B5-AA07-8387A818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" y="0"/>
            <a:ext cx="4114801" cy="6858004"/>
          </a:xfrm>
        </p:spPr>
      </p:pic>
    </p:spTree>
    <p:extLst>
      <p:ext uri="{BB962C8B-B14F-4D97-AF65-F5344CB8AC3E}">
        <p14:creationId xmlns:p14="http://schemas.microsoft.com/office/powerpoint/2010/main" val="14409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Kumar</dc:creator>
  <cp:lastModifiedBy>Vikram Kumar</cp:lastModifiedBy>
  <cp:revision>4</cp:revision>
  <dcterms:created xsi:type="dcterms:W3CDTF">2019-11-06T15:43:07Z</dcterms:created>
  <dcterms:modified xsi:type="dcterms:W3CDTF">2019-11-06T16:08:55Z</dcterms:modified>
</cp:coreProperties>
</file>