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3" roundtripDataSignature="AMtx7mh2EDH93qzZx3f9z8jNmAtrICkL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2" name="Google Shape;182;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4" name="Google Shape;194;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4" name="Google Shape;204;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5" name="Google Shape;215;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4" name="Google Shape;13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3" name="Google Shape;153;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4" name="Google Shape;164;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6" name="Google Shape;176;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5"/>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8"/>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4"/>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4"/>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4"/>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4"/>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4"/>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4"/>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4"/>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4"/>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4"/>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66" name="Google Shape;66;p1"/>
          <p:cNvSpPr txBox="1"/>
          <p:nvPr/>
        </p:nvSpPr>
        <p:spPr>
          <a:xfrm>
            <a:off x="1621017" y="2874713"/>
            <a:ext cx="71598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STUDENT NAME : Vikram V </a:t>
            </a:r>
            <a:endParaRPr sz="2500"/>
          </a:p>
          <a:p>
            <a:pPr indent="0" lvl="0" marL="0" rtl="0" algn="l">
              <a:spcBef>
                <a:spcPts val="0"/>
              </a:spcBef>
              <a:spcAft>
                <a:spcPts val="0"/>
              </a:spcAft>
              <a:buNone/>
            </a:pPr>
            <a:r>
              <a:rPr lang="en-US" sz="2500"/>
              <a:t>REGISTER NO      : 312215563</a:t>
            </a:r>
            <a:endParaRPr sz="2500"/>
          </a:p>
          <a:p>
            <a:pPr indent="0" lvl="0" marL="0" rtl="0" algn="l">
              <a:spcBef>
                <a:spcPts val="0"/>
              </a:spcBef>
              <a:spcAft>
                <a:spcPts val="0"/>
              </a:spcAft>
              <a:buNone/>
            </a:pPr>
            <a:r>
              <a:rPr lang="en-US" sz="2500"/>
              <a:t>DEPARTMENT     : B.com (General) 3rd year</a:t>
            </a:r>
            <a:endParaRPr sz="2500"/>
          </a:p>
          <a:p>
            <a:pPr indent="0" lvl="0" marL="0" rtl="0" algn="l">
              <a:spcBef>
                <a:spcPts val="0"/>
              </a:spcBef>
              <a:spcAft>
                <a:spcPts val="0"/>
              </a:spcAft>
              <a:buNone/>
            </a:pPr>
            <a:r>
              <a:rPr lang="en-US" sz="2500"/>
              <a:t>COLLEGE             : patrician college of arts and science</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5" name="Google Shape;185;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8" name="Google Shape;188;p10"/>
          <p:cNvPicPr preferRelativeResize="0"/>
          <p:nvPr/>
        </p:nvPicPr>
        <p:blipFill rotWithShape="1">
          <a:blip r:embed="rId3">
            <a:alphaModFix/>
          </a:blip>
          <a:srcRect b="-3754" l="3186" r="0" t="0"/>
          <a:stretch/>
        </p:blipFill>
        <p:spPr>
          <a:xfrm>
            <a:off x="115529" y="1697908"/>
            <a:ext cx="2388378" cy="3547909"/>
          </a:xfrm>
          <a:prstGeom prst="rect">
            <a:avLst/>
          </a:prstGeom>
          <a:noFill/>
          <a:ln>
            <a:noFill/>
          </a:ln>
        </p:spPr>
      </p:pic>
      <p:sp>
        <p:nvSpPr>
          <p:cNvPr id="189" name="Google Shape;189;p10"/>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OUR SOLUTION</a:t>
            </a:r>
            <a:endParaRPr sz="4250"/>
          </a:p>
        </p:txBody>
      </p:sp>
      <p:sp>
        <p:nvSpPr>
          <p:cNvPr id="190" name="Google Shape;190;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1" name="Google Shape;191;p10"/>
          <p:cNvSpPr txBox="1"/>
          <p:nvPr/>
        </p:nvSpPr>
        <p:spPr>
          <a:xfrm>
            <a:off x="2496533" y="2389116"/>
            <a:ext cx="7485667"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Performance Level– There are categories into Levels such as very high,high,med,low,etc...</a:t>
            </a: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7" name="Google Shape;197;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8" name="Google Shape;198;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9" name="Google Shape;199;p11"/>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200" name="Google Shape;200;p11"/>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11"/>
          <p:cNvSpPr txBox="1"/>
          <p:nvPr/>
        </p:nvSpPr>
        <p:spPr>
          <a:xfrm>
            <a:off x="739775" y="1543057"/>
            <a:ext cx="610207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*Data Preparation: Clean and organize data, ensuring accuracy and consistency.</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12"/>
          <p:cNvSpPr/>
          <p:nvPr/>
        </p:nvSpPr>
        <p:spPr>
          <a:xfrm>
            <a:off x="7158037" y="160496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9" name="Google Shape;209;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0" name="Google Shape;210;p12"/>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11" name="Google Shape;211;p1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12" name="Google Shape;212;p12"/>
          <p:cNvPicPr preferRelativeResize="0"/>
          <p:nvPr/>
        </p:nvPicPr>
        <p:blipFill rotWithShape="1">
          <a:blip r:embed="rId4">
            <a:alphaModFix/>
          </a:blip>
          <a:srcRect b="0" l="0" r="0" t="0"/>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3"/>
          <p:cNvSpPr txBox="1"/>
          <p:nvPr/>
        </p:nvSpPr>
        <p:spPr>
          <a:xfrm>
            <a:off x="1566502" y="1734501"/>
            <a:ext cx="7586604"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3879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1" name="Google Shape;91;p2"/>
          <p:cNvSpPr txBox="1"/>
          <p:nvPr/>
        </p:nvSpPr>
        <p:spPr>
          <a:xfrm>
            <a:off x="1217522" y="2123271"/>
            <a:ext cx="8593228" cy="14121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146112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6" name="Google Shape;116;p3"/>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7" name="Google Shape;117;p3"/>
          <p:cNvSpPr txBox="1"/>
          <p:nvPr/>
        </p:nvSpPr>
        <p:spPr>
          <a:xfrm>
            <a:off x="2509807" y="1041533"/>
            <a:ext cx="5029200" cy="42696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7834312" y="1676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5636895" cy="1261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30" name="Google Shape;130;p4"/>
          <p:cNvSpPr txBox="1"/>
          <p:nvPr/>
        </p:nvSpPr>
        <p:spPr>
          <a:xfrm>
            <a:off x="478602" y="1563867"/>
            <a:ext cx="6812785" cy="222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i="0" lang="en-US" sz="1800" u="none" cap="none" strike="noStrike">
                <a:solidFill>
                  <a:schemeClr val="dk1"/>
                </a:solidFill>
                <a:latin typeface="Calibri"/>
                <a:ea typeface="Calibri"/>
                <a:cs typeface="Calibri"/>
                <a:sym typeface="Calibri"/>
              </a:rPr>
              <a:t>.</a:t>
            </a:r>
            <a:endParaRPr/>
          </a:p>
        </p:txBody>
      </p:sp>
      <p:sp>
        <p:nvSpPr>
          <p:cNvPr id="131" name="Google Shape;131;p4"/>
          <p:cNvSpPr txBox="1"/>
          <p:nvPr/>
        </p:nvSpPr>
        <p:spPr>
          <a:xfrm>
            <a:off x="478602" y="3851395"/>
            <a:ext cx="7162800" cy="222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5"/>
          <p:cNvSpPr/>
          <p:nvPr/>
        </p:nvSpPr>
        <p:spPr>
          <a:xfrm>
            <a:off x="8623965" y="199057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5"/>
          <p:cNvSpPr txBox="1"/>
          <p:nvPr>
            <p:ph type="title"/>
          </p:nvPr>
        </p:nvSpPr>
        <p:spPr>
          <a:xfrm>
            <a:off x="739775" y="829627"/>
            <a:ext cx="5263515" cy="126109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2" name="Google Shape;142;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5"/>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4" name="Google Shape;144;p5"/>
          <p:cNvSpPr txBox="1"/>
          <p:nvPr/>
        </p:nvSpPr>
        <p:spPr>
          <a:xfrm>
            <a:off x="238125" y="2425601"/>
            <a:ext cx="8420100" cy="25805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i="0" lang="en-US" sz="2400" u="none" cap="none" strike="noStrike">
                <a:solidFill>
                  <a:srgbClr val="0D0D0D"/>
                </a:solidFill>
                <a:latin typeface="Times New Roman"/>
                <a:ea typeface="Times New Roman"/>
                <a:cs typeface="Times New Roman"/>
                <a:sym typeface="Times New Roman"/>
              </a:rPr>
              <a:t>.</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type="title"/>
          </p:nvPr>
        </p:nvSpPr>
        <p:spPr>
          <a:xfrm>
            <a:off x="530942" y="487647"/>
            <a:ext cx="10681335" cy="35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400"/>
              <a:t>PROJECT FOCUS :</a:t>
            </a:r>
            <a:endParaRPr sz="2400"/>
          </a:p>
        </p:txBody>
      </p:sp>
      <p:sp>
        <p:nvSpPr>
          <p:cNvPr id="150" name="Google Shape;150;p6"/>
          <p:cNvSpPr txBox="1"/>
          <p:nvPr/>
        </p:nvSpPr>
        <p:spPr>
          <a:xfrm>
            <a:off x="533400" y="914400"/>
            <a:ext cx="8527669" cy="48157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This project focuses on leveraging Excel to analyze employee data. Key tasks include;</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457200" lvl="0" marL="4572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**Data Organization:** Importing, cleaning, and structuring employee data for clarity and consistency.</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 **Analysis:** Applying Excel functions and formulas to assess performance metrics, filling missing values , and other key indicators.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3. **Visualization:** Creating charts, graphs, and pivot tables to visualize trends and patterns.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 **Reporting:** Summarizing findings to inform HR strategies and decision-making.</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7"/>
          <p:cNvSpPr/>
          <p:nvPr/>
        </p:nvSpPr>
        <p:spPr>
          <a:xfrm>
            <a:off x="7467600" y="1828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7"/>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9" name="Google Shape;159;p7"/>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60" name="Google Shape;160;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1" name="Google Shape;161;p7"/>
          <p:cNvSpPr txBox="1"/>
          <p:nvPr/>
        </p:nvSpPr>
        <p:spPr>
          <a:xfrm>
            <a:off x="723900" y="2274838"/>
            <a:ext cx="7750540"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The end users in employee performance analysis typically include: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2. **Team Leaders and Supervisors:** They apply performance data to provide feedback, set goals, and manage team performance.</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8"/>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7" name="Google Shape;167;p8"/>
          <p:cNvSpPr/>
          <p:nvPr/>
        </p:nvSpPr>
        <p:spPr>
          <a:xfrm>
            <a:off x="8949659" y="428686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p8"/>
          <p:cNvSpPr/>
          <p:nvPr/>
        </p:nvSpPr>
        <p:spPr>
          <a:xfrm>
            <a:off x="8001000" y="2108718"/>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8"/>
          <p:cNvSpPr/>
          <p:nvPr/>
        </p:nvSpPr>
        <p:spPr>
          <a:xfrm>
            <a:off x="9087771" y="4514082"/>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8"/>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OUR SOLUTION AND ITS VALUE PROPOSITION</a:t>
            </a:r>
            <a:endParaRPr/>
          </a:p>
        </p:txBody>
      </p:sp>
      <p:pic>
        <p:nvPicPr>
          <p:cNvPr id="171" name="Google Shape;171;p8"/>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72" name="Google Shape;172;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73" name="Google Shape;173;p8"/>
          <p:cNvSpPr txBox="1"/>
          <p:nvPr/>
        </p:nvSpPr>
        <p:spPr>
          <a:xfrm>
            <a:off x="3251480" y="2459603"/>
            <a:ext cx="6102070"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*Filtering – to fill the missing values.</a:t>
            </a:r>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*Conditional formating- blank values.</a:t>
            </a:r>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*Using- Pivot table &amp; Chart.</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Dataset Description</a:t>
            </a:r>
            <a:endParaRPr/>
          </a:p>
        </p:txBody>
      </p:sp>
      <p:sp>
        <p:nvSpPr>
          <p:cNvPr id="179" name="Google Shape;179;p9"/>
          <p:cNvSpPr txBox="1"/>
          <p:nvPr/>
        </p:nvSpPr>
        <p:spPr>
          <a:xfrm flipH="1">
            <a:off x="910757" y="1209577"/>
            <a:ext cx="8142166" cy="52629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Employee data set- Kaggle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There are 26 features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 important ten features are,</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 Employment ID</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*First name</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*Last name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*Gender</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*Employee status</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*Employee type</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*Employee classification</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*Performance score</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*Current employee ratings</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 Business units</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2024-09-01T02:42:38Z</dcterms:created>
  <dc:creator>CPH2035</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