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0" r:id="rId1"/>
  </p:sldMasterIdLst>
  <p:sldIdLst>
    <p:sldId id="256" r:id="rId2"/>
    <p:sldId id="260" r:id="rId3"/>
    <p:sldId id="257" r:id="rId4"/>
    <p:sldId id="258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8" autoAdjust="0"/>
    <p:restoredTop sz="94660"/>
  </p:normalViewPr>
  <p:slideViewPr>
    <p:cSldViewPr snapToGrid="0">
      <p:cViewPr>
        <p:scale>
          <a:sx n="50" d="100"/>
          <a:sy n="50" d="100"/>
        </p:scale>
        <p:origin x="-178" y="-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57124-23DA-4EE7-A3F5-CE9F0A23DC48}" type="datetimeFigureOut">
              <a:rPr lang="en-IN" smtClean="0"/>
              <a:t>02-04-2023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E540E-4C9F-4C08-8567-D904328E2E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699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57124-23DA-4EE7-A3F5-CE9F0A23DC48}" type="datetimeFigureOut">
              <a:rPr lang="en-IN" smtClean="0"/>
              <a:t>02-04-2023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E540E-4C9F-4C08-8567-D904328E2E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4729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57124-23DA-4EE7-A3F5-CE9F0A23DC48}" type="datetimeFigureOut">
              <a:rPr lang="en-IN" smtClean="0"/>
              <a:t>02-04-2023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E540E-4C9F-4C08-8567-D904328E2E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84644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57124-23DA-4EE7-A3F5-CE9F0A23DC48}" type="datetimeFigureOut">
              <a:rPr lang="en-IN" smtClean="0"/>
              <a:t>02-04-2023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E540E-4C9F-4C08-8567-D904328E2E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65689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57124-23DA-4EE7-A3F5-CE9F0A23DC48}" type="datetimeFigureOut">
              <a:rPr lang="en-IN" smtClean="0"/>
              <a:t>02-04-2023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E540E-4C9F-4C08-8567-D904328E2E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27049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57124-23DA-4EE7-A3F5-CE9F0A23DC48}" type="datetimeFigureOut">
              <a:rPr lang="en-IN" smtClean="0"/>
              <a:t>02-04-2023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E540E-4C9F-4C08-8567-D904328E2E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38576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57124-23DA-4EE7-A3F5-CE9F0A23DC48}" type="datetimeFigureOut">
              <a:rPr lang="en-IN" smtClean="0"/>
              <a:t>02-04-2023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E540E-4C9F-4C08-8567-D904328E2E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84992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57124-23DA-4EE7-A3F5-CE9F0A23DC48}" type="datetimeFigureOut">
              <a:rPr lang="en-IN" smtClean="0"/>
              <a:t>02-04-2023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E540E-4C9F-4C08-8567-D904328E2E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09937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57124-23DA-4EE7-A3F5-CE9F0A23DC48}" type="datetimeFigureOut">
              <a:rPr lang="en-IN" smtClean="0"/>
              <a:t>02-04-2023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E540E-4C9F-4C08-8567-D904328E2E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5248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57124-23DA-4EE7-A3F5-CE9F0A23DC48}" type="datetimeFigureOut">
              <a:rPr lang="en-IN" smtClean="0"/>
              <a:t>02-04-2023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948E540E-4C9F-4C08-8567-D904328E2E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4740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57124-23DA-4EE7-A3F5-CE9F0A23DC48}" type="datetimeFigureOut">
              <a:rPr lang="en-IN" smtClean="0"/>
              <a:t>02-04-2023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E540E-4C9F-4C08-8567-D904328E2E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5620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57124-23DA-4EE7-A3F5-CE9F0A23DC48}" type="datetimeFigureOut">
              <a:rPr lang="en-IN" smtClean="0"/>
              <a:t>02-04-2023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E540E-4C9F-4C08-8567-D904328E2E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7812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57124-23DA-4EE7-A3F5-CE9F0A23DC48}" type="datetimeFigureOut">
              <a:rPr lang="en-IN" smtClean="0"/>
              <a:t>02-04-2023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E540E-4C9F-4C08-8567-D904328E2E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4106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57124-23DA-4EE7-A3F5-CE9F0A23DC48}" type="datetimeFigureOut">
              <a:rPr lang="en-IN" smtClean="0"/>
              <a:t>02-04-2023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E540E-4C9F-4C08-8567-D904328E2E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5892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57124-23DA-4EE7-A3F5-CE9F0A23DC48}" type="datetimeFigureOut">
              <a:rPr lang="en-IN" smtClean="0"/>
              <a:t>02-04-2023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E540E-4C9F-4C08-8567-D904328E2E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0092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57124-23DA-4EE7-A3F5-CE9F0A23DC48}" type="datetimeFigureOut">
              <a:rPr lang="en-IN" smtClean="0"/>
              <a:t>02-04-2023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E540E-4C9F-4C08-8567-D904328E2E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2805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57124-23DA-4EE7-A3F5-CE9F0A23DC48}" type="datetimeFigureOut">
              <a:rPr lang="en-IN" smtClean="0"/>
              <a:t>02-04-2023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E540E-4C9F-4C08-8567-D904328E2E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1546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FD57124-23DA-4EE7-A3F5-CE9F0A23DC48}" type="datetimeFigureOut">
              <a:rPr lang="en-IN" smtClean="0"/>
              <a:t>02-04-2023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48E540E-4C9F-4C08-8567-D904328E2E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3209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1" r:id="rId1"/>
    <p:sldLayoutId id="2147483892" r:id="rId2"/>
    <p:sldLayoutId id="2147483893" r:id="rId3"/>
    <p:sldLayoutId id="2147483894" r:id="rId4"/>
    <p:sldLayoutId id="2147483895" r:id="rId5"/>
    <p:sldLayoutId id="2147483896" r:id="rId6"/>
    <p:sldLayoutId id="2147483897" r:id="rId7"/>
    <p:sldLayoutId id="2147483898" r:id="rId8"/>
    <p:sldLayoutId id="2147483899" r:id="rId9"/>
    <p:sldLayoutId id="2147483900" r:id="rId10"/>
    <p:sldLayoutId id="2147483901" r:id="rId11"/>
    <p:sldLayoutId id="2147483902" r:id="rId12"/>
    <p:sldLayoutId id="2147483903" r:id="rId13"/>
    <p:sldLayoutId id="2147483904" r:id="rId14"/>
    <p:sldLayoutId id="2147483905" r:id="rId15"/>
    <p:sldLayoutId id="2147483906" r:id="rId16"/>
    <p:sldLayoutId id="214748390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390A6-5418-9CD2-62E4-C6F6BE246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2487" y="2362601"/>
            <a:ext cx="10515600" cy="1325563"/>
          </a:xfrm>
        </p:spPr>
        <p:txBody>
          <a:bodyPr/>
          <a:lstStyle/>
          <a:p>
            <a:pPr algn="ctr"/>
            <a:r>
              <a:rPr lang="en-IN" dirty="0"/>
              <a:t>Customer Segmentation Analysis</a:t>
            </a:r>
          </a:p>
        </p:txBody>
      </p:sp>
    </p:spTree>
    <p:extLst>
      <p:ext uri="{BB962C8B-B14F-4D97-AF65-F5344CB8AC3E}">
        <p14:creationId xmlns:p14="http://schemas.microsoft.com/office/powerpoint/2010/main" val="2159706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65E9A-0E23-731D-40BF-7357D4624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0E128C-98DB-6573-7681-70A7373919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Whenever you need to find your best customer, customer segmentation is the ideal methodology. We will perform one of the most essential applications of machine learning – Customer Segmentation. In this project, customer segmentation is implemented in 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748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D2211-3452-1697-67FB-DD9659166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Customer Segment analysis?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191B1-DF66-430A-4B1B-40C21585B0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Customer segmentation is the process by which you divide your customers up based on common characteristics – such as demographics or behaviors, so you can market to those customers more effectively.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73511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56545-6032-1F49-085B-8C0196DB9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Customer Gender Comparison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7F33252-565B-38EF-1BFC-25C0E85A7B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7823" y="2578223"/>
            <a:ext cx="3605291" cy="3124200"/>
          </a:xfr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D6B2E2B5-F74E-A48B-E034-E18FB83F7C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9217" y="2578223"/>
            <a:ext cx="3605291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177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3BCCA-4F14-4BAF-59D9-3B262272F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Customer Age Distribution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808DFF9-B7FE-A173-2618-6598D2A662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3354" y="2240280"/>
            <a:ext cx="3605291" cy="3124200"/>
          </a:xfrm>
        </p:spPr>
      </p:pic>
    </p:spTree>
    <p:extLst>
      <p:ext uri="{BB962C8B-B14F-4D97-AF65-F5344CB8AC3E}">
        <p14:creationId xmlns:p14="http://schemas.microsoft.com/office/powerpoint/2010/main" val="893066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08C0D-F9F4-A63D-D4F3-E7BE1ED11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Customer Age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16493C-5358-BEDD-8810-37ECC57D4C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From the above visualization, I conclude that the maximum ages of the customers are between 30 and 35.</a:t>
            </a:r>
          </a:p>
          <a:p>
            <a:r>
              <a:rPr lang="en-IN" dirty="0"/>
              <a:t>The minimum age of customers is 18, whereas the maximum age is 70.</a:t>
            </a:r>
          </a:p>
        </p:txBody>
      </p:sp>
    </p:spTree>
    <p:extLst>
      <p:ext uri="{BB962C8B-B14F-4D97-AF65-F5344CB8AC3E}">
        <p14:creationId xmlns:p14="http://schemas.microsoft.com/office/powerpoint/2010/main" val="1792114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0C6B2-F92F-BC94-BE6C-49A81E2DB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Analysis of Annual Income of Customers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046EFA3-0D2A-8B4E-56D4-5BB1B32579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40845" y="2575432"/>
            <a:ext cx="4000847" cy="2941575"/>
          </a:xfrm>
        </p:spPr>
      </p:pic>
    </p:spTree>
    <p:extLst>
      <p:ext uri="{BB962C8B-B14F-4D97-AF65-F5344CB8AC3E}">
        <p14:creationId xmlns:p14="http://schemas.microsoft.com/office/powerpoint/2010/main" val="3312439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BD602-1C77-261A-DF2F-52F4D5A5F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Analysis of Annual Income of Customers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D2158-E57C-02D3-11C9-E9992BD815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From the above analysis, I conclude that the minimum annual income of the customers is 15 and the maximum income is 137. </a:t>
            </a:r>
          </a:p>
          <a:p>
            <a:r>
              <a:rPr lang="en-IN" dirty="0"/>
              <a:t>The average salary of all the customers is 60.56.</a:t>
            </a:r>
          </a:p>
        </p:txBody>
      </p:sp>
    </p:spTree>
    <p:extLst>
      <p:ext uri="{BB962C8B-B14F-4D97-AF65-F5344CB8AC3E}">
        <p14:creationId xmlns:p14="http://schemas.microsoft.com/office/powerpoint/2010/main" val="42286142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C8282-3EDF-FF34-722D-CDEE28BA3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0A8DD-9AC4-2615-9084-CC85DD90D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 this project, we went through the customer segmentation model.</a:t>
            </a:r>
          </a:p>
          <a:p>
            <a:r>
              <a:rPr lang="en-IN" dirty="0"/>
              <a:t>The model is developed by using unsupervised learning, specifically with a clustering algorithm called K-means clustering.</a:t>
            </a:r>
          </a:p>
          <a:p>
            <a:r>
              <a:rPr lang="en-IN" dirty="0"/>
              <a:t>Different types of visualizations are used to analyse the dataset in R.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774504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77</TotalTime>
  <Words>220</Words>
  <Application>Microsoft Office PowerPoint</Application>
  <PresentationFormat>Widescreen</PresentationFormat>
  <Paragraphs>18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Corbel</vt:lpstr>
      <vt:lpstr>Parallax</vt:lpstr>
      <vt:lpstr>Customer Segmentation Analysis</vt:lpstr>
      <vt:lpstr>SCOPE</vt:lpstr>
      <vt:lpstr>What is Customer Segment analysis?</vt:lpstr>
      <vt:lpstr>Customer Gender Comparison</vt:lpstr>
      <vt:lpstr>Customer Age Distribution</vt:lpstr>
      <vt:lpstr>Customer Age Distribution</vt:lpstr>
      <vt:lpstr>Analysis of Annual Income of Customers</vt:lpstr>
      <vt:lpstr>Analysis of Annual Income of Customers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Segmentation Analysis</dc:title>
  <dc:creator>20BCG10091</dc:creator>
  <cp:lastModifiedBy>20BCG10091</cp:lastModifiedBy>
  <cp:revision>1</cp:revision>
  <dcterms:created xsi:type="dcterms:W3CDTF">2023-04-01T20:15:01Z</dcterms:created>
  <dcterms:modified xsi:type="dcterms:W3CDTF">2023-04-01T21:32:19Z</dcterms:modified>
</cp:coreProperties>
</file>