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8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6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6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0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5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9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9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4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0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9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9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90A6-5418-9CD2-62E4-C6F6BE24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236260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Customer Segmentation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15970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D672-00DC-4983-EE13-3B85B6B4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E119F-C643-55B6-7D39-2FBAED2A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00" y="2640367"/>
            <a:ext cx="3605291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28FED-AFAE-4196-5DD3-C792E13A9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06" y="2580333"/>
            <a:ext cx="3743849" cy="32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8282-3EDF-FF34-722D-CDEE28BA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A8DD-9AC4-2615-9084-CC85DD90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we went through the customer segmentation model.</a:t>
            </a:r>
          </a:p>
          <a:p>
            <a:r>
              <a:rPr lang="en-IN" dirty="0"/>
              <a:t>The model is developed by using unsupervised learning, specifically with a clustering algorithm called K-means clustering.</a:t>
            </a:r>
          </a:p>
          <a:p>
            <a:r>
              <a:rPr lang="en-IN" dirty="0"/>
              <a:t>Different types of visualizations are used to analyse the dataset in 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45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5E9A-0E23-731D-40BF-7357D462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128C-98DB-6573-7681-70A73739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need to find your best customer, customer segmentation is the ideal methodology. We will perform one of the most essential applications of machine learning – Customer Segmentation. In this project, customer segmentation is implemented in 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4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2211-3452-1697-67FB-DD965916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Customer Segment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91B1-DF66-430A-4B1B-40C21585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 is the process by which you divide your customers up based on common characteristics – such as demographics or behaviors, so you can market to those customers more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51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545-6032-1F49-085B-8C0196DB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Gender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33252-565B-38EF-1BFC-25C0E85A7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23" y="2578223"/>
            <a:ext cx="3605291" cy="31242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6B2E2B5-F74E-A48B-E034-E18FB83F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17" y="2578223"/>
            <a:ext cx="360529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7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BCCA-4F14-4BAF-59D9-3B262272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Age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08DFF9-B7FE-A173-2618-6598D2A6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08" y="2240280"/>
            <a:ext cx="3605291" cy="3124200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1201BAA-7D8B-00FE-A5EB-B2C58BBE0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6" y="2240280"/>
            <a:ext cx="360529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C0D-F9F4-A63D-D4F3-E7BE1ED1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493C-5358-BEDD-8810-37ECC57D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visualizations, I conclude that the maximum ages of the customers are between 30 and 35.</a:t>
            </a:r>
          </a:p>
          <a:p>
            <a:r>
              <a:rPr lang="en-IN" dirty="0"/>
              <a:t>The minimum age of customers is 18, whereas the maximum age is 70.</a:t>
            </a:r>
          </a:p>
        </p:txBody>
      </p:sp>
    </p:spTree>
    <p:extLst>
      <p:ext uri="{BB962C8B-B14F-4D97-AF65-F5344CB8AC3E}">
        <p14:creationId xmlns:p14="http://schemas.microsoft.com/office/powerpoint/2010/main" val="17921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C6B2-F92F-BC94-BE6C-49A81E2D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Annual Income of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EFA3-0D2A-8B4E-56D4-5BB1B325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845" y="2575432"/>
            <a:ext cx="4000847" cy="2941575"/>
          </a:xfrm>
        </p:spPr>
      </p:pic>
    </p:spTree>
    <p:extLst>
      <p:ext uri="{BB962C8B-B14F-4D97-AF65-F5344CB8AC3E}">
        <p14:creationId xmlns:p14="http://schemas.microsoft.com/office/powerpoint/2010/main" val="331243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D602-1C77-261A-DF2F-52F4D5A5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Annual Income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2158-E57C-02D3-11C9-E9992BD8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analysis, I conclude that the minimum annual income of the customers is 15 and the maximum income is 137. </a:t>
            </a:r>
          </a:p>
          <a:p>
            <a:r>
              <a:rPr lang="en-IN" dirty="0"/>
              <a:t>The average salary of all the customers is 60.56.</a:t>
            </a:r>
          </a:p>
        </p:txBody>
      </p:sp>
    </p:spTree>
    <p:extLst>
      <p:ext uri="{BB962C8B-B14F-4D97-AF65-F5344CB8AC3E}">
        <p14:creationId xmlns:p14="http://schemas.microsoft.com/office/powerpoint/2010/main" val="422861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C980-3D60-5D2E-F49C-1C26E42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061D5-309F-E2E5-9C1C-F077DF27A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787" y="2850860"/>
            <a:ext cx="3856054" cy="29872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B521D-7886-33FB-0884-17BF1C4A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0860"/>
            <a:ext cx="5110268" cy="29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81</TotalTime>
  <Words>224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Customer Segmentation Analysis</vt:lpstr>
      <vt:lpstr>SCOPE</vt:lpstr>
      <vt:lpstr>What is Customer Segment analysis?</vt:lpstr>
      <vt:lpstr>Customer Gender Comparison</vt:lpstr>
      <vt:lpstr>Customer Age Distribution</vt:lpstr>
      <vt:lpstr>Customer Age Distribution</vt:lpstr>
      <vt:lpstr>Analysis of Annual Income of Customers</vt:lpstr>
      <vt:lpstr>Analysis of Annual Income of Customers</vt:lpstr>
      <vt:lpstr>K-means algorithm</vt:lpstr>
      <vt:lpstr>Additional Visualizations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20BCG10091</dc:creator>
  <cp:lastModifiedBy>20BCG10091</cp:lastModifiedBy>
  <cp:revision>2</cp:revision>
  <dcterms:created xsi:type="dcterms:W3CDTF">2023-04-01T20:15:01Z</dcterms:created>
  <dcterms:modified xsi:type="dcterms:W3CDTF">2023-04-01T21:39:11Z</dcterms:modified>
</cp:coreProperties>
</file>