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81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6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4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6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8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0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3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6011966-646F-4214-8749-A4674BC357A5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674340-793C-4BE7-8DF6-44388C154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46E-A5E6-0061-88C2-93B3B068F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Football Leagues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CBCF-FDC4-DBBB-190B-B924BD533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41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0D6-595F-EC4E-730E-A489313A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78824"/>
            <a:ext cx="9692640" cy="1325562"/>
          </a:xfrm>
        </p:spPr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4E16-C651-B7C9-5C82-98FF4DC9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91" y="2645546"/>
            <a:ext cx="8595360" cy="4351337"/>
          </a:xfrm>
        </p:spPr>
        <p:txBody>
          <a:bodyPr/>
          <a:lstStyle/>
          <a:p>
            <a:r>
              <a:rPr lang="en-IN" dirty="0"/>
              <a:t>This analysis is made in order to find useful insights into football’s top leagues in the world.</a:t>
            </a:r>
          </a:p>
          <a:p>
            <a:r>
              <a:rPr lang="en-IN" dirty="0"/>
              <a:t>The data includes </a:t>
            </a:r>
            <a:r>
              <a:rPr lang="en-US" dirty="0"/>
              <a:t>all the matches of the most competitive 6 Leagues in Europe from 2000 to 2021.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8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D308-132E-084F-F9A2-34B2A688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goals in different leagues: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A574F-3899-310B-28DD-07D7C597F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9" y="1828800"/>
            <a:ext cx="6649373" cy="4351338"/>
          </a:xfrm>
        </p:spPr>
      </p:pic>
    </p:spTree>
    <p:extLst>
      <p:ext uri="{BB962C8B-B14F-4D97-AF65-F5344CB8AC3E}">
        <p14:creationId xmlns:p14="http://schemas.microsoft.com/office/powerpoint/2010/main" val="423533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A39-2F4B-7D1B-0417-899123D2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vs Visit Goal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16C5F-5479-B97B-CC97-B0F5943D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75" y="1828800"/>
            <a:ext cx="4909351" cy="4351338"/>
          </a:xfrm>
        </p:spPr>
      </p:pic>
    </p:spTree>
    <p:extLst>
      <p:ext uri="{BB962C8B-B14F-4D97-AF65-F5344CB8AC3E}">
        <p14:creationId xmlns:p14="http://schemas.microsoft.com/office/powerpoint/2010/main" val="14132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CBB3-B554-B23A-39B9-C1DECAEF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Winning teams: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1F24B6D-FAA1-CB44-3480-D62F8CCD9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5331" y="1828800"/>
            <a:ext cx="4373388" cy="4351338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B39CEE-CEDD-88DB-9DA1-401A4E01B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8192" y="3455633"/>
            <a:ext cx="4480560" cy="4351337"/>
          </a:xfrm>
        </p:spPr>
        <p:txBody>
          <a:bodyPr/>
          <a:lstStyle/>
          <a:p>
            <a:r>
              <a:rPr lang="en-US" dirty="0"/>
              <a:t>We can see that Bayern Munich is the most winning team in Europe from 2000 to 2021.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64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6E60-E47E-29F0-2E55-7ED1A750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different champions: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07637-CC0B-5EC3-86F1-FCDDBAF460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94" y="1828800"/>
            <a:ext cx="3619862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D1FFE-D5E1-4F2E-6E76-1825EFDC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9746" y="1828801"/>
            <a:ext cx="4480560" cy="4351337"/>
          </a:xfrm>
        </p:spPr>
        <p:txBody>
          <a:bodyPr/>
          <a:lstStyle/>
          <a:p>
            <a:r>
              <a:rPr lang="en-US" dirty="0"/>
              <a:t>We can see that Italian Serie A is the most-dominated League, having only three different champions in more than 20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80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FD9E-7DDE-9497-578D-A72A284F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contd</a:t>
            </a:r>
            <a:r>
              <a:rPr lang="en-IN" dirty="0"/>
              <a:t>)Pie Chart: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4AD9AD0-C257-FEC3-CAD0-3F42D5DF5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726" y="1828800"/>
            <a:ext cx="6569475" cy="4351338"/>
          </a:xfrm>
        </p:spPr>
      </p:pic>
    </p:spTree>
    <p:extLst>
      <p:ext uri="{BB962C8B-B14F-4D97-AF65-F5344CB8AC3E}">
        <p14:creationId xmlns:p14="http://schemas.microsoft.com/office/powerpoint/2010/main" val="320554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E4CB-8814-DDC9-FF16-E8B590EA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81B7-3D38-9404-D29B-0CEB16B6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a lot of differences between the total of goals and championships distribution within Leagues. For example, Italian Serie A is the League with fewer different champions having only 3, but the most dominated League is the German Bundesliga, being highly dominated by Bayern Munich.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001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</TotalTime>
  <Words>164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Football Leagues Analysis</vt:lpstr>
      <vt:lpstr>Introduction:</vt:lpstr>
      <vt:lpstr>Total goals in different leagues:</vt:lpstr>
      <vt:lpstr>Home vs Visit Goal Rate:</vt:lpstr>
      <vt:lpstr>Most Winning teams:</vt:lpstr>
      <vt:lpstr>Number of different champions:</vt:lpstr>
      <vt:lpstr>(contd)Pie Chart: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Leagues Analysis</dc:title>
  <dc:creator>20BCG10091</dc:creator>
  <cp:lastModifiedBy>20BCG10091</cp:lastModifiedBy>
  <cp:revision>2</cp:revision>
  <dcterms:created xsi:type="dcterms:W3CDTF">2023-04-01T22:43:45Z</dcterms:created>
  <dcterms:modified xsi:type="dcterms:W3CDTF">2023-04-01T23:03:18Z</dcterms:modified>
</cp:coreProperties>
</file>