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36109442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91B4F-F4C6-4A76-9BFD-93BF67AB75D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90737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2639335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7025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1732128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22033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896585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FD8F-8A60-4DBD-B775-2AB4D63C68F7}"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6441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170187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35951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91B4F-F4C6-4A76-9BFD-93BF67AB75D0}" type="datetimeFigureOut">
              <a:rPr lang="en-IN" smtClean="0"/>
              <a:t>02-04-2023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174349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891B4F-F4C6-4A76-9BFD-93BF67AB75D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3713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891B4F-F4C6-4A76-9BFD-93BF67AB75D0}" type="datetimeFigureOut">
              <a:rPr lang="en-IN" smtClean="0"/>
              <a:t>02-04-2023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114504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891B4F-F4C6-4A76-9BFD-93BF67AB75D0}" type="datetimeFigureOut">
              <a:rPr lang="en-IN" smtClean="0"/>
              <a:t>02-04-2023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259589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3891B4F-F4C6-4A76-9BFD-93BF67AB75D0}" type="datetimeFigureOut">
              <a:rPr lang="en-IN" smtClean="0"/>
              <a:t>02-04-2023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345106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91B4F-F4C6-4A76-9BFD-93BF67AB75D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178608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91B4F-F4C6-4A76-9BFD-93BF67AB75D0}" type="datetimeFigureOut">
              <a:rPr lang="en-IN" smtClean="0"/>
              <a:t>02-04-2023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EFD8F-8A60-4DBD-B775-2AB4D63C68F7}" type="slidenum">
              <a:rPr lang="en-IN" smtClean="0"/>
              <a:t>‹#›</a:t>
            </a:fld>
            <a:endParaRPr lang="en-IN"/>
          </a:p>
        </p:txBody>
      </p:sp>
    </p:spTree>
    <p:extLst>
      <p:ext uri="{BB962C8B-B14F-4D97-AF65-F5344CB8AC3E}">
        <p14:creationId xmlns:p14="http://schemas.microsoft.com/office/powerpoint/2010/main" val="82372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891B4F-F4C6-4A76-9BFD-93BF67AB75D0}" type="datetimeFigureOut">
              <a:rPr lang="en-IN" smtClean="0"/>
              <a:t>02-04-2023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6EFD8F-8A60-4DBD-B775-2AB4D63C68F7}" type="slidenum">
              <a:rPr lang="en-IN" smtClean="0"/>
              <a:t>‹#›</a:t>
            </a:fld>
            <a:endParaRPr lang="en-IN"/>
          </a:p>
        </p:txBody>
      </p:sp>
    </p:spTree>
    <p:extLst>
      <p:ext uri="{BB962C8B-B14F-4D97-AF65-F5344CB8AC3E}">
        <p14:creationId xmlns:p14="http://schemas.microsoft.com/office/powerpoint/2010/main" val="7669829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3EA2-AC1B-E475-EDFF-A925A7D49208}"/>
              </a:ext>
            </a:extLst>
          </p:cNvPr>
          <p:cNvSpPr>
            <a:spLocks noGrp="1"/>
          </p:cNvSpPr>
          <p:nvPr>
            <p:ph type="ctrTitle"/>
          </p:nvPr>
        </p:nvSpPr>
        <p:spPr>
          <a:xfrm>
            <a:off x="988380" y="1866612"/>
            <a:ext cx="7197726" cy="2421464"/>
          </a:xfrm>
        </p:spPr>
        <p:txBody>
          <a:bodyPr/>
          <a:lstStyle/>
          <a:p>
            <a:r>
              <a:rPr lang="en-IN" dirty="0"/>
              <a:t>IPL 22 Analysis</a:t>
            </a:r>
          </a:p>
        </p:txBody>
      </p:sp>
      <p:sp>
        <p:nvSpPr>
          <p:cNvPr id="3" name="Subtitle 2">
            <a:extLst>
              <a:ext uri="{FF2B5EF4-FFF2-40B4-BE49-F238E27FC236}">
                <a16:creationId xmlns:a16="http://schemas.microsoft.com/office/drawing/2014/main" id="{0237A5CC-A1CB-81E1-9998-3E7B2D5FA37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999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2B93-0BA5-3523-5D0A-8BBA18943C4A}"/>
              </a:ext>
            </a:extLst>
          </p:cNvPr>
          <p:cNvSpPr>
            <a:spLocks noGrp="1"/>
          </p:cNvSpPr>
          <p:nvPr>
            <p:ph type="title"/>
          </p:nvPr>
        </p:nvSpPr>
        <p:spPr/>
        <p:txBody>
          <a:bodyPr/>
          <a:lstStyle/>
          <a:p>
            <a:r>
              <a:rPr lang="en-IN" dirty="0"/>
              <a:t>wickets fallen:</a:t>
            </a:r>
          </a:p>
        </p:txBody>
      </p:sp>
      <p:pic>
        <p:nvPicPr>
          <p:cNvPr id="6" name="Content Placeholder 5">
            <a:extLst>
              <a:ext uri="{FF2B5EF4-FFF2-40B4-BE49-F238E27FC236}">
                <a16:creationId xmlns:a16="http://schemas.microsoft.com/office/drawing/2014/main" id="{AC11F9B3-2631-4739-4310-5EC091CA6E2E}"/>
              </a:ext>
            </a:extLst>
          </p:cNvPr>
          <p:cNvPicPr>
            <a:picLocks noGrp="1" noChangeAspect="1"/>
          </p:cNvPicPr>
          <p:nvPr>
            <p:ph sz="half" idx="1"/>
          </p:nvPr>
        </p:nvPicPr>
        <p:blipFill>
          <a:blip r:embed="rId2"/>
          <a:stretch>
            <a:fillRect/>
          </a:stretch>
        </p:blipFill>
        <p:spPr>
          <a:xfrm>
            <a:off x="685800" y="2664310"/>
            <a:ext cx="4995863" cy="2604118"/>
          </a:xfrm>
        </p:spPr>
      </p:pic>
      <p:sp>
        <p:nvSpPr>
          <p:cNvPr id="4" name="Content Placeholder 3">
            <a:extLst>
              <a:ext uri="{FF2B5EF4-FFF2-40B4-BE49-F238E27FC236}">
                <a16:creationId xmlns:a16="http://schemas.microsoft.com/office/drawing/2014/main" id="{ED0C3D66-043C-281C-04D8-571BCE1FDEBB}"/>
              </a:ext>
            </a:extLst>
          </p:cNvPr>
          <p:cNvSpPr>
            <a:spLocks noGrp="1"/>
          </p:cNvSpPr>
          <p:nvPr>
            <p:ph sz="half" idx="2"/>
          </p:nvPr>
        </p:nvSpPr>
        <p:spPr/>
        <p:txBody>
          <a:bodyPr/>
          <a:lstStyle/>
          <a:p>
            <a:r>
              <a:rPr lang="en-US" dirty="0"/>
              <a:t>So in the Wankhede Stadium in Mumbai and MCA Stadium in Pune, most wickets fall while chasing the target. And in the other two stadiums, most wickets fall while setting the target.</a:t>
            </a:r>
            <a:endParaRPr lang="en-IN" dirty="0"/>
          </a:p>
        </p:txBody>
      </p:sp>
    </p:spTree>
    <p:extLst>
      <p:ext uri="{BB962C8B-B14F-4D97-AF65-F5344CB8AC3E}">
        <p14:creationId xmlns:p14="http://schemas.microsoft.com/office/powerpoint/2010/main" val="312788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322757-3980-A100-FCAE-D47537B1CF19}"/>
              </a:ext>
            </a:extLst>
          </p:cNvPr>
          <p:cNvSpPr>
            <a:spLocks noGrp="1"/>
          </p:cNvSpPr>
          <p:nvPr>
            <p:ph type="title"/>
          </p:nvPr>
        </p:nvSpPr>
        <p:spPr/>
        <p:txBody>
          <a:bodyPr/>
          <a:lstStyle/>
          <a:p>
            <a:r>
              <a:rPr lang="en-IN" dirty="0"/>
              <a:t>Conclusion:</a:t>
            </a:r>
          </a:p>
        </p:txBody>
      </p:sp>
      <p:sp>
        <p:nvSpPr>
          <p:cNvPr id="6" name="Content Placeholder 5">
            <a:extLst>
              <a:ext uri="{FF2B5EF4-FFF2-40B4-BE49-F238E27FC236}">
                <a16:creationId xmlns:a16="http://schemas.microsoft.com/office/drawing/2014/main" id="{4412B34F-AA1E-AC74-4CC9-627073B66835}"/>
              </a:ext>
            </a:extLst>
          </p:cNvPr>
          <p:cNvSpPr>
            <a:spLocks noGrp="1"/>
          </p:cNvSpPr>
          <p:nvPr>
            <p:ph idx="1"/>
          </p:nvPr>
        </p:nvSpPr>
        <p:spPr/>
        <p:txBody>
          <a:bodyPr/>
          <a:lstStyle/>
          <a:p>
            <a:r>
              <a:rPr lang="en-US" dirty="0"/>
              <a:t>This analysis on IPL 2022 is done using Python. </a:t>
            </a:r>
          </a:p>
          <a:p>
            <a:r>
              <a:rPr lang="en-US" dirty="0"/>
              <a:t>IPL 2022 is going great for Gujrat as a new team this year. Jos Butler and KL Rahul have been great with the bat, and Yuzvendra Chahal and Kuldeep Yadav have been great with the bowl. </a:t>
            </a:r>
            <a:endParaRPr lang="en-IN" dirty="0"/>
          </a:p>
        </p:txBody>
      </p:sp>
    </p:spTree>
    <p:extLst>
      <p:ext uri="{BB962C8B-B14F-4D97-AF65-F5344CB8AC3E}">
        <p14:creationId xmlns:p14="http://schemas.microsoft.com/office/powerpoint/2010/main" val="42589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068E-9707-0A37-D5A6-E7BDFEBBA08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C315CB7-8863-A2FD-8439-071125217C13}"/>
              </a:ext>
            </a:extLst>
          </p:cNvPr>
          <p:cNvSpPr>
            <a:spLocks noGrp="1"/>
          </p:cNvSpPr>
          <p:nvPr>
            <p:ph idx="1"/>
          </p:nvPr>
        </p:nvSpPr>
        <p:spPr/>
        <p:txBody>
          <a:bodyPr/>
          <a:lstStyle/>
          <a:p>
            <a:r>
              <a:rPr lang="en-US" dirty="0"/>
              <a:t>In this presentation, we'll be taking a closer look at IPL 2022 and analyzing some of the key trends and insights that have emerged from the tournament so far. We'll explore the performance of each team, individual players, and how different strategies have played out on the field.</a:t>
            </a:r>
            <a:endParaRPr lang="en-IN" dirty="0"/>
          </a:p>
          <a:p>
            <a:endParaRPr lang="en-IN" dirty="0"/>
          </a:p>
        </p:txBody>
      </p:sp>
    </p:spTree>
    <p:extLst>
      <p:ext uri="{BB962C8B-B14F-4D97-AF65-F5344CB8AC3E}">
        <p14:creationId xmlns:p14="http://schemas.microsoft.com/office/powerpoint/2010/main" val="156219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033F-FF4C-4593-1877-3212DAC67048}"/>
              </a:ext>
            </a:extLst>
          </p:cNvPr>
          <p:cNvSpPr>
            <a:spLocks noGrp="1"/>
          </p:cNvSpPr>
          <p:nvPr>
            <p:ph type="title"/>
          </p:nvPr>
        </p:nvSpPr>
        <p:spPr/>
        <p:txBody>
          <a:bodyPr/>
          <a:lstStyle/>
          <a:p>
            <a:r>
              <a:rPr lang="en-US" dirty="0"/>
              <a:t>number of matches won by each team:</a:t>
            </a:r>
            <a:endParaRPr lang="en-IN" dirty="0"/>
          </a:p>
        </p:txBody>
      </p:sp>
      <p:pic>
        <p:nvPicPr>
          <p:cNvPr id="6" name="Content Placeholder 5">
            <a:extLst>
              <a:ext uri="{FF2B5EF4-FFF2-40B4-BE49-F238E27FC236}">
                <a16:creationId xmlns:a16="http://schemas.microsoft.com/office/drawing/2014/main" id="{20AB867E-C533-9BA0-84B4-EF3E7F741148}"/>
              </a:ext>
            </a:extLst>
          </p:cNvPr>
          <p:cNvPicPr>
            <a:picLocks noGrp="1" noChangeAspect="1"/>
          </p:cNvPicPr>
          <p:nvPr>
            <p:ph sz="half" idx="1"/>
          </p:nvPr>
        </p:nvPicPr>
        <p:blipFill>
          <a:blip r:embed="rId2"/>
          <a:stretch>
            <a:fillRect/>
          </a:stretch>
        </p:blipFill>
        <p:spPr>
          <a:xfrm>
            <a:off x="685800" y="2397398"/>
            <a:ext cx="4995863" cy="3137942"/>
          </a:xfrm>
        </p:spPr>
      </p:pic>
      <p:sp>
        <p:nvSpPr>
          <p:cNvPr id="4" name="Content Placeholder 3">
            <a:extLst>
              <a:ext uri="{FF2B5EF4-FFF2-40B4-BE49-F238E27FC236}">
                <a16:creationId xmlns:a16="http://schemas.microsoft.com/office/drawing/2014/main" id="{7C662266-DD5E-DA4F-CFA3-32B9B3E0F5B9}"/>
              </a:ext>
            </a:extLst>
          </p:cNvPr>
          <p:cNvSpPr>
            <a:spLocks noGrp="1"/>
          </p:cNvSpPr>
          <p:nvPr>
            <p:ph sz="half" idx="2"/>
          </p:nvPr>
        </p:nvSpPr>
        <p:spPr/>
        <p:txBody>
          <a:bodyPr/>
          <a:lstStyle/>
          <a:p>
            <a:r>
              <a:rPr lang="en-US" dirty="0"/>
              <a:t>So from this Viz., we can say, Gujrat has the most number of wins in IPL 2022 with 8 wins. It is an achievement as a new team for Gujrat in IPL. </a:t>
            </a:r>
            <a:endParaRPr lang="en-IN" dirty="0"/>
          </a:p>
        </p:txBody>
      </p:sp>
    </p:spTree>
    <p:extLst>
      <p:ext uri="{BB962C8B-B14F-4D97-AF65-F5344CB8AC3E}">
        <p14:creationId xmlns:p14="http://schemas.microsoft.com/office/powerpoint/2010/main" val="396550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4734-F062-0DF8-EFDB-9E58878C4063}"/>
              </a:ext>
            </a:extLst>
          </p:cNvPr>
          <p:cNvSpPr>
            <a:spLocks noGrp="1"/>
          </p:cNvSpPr>
          <p:nvPr>
            <p:ph type="title"/>
          </p:nvPr>
        </p:nvSpPr>
        <p:spPr/>
        <p:txBody>
          <a:bodyPr/>
          <a:lstStyle/>
          <a:p>
            <a:r>
              <a:rPr lang="en-US" dirty="0"/>
              <a:t>Number of Matches Won By Defending Or Chasing</a:t>
            </a:r>
            <a:endParaRPr lang="en-IN" dirty="0"/>
          </a:p>
        </p:txBody>
      </p:sp>
      <p:pic>
        <p:nvPicPr>
          <p:cNvPr id="6" name="Content Placeholder 5">
            <a:extLst>
              <a:ext uri="{FF2B5EF4-FFF2-40B4-BE49-F238E27FC236}">
                <a16:creationId xmlns:a16="http://schemas.microsoft.com/office/drawing/2014/main" id="{6086CB12-69CC-2D3A-2066-CE14897EABF0}"/>
              </a:ext>
            </a:extLst>
          </p:cNvPr>
          <p:cNvPicPr>
            <a:picLocks noGrp="1" noChangeAspect="1"/>
          </p:cNvPicPr>
          <p:nvPr>
            <p:ph sz="half" idx="1"/>
          </p:nvPr>
        </p:nvPicPr>
        <p:blipFill>
          <a:blip r:embed="rId2"/>
          <a:stretch>
            <a:fillRect/>
          </a:stretch>
        </p:blipFill>
        <p:spPr>
          <a:xfrm>
            <a:off x="685800" y="2582199"/>
            <a:ext cx="4995863" cy="2768339"/>
          </a:xfrm>
        </p:spPr>
      </p:pic>
      <p:sp>
        <p:nvSpPr>
          <p:cNvPr id="4" name="Content Placeholder 3">
            <a:extLst>
              <a:ext uri="{FF2B5EF4-FFF2-40B4-BE49-F238E27FC236}">
                <a16:creationId xmlns:a16="http://schemas.microsoft.com/office/drawing/2014/main" id="{1FE5114A-DA49-C938-8348-8960C4F14F79}"/>
              </a:ext>
            </a:extLst>
          </p:cNvPr>
          <p:cNvSpPr>
            <a:spLocks noGrp="1"/>
          </p:cNvSpPr>
          <p:nvPr>
            <p:ph sz="half" idx="2"/>
          </p:nvPr>
        </p:nvSpPr>
        <p:spPr/>
        <p:txBody>
          <a:bodyPr/>
          <a:lstStyle/>
          <a:p>
            <a:r>
              <a:rPr lang="en-US" dirty="0"/>
              <a:t>From this we say that, 24 matches are won while chasing the target, and 22 matches are won while defending the target. </a:t>
            </a:r>
            <a:endParaRPr lang="en-IN" dirty="0"/>
          </a:p>
        </p:txBody>
      </p:sp>
    </p:spTree>
    <p:extLst>
      <p:ext uri="{BB962C8B-B14F-4D97-AF65-F5344CB8AC3E}">
        <p14:creationId xmlns:p14="http://schemas.microsoft.com/office/powerpoint/2010/main" val="75167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B62D-769C-F5CA-821A-BBAA15547D82}"/>
              </a:ext>
            </a:extLst>
          </p:cNvPr>
          <p:cNvSpPr>
            <a:spLocks noGrp="1"/>
          </p:cNvSpPr>
          <p:nvPr>
            <p:ph type="title"/>
          </p:nvPr>
        </p:nvSpPr>
        <p:spPr/>
        <p:txBody>
          <a:bodyPr/>
          <a:lstStyle/>
          <a:p>
            <a:r>
              <a:rPr lang="en-IN" dirty="0"/>
              <a:t>Toss decision:</a:t>
            </a:r>
          </a:p>
        </p:txBody>
      </p:sp>
      <p:pic>
        <p:nvPicPr>
          <p:cNvPr id="6" name="Content Placeholder 5">
            <a:extLst>
              <a:ext uri="{FF2B5EF4-FFF2-40B4-BE49-F238E27FC236}">
                <a16:creationId xmlns:a16="http://schemas.microsoft.com/office/drawing/2014/main" id="{B0367518-B73D-C4ED-51A3-2F401367CE51}"/>
              </a:ext>
            </a:extLst>
          </p:cNvPr>
          <p:cNvPicPr>
            <a:picLocks noGrp="1" noChangeAspect="1"/>
          </p:cNvPicPr>
          <p:nvPr>
            <p:ph sz="half" idx="1"/>
          </p:nvPr>
        </p:nvPicPr>
        <p:blipFill>
          <a:blip r:embed="rId2"/>
          <a:stretch>
            <a:fillRect/>
          </a:stretch>
        </p:blipFill>
        <p:spPr>
          <a:xfrm>
            <a:off x="685800" y="2509242"/>
            <a:ext cx="4995863" cy="2914253"/>
          </a:xfrm>
        </p:spPr>
      </p:pic>
      <p:sp>
        <p:nvSpPr>
          <p:cNvPr id="4" name="Content Placeholder 3">
            <a:extLst>
              <a:ext uri="{FF2B5EF4-FFF2-40B4-BE49-F238E27FC236}">
                <a16:creationId xmlns:a16="http://schemas.microsoft.com/office/drawing/2014/main" id="{352F49D4-2D9D-7CB2-A7C7-B151AEBB9491}"/>
              </a:ext>
            </a:extLst>
          </p:cNvPr>
          <p:cNvSpPr>
            <a:spLocks noGrp="1"/>
          </p:cNvSpPr>
          <p:nvPr>
            <p:ph sz="half" idx="2"/>
          </p:nvPr>
        </p:nvSpPr>
        <p:spPr/>
        <p:txBody>
          <a:bodyPr/>
          <a:lstStyle/>
          <a:p>
            <a:r>
              <a:rPr lang="en-US" dirty="0"/>
              <a:t>Thus, most captains choose to field after winning the toss. So far, in 43 games, captains have chosen to field first, and in just three games, the captains have chosen to bat first.</a:t>
            </a:r>
            <a:endParaRPr lang="en-IN" dirty="0"/>
          </a:p>
        </p:txBody>
      </p:sp>
    </p:spTree>
    <p:extLst>
      <p:ext uri="{BB962C8B-B14F-4D97-AF65-F5344CB8AC3E}">
        <p14:creationId xmlns:p14="http://schemas.microsoft.com/office/powerpoint/2010/main" val="347985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976C-1942-468B-9ACA-561994ACB38E}"/>
              </a:ext>
            </a:extLst>
          </p:cNvPr>
          <p:cNvSpPr>
            <a:spLocks noGrp="1"/>
          </p:cNvSpPr>
          <p:nvPr>
            <p:ph type="title"/>
          </p:nvPr>
        </p:nvSpPr>
        <p:spPr/>
        <p:txBody>
          <a:bodyPr/>
          <a:lstStyle/>
          <a:p>
            <a:r>
              <a:rPr lang="en-IN" dirty="0"/>
              <a:t>top scorers</a:t>
            </a:r>
          </a:p>
        </p:txBody>
      </p:sp>
      <p:pic>
        <p:nvPicPr>
          <p:cNvPr id="6" name="Content Placeholder 5">
            <a:extLst>
              <a:ext uri="{FF2B5EF4-FFF2-40B4-BE49-F238E27FC236}">
                <a16:creationId xmlns:a16="http://schemas.microsoft.com/office/drawing/2014/main" id="{47C7FD5F-EF30-7C8A-DDB2-FD1F619993CE}"/>
              </a:ext>
            </a:extLst>
          </p:cNvPr>
          <p:cNvPicPr>
            <a:picLocks noGrp="1" noChangeAspect="1"/>
          </p:cNvPicPr>
          <p:nvPr>
            <p:ph sz="half" idx="1"/>
          </p:nvPr>
        </p:nvPicPr>
        <p:blipFill>
          <a:blip r:embed="rId2"/>
          <a:stretch>
            <a:fillRect/>
          </a:stretch>
        </p:blipFill>
        <p:spPr>
          <a:xfrm>
            <a:off x="685800" y="2269661"/>
            <a:ext cx="4995863" cy="3393416"/>
          </a:xfrm>
        </p:spPr>
      </p:pic>
      <p:sp>
        <p:nvSpPr>
          <p:cNvPr id="4" name="Content Placeholder 3">
            <a:extLst>
              <a:ext uri="{FF2B5EF4-FFF2-40B4-BE49-F238E27FC236}">
                <a16:creationId xmlns:a16="http://schemas.microsoft.com/office/drawing/2014/main" id="{2EB0AB77-F3D4-782C-4DA0-F88E888706EA}"/>
              </a:ext>
            </a:extLst>
          </p:cNvPr>
          <p:cNvSpPr>
            <a:spLocks noGrp="1"/>
          </p:cNvSpPr>
          <p:nvPr>
            <p:ph sz="half" idx="2"/>
          </p:nvPr>
        </p:nvSpPr>
        <p:spPr/>
        <p:txBody>
          <a:bodyPr/>
          <a:lstStyle/>
          <a:p>
            <a:r>
              <a:rPr lang="en-US" dirty="0"/>
              <a:t>Currently, Jos Butler has been a top scorer in 5 matches. </a:t>
            </a:r>
            <a:endParaRPr lang="en-IN" dirty="0"/>
          </a:p>
        </p:txBody>
      </p:sp>
    </p:spTree>
    <p:extLst>
      <p:ext uri="{BB962C8B-B14F-4D97-AF65-F5344CB8AC3E}">
        <p14:creationId xmlns:p14="http://schemas.microsoft.com/office/powerpoint/2010/main" val="136008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C3B8-F3BF-093E-1778-8109FB93595F}"/>
              </a:ext>
            </a:extLst>
          </p:cNvPr>
          <p:cNvSpPr>
            <a:spLocks noGrp="1"/>
          </p:cNvSpPr>
          <p:nvPr>
            <p:ph type="title"/>
          </p:nvPr>
        </p:nvSpPr>
        <p:spPr/>
        <p:txBody>
          <a:bodyPr/>
          <a:lstStyle/>
          <a:p>
            <a:r>
              <a:rPr lang="en-IN" dirty="0"/>
              <a:t>top scorers</a:t>
            </a:r>
          </a:p>
        </p:txBody>
      </p:sp>
      <p:pic>
        <p:nvPicPr>
          <p:cNvPr id="6" name="Content Placeholder 5">
            <a:extLst>
              <a:ext uri="{FF2B5EF4-FFF2-40B4-BE49-F238E27FC236}">
                <a16:creationId xmlns:a16="http://schemas.microsoft.com/office/drawing/2014/main" id="{AFA1DAB2-730A-DE6C-2B88-B8269B02E67F}"/>
              </a:ext>
            </a:extLst>
          </p:cNvPr>
          <p:cNvPicPr>
            <a:picLocks noGrp="1" noChangeAspect="1"/>
          </p:cNvPicPr>
          <p:nvPr>
            <p:ph sz="half" idx="1"/>
          </p:nvPr>
        </p:nvPicPr>
        <p:blipFill>
          <a:blip r:embed="rId2"/>
          <a:stretch>
            <a:fillRect/>
          </a:stretch>
        </p:blipFill>
        <p:spPr>
          <a:xfrm>
            <a:off x="685800" y="2377521"/>
            <a:ext cx="4995863" cy="3177696"/>
          </a:xfrm>
        </p:spPr>
      </p:pic>
      <p:sp>
        <p:nvSpPr>
          <p:cNvPr id="4" name="Content Placeholder 3">
            <a:extLst>
              <a:ext uri="{FF2B5EF4-FFF2-40B4-BE49-F238E27FC236}">
                <a16:creationId xmlns:a16="http://schemas.microsoft.com/office/drawing/2014/main" id="{CFB60CCA-11B2-4655-E191-04D276935FCD}"/>
              </a:ext>
            </a:extLst>
          </p:cNvPr>
          <p:cNvSpPr>
            <a:spLocks noGrp="1"/>
          </p:cNvSpPr>
          <p:nvPr>
            <p:ph sz="half" idx="2"/>
          </p:nvPr>
        </p:nvSpPr>
        <p:spPr/>
        <p:txBody>
          <a:bodyPr/>
          <a:lstStyle/>
          <a:p>
            <a:r>
              <a:rPr lang="en-US" dirty="0"/>
              <a:t>In IPL 2022, Jos Butler has scored three centuries, and KL Rahul has scored two centuries. </a:t>
            </a:r>
            <a:endParaRPr lang="en-IN" dirty="0"/>
          </a:p>
        </p:txBody>
      </p:sp>
    </p:spTree>
    <p:extLst>
      <p:ext uri="{BB962C8B-B14F-4D97-AF65-F5344CB8AC3E}">
        <p14:creationId xmlns:p14="http://schemas.microsoft.com/office/powerpoint/2010/main" val="35225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6DDC-69A6-788A-09C3-B7245256581D}"/>
              </a:ext>
            </a:extLst>
          </p:cNvPr>
          <p:cNvSpPr>
            <a:spLocks noGrp="1"/>
          </p:cNvSpPr>
          <p:nvPr>
            <p:ph type="title"/>
          </p:nvPr>
        </p:nvSpPr>
        <p:spPr/>
        <p:txBody>
          <a:bodyPr/>
          <a:lstStyle/>
          <a:p>
            <a:r>
              <a:rPr lang="en-US" dirty="0"/>
              <a:t>most player of the match awards</a:t>
            </a:r>
            <a:endParaRPr lang="en-IN" dirty="0"/>
          </a:p>
        </p:txBody>
      </p:sp>
      <p:pic>
        <p:nvPicPr>
          <p:cNvPr id="6" name="Content Placeholder 5">
            <a:extLst>
              <a:ext uri="{FF2B5EF4-FFF2-40B4-BE49-F238E27FC236}">
                <a16:creationId xmlns:a16="http://schemas.microsoft.com/office/drawing/2014/main" id="{D8BB906B-6028-0F11-EFEC-51801269F3AE}"/>
              </a:ext>
            </a:extLst>
          </p:cNvPr>
          <p:cNvPicPr>
            <a:picLocks noGrp="1" noChangeAspect="1"/>
          </p:cNvPicPr>
          <p:nvPr>
            <p:ph sz="half" idx="1"/>
          </p:nvPr>
        </p:nvPicPr>
        <p:blipFill>
          <a:blip r:embed="rId2"/>
          <a:stretch>
            <a:fillRect/>
          </a:stretch>
        </p:blipFill>
        <p:spPr>
          <a:xfrm>
            <a:off x="685800" y="2295026"/>
            <a:ext cx="4995863" cy="3342686"/>
          </a:xfrm>
        </p:spPr>
      </p:pic>
      <p:sp>
        <p:nvSpPr>
          <p:cNvPr id="4" name="Content Placeholder 3">
            <a:extLst>
              <a:ext uri="{FF2B5EF4-FFF2-40B4-BE49-F238E27FC236}">
                <a16:creationId xmlns:a16="http://schemas.microsoft.com/office/drawing/2014/main" id="{3A5F86BF-5680-FB56-AA81-580ADCEF500E}"/>
              </a:ext>
            </a:extLst>
          </p:cNvPr>
          <p:cNvSpPr>
            <a:spLocks noGrp="1"/>
          </p:cNvSpPr>
          <p:nvPr>
            <p:ph sz="half" idx="2"/>
          </p:nvPr>
        </p:nvSpPr>
        <p:spPr/>
        <p:txBody>
          <a:bodyPr/>
          <a:lstStyle/>
          <a:p>
            <a:r>
              <a:rPr lang="en-US" dirty="0"/>
              <a:t>So Kuldeep Yadav is leading in the list of players of the match awards with four matches. It is a great tournament for Kuldeep Yadav this year.</a:t>
            </a:r>
            <a:endParaRPr lang="en-IN" dirty="0"/>
          </a:p>
        </p:txBody>
      </p:sp>
    </p:spTree>
    <p:extLst>
      <p:ext uri="{BB962C8B-B14F-4D97-AF65-F5344CB8AC3E}">
        <p14:creationId xmlns:p14="http://schemas.microsoft.com/office/powerpoint/2010/main" val="154998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5C95-97E4-F1E9-46AB-D512F633BE07}"/>
              </a:ext>
            </a:extLst>
          </p:cNvPr>
          <p:cNvSpPr>
            <a:spLocks noGrp="1"/>
          </p:cNvSpPr>
          <p:nvPr>
            <p:ph type="title"/>
          </p:nvPr>
        </p:nvSpPr>
        <p:spPr/>
        <p:txBody>
          <a:bodyPr/>
          <a:lstStyle/>
          <a:p>
            <a:r>
              <a:rPr lang="en-IN" dirty="0"/>
              <a:t>best bowling figures</a:t>
            </a:r>
          </a:p>
        </p:txBody>
      </p:sp>
      <p:pic>
        <p:nvPicPr>
          <p:cNvPr id="6" name="Content Placeholder 5">
            <a:extLst>
              <a:ext uri="{FF2B5EF4-FFF2-40B4-BE49-F238E27FC236}">
                <a16:creationId xmlns:a16="http://schemas.microsoft.com/office/drawing/2014/main" id="{14D3AACD-FA20-FE50-D4AF-B6BE51C9460C}"/>
              </a:ext>
            </a:extLst>
          </p:cNvPr>
          <p:cNvPicPr>
            <a:picLocks noGrp="1" noChangeAspect="1"/>
          </p:cNvPicPr>
          <p:nvPr>
            <p:ph sz="half" idx="1"/>
          </p:nvPr>
        </p:nvPicPr>
        <p:blipFill>
          <a:blip r:embed="rId2"/>
          <a:stretch>
            <a:fillRect/>
          </a:stretch>
        </p:blipFill>
        <p:spPr>
          <a:xfrm>
            <a:off x="685800" y="2298118"/>
            <a:ext cx="4995863" cy="3336501"/>
          </a:xfrm>
        </p:spPr>
      </p:pic>
      <p:sp>
        <p:nvSpPr>
          <p:cNvPr id="4" name="Content Placeholder 3">
            <a:extLst>
              <a:ext uri="{FF2B5EF4-FFF2-40B4-BE49-F238E27FC236}">
                <a16:creationId xmlns:a16="http://schemas.microsoft.com/office/drawing/2014/main" id="{661DE8CA-979F-48E4-E296-A70B5BCBF8F5}"/>
              </a:ext>
            </a:extLst>
          </p:cNvPr>
          <p:cNvSpPr>
            <a:spLocks noGrp="1"/>
          </p:cNvSpPr>
          <p:nvPr>
            <p:ph sz="half" idx="2"/>
          </p:nvPr>
        </p:nvSpPr>
        <p:spPr/>
        <p:txBody>
          <a:bodyPr/>
          <a:lstStyle/>
          <a:p>
            <a:r>
              <a:rPr lang="en-US" dirty="0"/>
              <a:t>You can see Yuzvendra Chahal having the best bowling figures in four matches. So this is a great tournament for Yuzvendra Chahal this year too.</a:t>
            </a:r>
            <a:endParaRPr lang="en-IN" dirty="0"/>
          </a:p>
        </p:txBody>
      </p:sp>
    </p:spTree>
    <p:extLst>
      <p:ext uri="{BB962C8B-B14F-4D97-AF65-F5344CB8AC3E}">
        <p14:creationId xmlns:p14="http://schemas.microsoft.com/office/powerpoint/2010/main" val="3848833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15</TotalTime>
  <Words>369</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IPL 22 Analysis</vt:lpstr>
      <vt:lpstr>Introduction:</vt:lpstr>
      <vt:lpstr>number of matches won by each team:</vt:lpstr>
      <vt:lpstr>Number of Matches Won By Defending Or Chasing</vt:lpstr>
      <vt:lpstr>Toss decision:</vt:lpstr>
      <vt:lpstr>top scorers</vt:lpstr>
      <vt:lpstr>top scorers</vt:lpstr>
      <vt:lpstr>most player of the match awards</vt:lpstr>
      <vt:lpstr>best bowling figures</vt:lpstr>
      <vt:lpstr>wickets fallen: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22 Analysis</dc:title>
  <dc:creator>20BCG10091</dc:creator>
  <cp:lastModifiedBy>20BCG10091</cp:lastModifiedBy>
  <cp:revision>2</cp:revision>
  <dcterms:created xsi:type="dcterms:W3CDTF">2023-04-02T09:13:30Z</dcterms:created>
  <dcterms:modified xsi:type="dcterms:W3CDTF">2023-04-02T09:29:13Z</dcterms:modified>
</cp:coreProperties>
</file>