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95"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7" autoAdjust="0"/>
    <p:restoredTop sz="94660"/>
  </p:normalViewPr>
  <p:slideViewPr>
    <p:cSldViewPr>
      <p:cViewPr varScale="1">
        <p:scale>
          <a:sx n="65" d="100"/>
          <a:sy n="65" d="100"/>
        </p:scale>
        <p:origin x="616" y="3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A20-47A4-8C28-28919B5989F8}"/>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A20-47A4-8C28-28919B5989F8}"/>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6A20-47A4-8C28-28919B5989F8}"/>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6A20-47A4-8C28-28919B5989F8}"/>
            </c:ext>
          </c:extLst>
        </c:ser>
        <c:dLbls>
          <c:showLegendKey val="0"/>
          <c:showVal val="0"/>
          <c:showCatName val="0"/>
          <c:showSerName val="0"/>
          <c:showPercent val="0"/>
          <c:showBubbleSize val="0"/>
        </c:dLbls>
        <c:gapWidth val="219"/>
        <c:overlap val="-27"/>
        <c:axId val="291091600"/>
        <c:axId val="291085720"/>
      </c:barChart>
      <c:catAx>
        <c:axId val="29109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085720"/>
        <c:crosses val="autoZero"/>
        <c:auto val="1"/>
        <c:lblAlgn val="ctr"/>
        <c:lblOffset val="100"/>
        <c:noMultiLvlLbl val="0"/>
      </c:catAx>
      <c:valAx>
        <c:axId val="291085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091600"/>
        <c:crosses val="autoZero"/>
        <c:crossBetween val="between"/>
      </c:valAx>
      <c:spPr>
        <a:noFill/>
        <a:ln>
          <a:noFill/>
        </a:ln>
        <a:effectLst/>
      </c:spPr>
    </c:plotArea>
    <c:legend>
      <c:legendPos val="r"/>
      <c:layout>
        <c:manualLayout>
          <c:xMode val="edge"/>
          <c:yMode val="edge"/>
          <c:x val="0.86161480676984348"/>
          <c:y val="0.18367250748586006"/>
          <c:w val="0.13148864150601863"/>
          <c:h val="0.464028316882924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937221261976398"/>
          <c:y val="0.1029880731820287"/>
          <c:w val="9.8147792501547065E-2"/>
          <c:h val="0.8238401266018218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2216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437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076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77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427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2057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917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593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1036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92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509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390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427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749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992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258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611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25849040"/>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 id="2147484110" r:id="rId15"/>
    <p:sldLayoutId id="2147484111" r:id="rId16"/>
    <p:sldLayoutId id="214748411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19200" y="685800"/>
            <a:ext cx="11887200" cy="1247777"/>
          </a:xfrm>
          <a:prstGeom prst="rect">
            <a:avLst/>
          </a:prstGeom>
        </p:spPr>
        <p:txBody>
          <a:bodyPr vert="horz" wrap="square" lIns="0" tIns="16510" rIns="0" bIns="0" rtlCol="0">
            <a:spAutoFit/>
          </a:bodyPr>
          <a:lstStyle/>
          <a:p>
            <a:pPr marL="3213735">
              <a:spcBef>
                <a:spcPts val="130"/>
              </a:spcBef>
            </a:pPr>
            <a:r>
              <a:rPr lang="en-US" sz="4000" b="1" dirty="0">
                <a:solidFill>
                  <a:schemeClr val="accent2">
                    <a:lumMod val="50000"/>
                  </a:schemeClr>
                </a:solidFill>
                <a:latin typeface="Sitka Heading" pitchFamily="2" charset="0"/>
                <a:cs typeface="Times New Roman" panose="02020603050405020304" pitchFamily="18" charset="0"/>
              </a:rPr>
              <a:t>Employee Data Analysis using Excel</a:t>
            </a:r>
            <a:r>
              <a:rPr lang="en-US" sz="4000" b="1" i="0" dirty="0">
                <a:solidFill>
                  <a:schemeClr val="accent2">
                    <a:lumMod val="50000"/>
                  </a:schemeClr>
                </a:solidFill>
                <a:effectLst/>
                <a:latin typeface="Sitka Heading" pitchFamily="2" charset="0"/>
                <a:cs typeface="Times New Roman" panose="02020603050405020304" pitchFamily="18" charset="0"/>
              </a:rPr>
              <a:t> </a:t>
            </a: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415702" y="3276600"/>
            <a:ext cx="8610600" cy="1938992"/>
          </a:xfrm>
          <a:prstGeom prst="rect">
            <a:avLst/>
          </a:prstGeom>
          <a:noFill/>
        </p:spPr>
        <p:txBody>
          <a:bodyPr wrap="square" rtlCol="0">
            <a:spAutoFit/>
          </a:bodyPr>
          <a:lstStyle/>
          <a:p>
            <a:r>
              <a:rPr lang="en-US" sz="2400" b="1" dirty="0">
                <a:latin typeface="+mj-lt"/>
              </a:rPr>
              <a:t>STUDENT NAME: </a:t>
            </a:r>
            <a:r>
              <a:rPr lang="en-US" sz="2400" b="1" dirty="0" smtClean="0">
                <a:latin typeface="+mj-lt"/>
              </a:rPr>
              <a:t>VIKRAM.K </a:t>
            </a:r>
            <a:endParaRPr lang="en-US" sz="2400" b="1" dirty="0">
              <a:latin typeface="+mj-lt"/>
            </a:endParaRPr>
          </a:p>
          <a:p>
            <a:r>
              <a:rPr lang="en-US" sz="2400" b="1" dirty="0">
                <a:latin typeface="+mj-lt"/>
              </a:rPr>
              <a:t>REGISTER NO</a:t>
            </a:r>
            <a:r>
              <a:rPr lang="en-US" sz="2400" b="1">
                <a:latin typeface="+mj-lt"/>
              </a:rPr>
              <a:t>: </a:t>
            </a:r>
            <a:r>
              <a:rPr lang="en-US" sz="2400" b="1" smtClean="0">
                <a:latin typeface="+mj-lt"/>
              </a:rPr>
              <a:t>422200663</a:t>
            </a:r>
            <a:r>
              <a:rPr lang="en-US" sz="2400" b="1" dirty="0" smtClean="0">
                <a:latin typeface="+mj-lt"/>
              </a:rPr>
              <a:t>,</a:t>
            </a:r>
            <a:r>
              <a:rPr lang="en-US" sz="2400" b="1" dirty="0"/>
              <a:t> asunm1429422200663</a:t>
            </a:r>
            <a:endParaRPr lang="en-US" sz="2400" b="1" dirty="0">
              <a:latin typeface="+mj-lt"/>
            </a:endParaRPr>
          </a:p>
          <a:p>
            <a:r>
              <a:rPr lang="en-US" sz="2400" b="1" dirty="0">
                <a:latin typeface="+mj-lt"/>
              </a:rPr>
              <a:t>DEPARTMENT: B.com(Information System Management)</a:t>
            </a:r>
          </a:p>
          <a:p>
            <a:r>
              <a:rPr lang="en-US" sz="2400" b="1" dirty="0">
                <a:latin typeface="+mj-lt"/>
              </a:rPr>
              <a:t>COLLEGE: Alpha Arts And Science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lumMod val="50000"/>
                  </a:schemeClr>
                </a:solidFill>
                <a:latin typeface="Trebuchet MS"/>
                <a:cs typeface="Trebuchet MS"/>
              </a:rPr>
              <a:t>M</a:t>
            </a:r>
            <a:r>
              <a:rPr sz="4800" b="1" dirty="0">
                <a:solidFill>
                  <a:schemeClr val="accent2">
                    <a:lumMod val="50000"/>
                  </a:schemeClr>
                </a:solidFill>
                <a:latin typeface="Trebuchet MS"/>
                <a:cs typeface="Trebuchet MS"/>
              </a:rPr>
              <a:t>O</a:t>
            </a:r>
            <a:r>
              <a:rPr sz="4800" b="1" spc="-15" dirty="0">
                <a:solidFill>
                  <a:schemeClr val="accent2">
                    <a:lumMod val="50000"/>
                  </a:schemeClr>
                </a:solidFill>
                <a:latin typeface="Trebuchet MS"/>
                <a:cs typeface="Trebuchet MS"/>
              </a:rPr>
              <a:t>D</a:t>
            </a:r>
            <a:r>
              <a:rPr sz="4800" b="1" spc="-35" dirty="0">
                <a:solidFill>
                  <a:schemeClr val="accent2">
                    <a:lumMod val="50000"/>
                  </a:schemeClr>
                </a:solidFill>
                <a:latin typeface="Trebuchet MS"/>
                <a:cs typeface="Trebuchet MS"/>
              </a:rPr>
              <a:t>E</a:t>
            </a:r>
            <a:r>
              <a:rPr sz="4800" b="1" spc="-30" dirty="0">
                <a:solidFill>
                  <a:schemeClr val="accent2">
                    <a:lumMod val="50000"/>
                  </a:schemeClr>
                </a:solidFill>
                <a:latin typeface="Trebuchet MS"/>
                <a:cs typeface="Trebuchet MS"/>
              </a:rPr>
              <a:t>LL</a:t>
            </a:r>
            <a:r>
              <a:rPr sz="4800" b="1" spc="-5" dirty="0">
                <a:solidFill>
                  <a:schemeClr val="accent2">
                    <a:lumMod val="50000"/>
                  </a:schemeClr>
                </a:solidFill>
                <a:latin typeface="Trebuchet MS"/>
                <a:cs typeface="Trebuchet MS"/>
              </a:rPr>
              <a:t>I</a:t>
            </a:r>
            <a:r>
              <a:rPr sz="4800" b="1" spc="30" dirty="0">
                <a:solidFill>
                  <a:schemeClr val="accent2">
                    <a:lumMod val="50000"/>
                  </a:schemeClr>
                </a:solidFill>
                <a:latin typeface="Trebuchet MS"/>
                <a:cs typeface="Trebuchet MS"/>
              </a:rPr>
              <a:t>N</a:t>
            </a:r>
            <a:r>
              <a:rPr sz="4800" b="1" spc="5" dirty="0">
                <a:solidFill>
                  <a:schemeClr val="accent2">
                    <a:lumMod val="50000"/>
                  </a:schemeClr>
                </a:solidFill>
                <a:latin typeface="Trebuchet MS"/>
                <a:cs typeface="Trebuchet MS"/>
              </a:rPr>
              <a:t>G</a:t>
            </a:r>
            <a:endParaRPr sz="4800" dirty="0">
              <a:solidFill>
                <a:schemeClr val="accent2">
                  <a:lumMod val="50000"/>
                </a:schemeClr>
              </a:solidFill>
              <a:latin typeface="Trebuchet MS"/>
              <a:cs typeface="Trebuchet MS"/>
            </a:endParaRPr>
          </a:p>
        </p:txBody>
      </p:sp>
      <p:sp>
        <p:nvSpPr>
          <p:cNvPr id="3" name="TextBox 2">
            <a:extLst>
              <a:ext uri="{FF2B5EF4-FFF2-40B4-BE49-F238E27FC236}">
                <a16:creationId xmlns=""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55140" y="1099185"/>
            <a:ext cx="2413000" cy="567463"/>
          </a:xfrm>
          <a:prstGeom prst="rect">
            <a:avLst/>
          </a:prstGeom>
        </p:spPr>
        <p:txBody>
          <a:bodyPr vert="horz" wrap="square" lIns="0" tIns="13335" rIns="0" bIns="0" rtlCol="0">
            <a:spAutoFit/>
          </a:bodyPr>
          <a:lstStyle/>
          <a:p>
            <a:pPr marL="12700">
              <a:lnSpc>
                <a:spcPct val="100000"/>
              </a:lnSpc>
              <a:spcBef>
                <a:spcPts val="105"/>
              </a:spcBef>
            </a:pPr>
            <a:r>
              <a:rPr b="1" dirty="0">
                <a:solidFill>
                  <a:schemeClr val="accent2">
                    <a:lumMod val="50000"/>
                  </a:schemeClr>
                </a:solidFill>
              </a:rPr>
              <a:t>R</a:t>
            </a:r>
            <a:r>
              <a:rPr b="1" spc="-40" dirty="0">
                <a:solidFill>
                  <a:schemeClr val="accent2">
                    <a:lumMod val="50000"/>
                  </a:schemeClr>
                </a:solidFill>
              </a:rPr>
              <a:t>E</a:t>
            </a:r>
            <a:r>
              <a:rPr b="1" spc="15" dirty="0">
                <a:solidFill>
                  <a:schemeClr val="accent2">
                    <a:lumMod val="50000"/>
                  </a:schemeClr>
                </a:solidFill>
              </a:rPr>
              <a:t>S</a:t>
            </a:r>
            <a:r>
              <a:rPr b="1" spc="-30" dirty="0">
                <a:solidFill>
                  <a:schemeClr val="accent2">
                    <a:lumMod val="50000"/>
                  </a:schemeClr>
                </a:solidFill>
              </a:rPr>
              <a:t>U</a:t>
            </a:r>
            <a:r>
              <a:rPr b="1" spc="-405" dirty="0">
                <a:solidFill>
                  <a:schemeClr val="accent2">
                    <a:lumMod val="50000"/>
                  </a:schemeClr>
                </a:solidFill>
              </a:rPr>
              <a:t>L</a:t>
            </a:r>
            <a:r>
              <a:rPr b="1"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33910588-A775-1C3B-0976-166C33372C75}"/>
              </a:ext>
            </a:extLst>
          </p:cNvPr>
          <p:cNvSpPr txBox="1"/>
          <p:nvPr/>
        </p:nvSpPr>
        <p:spPr>
          <a:xfrm>
            <a:off x="755332" y="2667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6FA8135-7E90-FC89-E900-57763BE2C748}"/>
              </a:ext>
            </a:extLst>
          </p:cNvPr>
          <p:cNvSpPr txBox="1"/>
          <p:nvPr/>
        </p:nvSpPr>
        <p:spPr>
          <a:xfrm>
            <a:off x="709350" y="2743200"/>
            <a:ext cx="8396162" cy="2092881"/>
          </a:xfrm>
          <a:prstGeom prst="rect">
            <a:avLst/>
          </a:prstGeom>
          <a:noFill/>
        </p:spPr>
        <p:txBody>
          <a:bodyPr wrap="square">
            <a:spAutoFit/>
          </a:bodyPr>
          <a:lstStyle/>
          <a:p>
            <a:r>
              <a:rPr lang="en-US" sz="2600" dirty="0"/>
              <a:t>The Employee Performance Analysis using Excel has delivered comprehensive insights into the organization's workforce dynamics, providing a data-driven foundation for enhancing performance management practices</a:t>
            </a:r>
            <a:endParaRPr lang="en-IN" sz="2600" dirty="0"/>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533400"/>
            <a:ext cx="5800851" cy="492443"/>
          </a:xfrm>
        </p:spPr>
        <p:txBody>
          <a:bodyPr/>
          <a:lstStyle/>
          <a:p>
            <a:pPr algn="ctr"/>
            <a:r>
              <a:rPr lang="en-IN" dirty="0" smtClean="0">
                <a:latin typeface="Sitka Text Semibold" pitchFamily="2" charset="0"/>
              </a:rPr>
              <a:t> </a:t>
            </a:r>
            <a:r>
              <a:rPr lang="en-IN" dirty="0" smtClean="0">
                <a:solidFill>
                  <a:schemeClr val="accent2">
                    <a:lumMod val="50000"/>
                  </a:schemeClr>
                </a:solidFill>
                <a:latin typeface="Sitka Text Semibold" pitchFamily="2" charset="0"/>
              </a:rPr>
              <a:t>GRAPH RESULTS</a:t>
            </a:r>
            <a:r>
              <a:rPr lang="en-IN" dirty="0" smtClean="0"/>
              <a:t>	</a:t>
            </a:r>
            <a:endParaRPr lang="en-IN" dirty="0"/>
          </a:p>
        </p:txBody>
      </p:sp>
      <p:graphicFrame>
        <p:nvGraphicFramePr>
          <p:cNvPr id="6" name="Chart 5">
            <a:extLst>
              <a:ext uri="{FF2B5EF4-FFF2-40B4-BE49-F238E27FC236}">
                <a16:creationId xmlns:lc="http://schemas.openxmlformats.org/drawingml/2006/lockedCanvas" xmlns:a16="http://schemas.microsoft.com/office/drawing/2014/main" xmlns:xdr="http://schemas.openxmlformats.org/drawingml/2006/spreadsheetDrawing" xmlns="" id="{48BBCF7F-6CAF-7C13-82B1-F58F394CDC0F}"/>
              </a:ext>
            </a:extLst>
          </p:cNvPr>
          <p:cNvGraphicFramePr>
            <a:graphicFrameLocks/>
          </p:cNvGraphicFramePr>
          <p:nvPr>
            <p:extLst>
              <p:ext uri="{D42A27DB-BD31-4B8C-83A1-F6EECF244321}">
                <p14:modId xmlns:p14="http://schemas.microsoft.com/office/powerpoint/2010/main" val="2413925865"/>
              </p:ext>
            </p:extLst>
          </p:nvPr>
        </p:nvGraphicFramePr>
        <p:xfrm>
          <a:off x="1143000" y="1447800"/>
          <a:ext cx="110490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435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6629400" cy="1143000"/>
          </a:xfrm>
        </p:spPr>
        <p:txBody>
          <a:bodyPr/>
          <a:lstStyle/>
          <a:p>
            <a:pPr algn="ctr"/>
            <a:r>
              <a:rPr lang="en-IN" dirty="0" smtClean="0">
                <a:solidFill>
                  <a:schemeClr val="accent2">
                    <a:lumMod val="50000"/>
                  </a:schemeClr>
                </a:solidFill>
                <a:latin typeface="Sitka Text Semibold" pitchFamily="2" charset="0"/>
                <a:cs typeface="Akhbar MT" pitchFamily="2" charset="-78"/>
              </a:rPr>
              <a:t>PIE CHART RESULT</a:t>
            </a:r>
            <a:endParaRPr lang="en-IN" dirty="0">
              <a:solidFill>
                <a:schemeClr val="accent2">
                  <a:lumMod val="50000"/>
                </a:schemeClr>
              </a:solidFill>
              <a:latin typeface="Sitka Text Semibold" pitchFamily="2" charset="0"/>
              <a:cs typeface="Akhbar MT" pitchFamily="2" charset="-78"/>
            </a:endParaRPr>
          </a:p>
        </p:txBody>
      </p:sp>
      <p:graphicFrame>
        <p:nvGraphicFramePr>
          <p:cNvPr id="3" name="Chart 2"/>
          <p:cNvGraphicFramePr>
            <a:graphicFrameLocks/>
          </p:cNvGraphicFramePr>
          <p:nvPr>
            <p:extLst>
              <p:ext uri="{D42A27DB-BD31-4B8C-83A1-F6EECF244321}">
                <p14:modId xmlns:p14="http://schemas.microsoft.com/office/powerpoint/2010/main" val="3973668152"/>
              </p:ext>
            </p:extLst>
          </p:nvPr>
        </p:nvGraphicFramePr>
        <p:xfrm>
          <a:off x="1219200" y="1371600"/>
          <a:ext cx="93726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21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737001" y="483135"/>
            <a:ext cx="3554268"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accent2">
                    <a:lumMod val="50000"/>
                  </a:schemeClr>
                </a:solidFill>
              </a:rPr>
              <a:t>PROJECT</a:t>
            </a:r>
            <a:r>
              <a:rPr sz="4250" b="1" spc="-85" dirty="0">
                <a:solidFill>
                  <a:schemeClr val="accent2">
                    <a:lumMod val="50000"/>
                  </a:schemeClr>
                </a:solidFill>
              </a:rPr>
              <a:t> </a:t>
            </a:r>
            <a:r>
              <a:rPr sz="4250" b="1" spc="25" dirty="0">
                <a:solidFill>
                  <a:schemeClr val="accent2">
                    <a:lumMod val="50000"/>
                  </a:schemeClr>
                </a:solidFill>
              </a:rPr>
              <a:t>TITLE</a:t>
            </a:r>
            <a:endParaRPr sz="4250" b="1" dirty="0">
              <a:solidFill>
                <a:schemeClr val="accent2">
                  <a:lumMod val="50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2895600" y="787782"/>
            <a:ext cx="3070226"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accent2">
                    <a:lumMod val="50000"/>
                  </a:schemeClr>
                </a:solidFill>
              </a:rPr>
              <a:t>A</a:t>
            </a:r>
            <a:r>
              <a:rPr b="1" spc="-5" dirty="0">
                <a:solidFill>
                  <a:schemeClr val="accent2">
                    <a:lumMod val="50000"/>
                  </a:schemeClr>
                </a:solidFill>
              </a:rPr>
              <a:t>G</a:t>
            </a:r>
            <a:r>
              <a:rPr b="1" spc="-35" dirty="0">
                <a:solidFill>
                  <a:schemeClr val="accent2">
                    <a:lumMod val="50000"/>
                  </a:schemeClr>
                </a:solidFill>
              </a:rPr>
              <a:t>E</a:t>
            </a:r>
            <a:r>
              <a:rPr b="1" spc="15" dirty="0">
                <a:solidFill>
                  <a:schemeClr val="accent2">
                    <a:lumMod val="50000"/>
                  </a:schemeClr>
                </a:solidFill>
              </a:rPr>
              <a:t>N</a:t>
            </a:r>
            <a:r>
              <a:rPr b="1" dirty="0">
                <a:solidFill>
                  <a:schemeClr val="accent2">
                    <a:lumMod val="50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33625" y="20091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29890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2">
                    <a:lumMod val="50000"/>
                  </a:schemeClr>
                </a:solidFill>
              </a:rPr>
              <a:t>P</a:t>
            </a:r>
            <a:r>
              <a:rPr sz="4250" b="1" spc="15" dirty="0">
                <a:solidFill>
                  <a:schemeClr val="accent2">
                    <a:lumMod val="50000"/>
                  </a:schemeClr>
                </a:solidFill>
              </a:rPr>
              <a:t>ROB</a:t>
            </a:r>
            <a:r>
              <a:rPr sz="4250" b="1" spc="55" dirty="0">
                <a:solidFill>
                  <a:schemeClr val="accent2">
                    <a:lumMod val="50000"/>
                  </a:schemeClr>
                </a:solidFill>
              </a:rPr>
              <a:t>L</a:t>
            </a:r>
            <a:r>
              <a:rPr sz="4250" b="1" spc="-20" dirty="0">
                <a:solidFill>
                  <a:schemeClr val="accent2">
                    <a:lumMod val="50000"/>
                  </a:schemeClr>
                </a:solidFill>
              </a:rPr>
              <a:t>E</a:t>
            </a:r>
            <a:r>
              <a:rPr sz="4250" b="1" spc="20" dirty="0">
                <a:solidFill>
                  <a:schemeClr val="accent2">
                    <a:lumMod val="50000"/>
                  </a:schemeClr>
                </a:solidFill>
              </a:rPr>
              <a:t>M</a:t>
            </a:r>
            <a:r>
              <a:rPr sz="4250" b="1" dirty="0">
                <a:solidFill>
                  <a:schemeClr val="accent2">
                    <a:lumMod val="50000"/>
                  </a:schemeClr>
                </a:solidFill>
              </a:rPr>
              <a:t>	</a:t>
            </a:r>
            <a:r>
              <a:rPr sz="4250" b="1" spc="10" dirty="0">
                <a:solidFill>
                  <a:schemeClr val="accent2">
                    <a:lumMod val="50000"/>
                  </a:schemeClr>
                </a:solidFill>
              </a:rPr>
              <a:t>S</a:t>
            </a:r>
            <a:r>
              <a:rPr sz="4250" b="1" spc="-370" dirty="0">
                <a:solidFill>
                  <a:schemeClr val="accent2">
                    <a:lumMod val="50000"/>
                  </a:schemeClr>
                </a:solidFill>
              </a:rPr>
              <a:t>T</a:t>
            </a:r>
            <a:r>
              <a:rPr sz="4250" b="1" spc="-375" dirty="0">
                <a:solidFill>
                  <a:schemeClr val="accent2">
                    <a:lumMod val="50000"/>
                  </a:schemeClr>
                </a:solidFill>
              </a:rPr>
              <a:t>A</a:t>
            </a:r>
            <a:r>
              <a:rPr sz="4250" b="1" spc="15" dirty="0">
                <a:solidFill>
                  <a:schemeClr val="accent2">
                    <a:lumMod val="50000"/>
                  </a:schemeClr>
                </a:solidFill>
              </a:rPr>
              <a:t>T</a:t>
            </a:r>
            <a:r>
              <a:rPr sz="4250" b="1" spc="-10" dirty="0">
                <a:solidFill>
                  <a:schemeClr val="accent2">
                    <a:lumMod val="50000"/>
                  </a:schemeClr>
                </a:solidFill>
              </a:rPr>
              <a:t>E</a:t>
            </a:r>
            <a:r>
              <a:rPr sz="4250" b="1" spc="-20" dirty="0">
                <a:solidFill>
                  <a:schemeClr val="accent2">
                    <a:lumMod val="50000"/>
                  </a:schemeClr>
                </a:solidFill>
              </a:rPr>
              <a:t>ME</a:t>
            </a:r>
            <a:r>
              <a:rPr sz="4250" b="1" spc="10" dirty="0">
                <a:solidFill>
                  <a:schemeClr val="accent2">
                    <a:lumMod val="50000"/>
                  </a:schemeClr>
                </a:solidFill>
              </a:rPr>
              <a:t>NT</a:t>
            </a:r>
            <a:r>
              <a:rPr lang="en-US" sz="4250" spc="1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60E5BD23-39D0-36D6-C30C-74968B798200}"/>
              </a:ext>
            </a:extLst>
          </p:cNvPr>
          <p:cNvSpPr txBox="1"/>
          <p:nvPr/>
        </p:nvSpPr>
        <p:spPr>
          <a:xfrm>
            <a:off x="834072" y="2563079"/>
            <a:ext cx="5862003" cy="3785652"/>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77975" y="1070406"/>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accent2">
                    <a:lumMod val="50000"/>
                  </a:schemeClr>
                </a:solidFill>
              </a:rPr>
              <a:t>PROJECT</a:t>
            </a:r>
            <a:r>
              <a:rPr lang="en-US" sz="4250" b="1" spc="5" dirty="0">
                <a:solidFill>
                  <a:schemeClr val="accent2">
                    <a:lumMod val="50000"/>
                  </a:schemeClr>
                </a:solidFill>
              </a:rPr>
              <a:t> </a:t>
            </a:r>
            <a:r>
              <a:rPr sz="4250" b="1" spc="-20" dirty="0">
                <a:solidFill>
                  <a:schemeClr val="accent2">
                    <a:lumMod val="50000"/>
                  </a:schemeClr>
                </a:solidFill>
              </a:rPr>
              <a:t>OVERVIEW</a:t>
            </a:r>
            <a:endParaRPr sz="4250" b="1" dirty="0">
              <a:solidFill>
                <a:schemeClr val="accent2">
                  <a:lumMod val="50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4000" y="1339216"/>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2">
                    <a:lumMod val="50000"/>
                  </a:schemeClr>
                </a:solidFill>
              </a:rPr>
              <a:t>W</a:t>
            </a:r>
            <a:r>
              <a:rPr sz="3200" spc="-20" dirty="0">
                <a:solidFill>
                  <a:schemeClr val="accent2">
                    <a:lumMod val="50000"/>
                  </a:schemeClr>
                </a:solidFill>
              </a:rPr>
              <a:t>H</a:t>
            </a:r>
            <a:r>
              <a:rPr sz="3200" spc="20" dirty="0">
                <a:solidFill>
                  <a:schemeClr val="accent2">
                    <a:lumMod val="50000"/>
                  </a:schemeClr>
                </a:solidFill>
              </a:rPr>
              <a:t>O</a:t>
            </a:r>
            <a:r>
              <a:rPr sz="3200" spc="-235" dirty="0">
                <a:solidFill>
                  <a:schemeClr val="accent2">
                    <a:lumMod val="50000"/>
                  </a:schemeClr>
                </a:solidFill>
              </a:rPr>
              <a:t> </a:t>
            </a:r>
            <a:r>
              <a:rPr sz="3200" spc="-10" dirty="0">
                <a:solidFill>
                  <a:schemeClr val="accent2">
                    <a:lumMod val="50000"/>
                  </a:schemeClr>
                </a:solidFill>
              </a:rPr>
              <a:t>AR</a:t>
            </a:r>
            <a:r>
              <a:rPr sz="3200" spc="15" dirty="0">
                <a:solidFill>
                  <a:schemeClr val="accent2">
                    <a:lumMod val="50000"/>
                  </a:schemeClr>
                </a:solidFill>
              </a:rPr>
              <a:t>E</a:t>
            </a:r>
            <a:r>
              <a:rPr sz="3200" spc="-35" dirty="0">
                <a:solidFill>
                  <a:schemeClr val="accent2">
                    <a:lumMod val="50000"/>
                  </a:schemeClr>
                </a:solidFill>
              </a:rPr>
              <a:t> </a:t>
            </a:r>
            <a:r>
              <a:rPr sz="3200" spc="-10" dirty="0">
                <a:solidFill>
                  <a:schemeClr val="accent2">
                    <a:lumMod val="50000"/>
                  </a:schemeClr>
                </a:solidFill>
              </a:rPr>
              <a:t>T</a:t>
            </a:r>
            <a:r>
              <a:rPr sz="3200" spc="-15" dirty="0">
                <a:solidFill>
                  <a:schemeClr val="accent2">
                    <a:lumMod val="50000"/>
                  </a:schemeClr>
                </a:solidFill>
              </a:rPr>
              <a:t>H</a:t>
            </a:r>
            <a:r>
              <a:rPr sz="3200" spc="15" dirty="0">
                <a:solidFill>
                  <a:schemeClr val="accent2">
                    <a:lumMod val="50000"/>
                  </a:schemeClr>
                </a:solidFill>
              </a:rPr>
              <a:t>E</a:t>
            </a:r>
            <a:r>
              <a:rPr sz="3200" spc="-35" dirty="0">
                <a:solidFill>
                  <a:schemeClr val="accent2">
                    <a:lumMod val="50000"/>
                  </a:schemeClr>
                </a:solidFill>
              </a:rPr>
              <a:t> </a:t>
            </a:r>
            <a:r>
              <a:rPr sz="3200" spc="-20" dirty="0">
                <a:solidFill>
                  <a:schemeClr val="accent2">
                    <a:lumMod val="50000"/>
                  </a:schemeClr>
                </a:solidFill>
              </a:rPr>
              <a:t>E</a:t>
            </a:r>
            <a:r>
              <a:rPr sz="3200" spc="30" dirty="0">
                <a:solidFill>
                  <a:schemeClr val="accent2">
                    <a:lumMod val="50000"/>
                  </a:schemeClr>
                </a:solidFill>
              </a:rPr>
              <a:t>N</a:t>
            </a:r>
            <a:r>
              <a:rPr sz="3200" spc="15" dirty="0">
                <a:solidFill>
                  <a:schemeClr val="accent2">
                    <a:lumMod val="50000"/>
                  </a:schemeClr>
                </a:solidFill>
              </a:rPr>
              <a:t>D</a:t>
            </a:r>
            <a:r>
              <a:rPr sz="3200" spc="-45" dirty="0">
                <a:solidFill>
                  <a:schemeClr val="accent2">
                    <a:lumMod val="50000"/>
                  </a:schemeClr>
                </a:solidFill>
              </a:rPr>
              <a:t> </a:t>
            </a:r>
            <a:r>
              <a:rPr sz="3200" dirty="0">
                <a:solidFill>
                  <a:schemeClr val="accent2">
                    <a:lumMod val="50000"/>
                  </a:schemeClr>
                </a:solidFill>
              </a:rPr>
              <a:t>U</a:t>
            </a:r>
            <a:r>
              <a:rPr sz="3200" spc="10" dirty="0">
                <a:solidFill>
                  <a:schemeClr val="accent2">
                    <a:lumMod val="50000"/>
                  </a:schemeClr>
                </a:solidFill>
              </a:rPr>
              <a:t>S</a:t>
            </a:r>
            <a:r>
              <a:rPr sz="3200" spc="-25" dirty="0">
                <a:solidFill>
                  <a:schemeClr val="accent2">
                    <a:lumMod val="50000"/>
                  </a:schemeClr>
                </a:solidFill>
              </a:rPr>
              <a:t>E</a:t>
            </a:r>
            <a:r>
              <a:rPr sz="3200" spc="-10" dirty="0">
                <a:solidFill>
                  <a:schemeClr val="accent2">
                    <a:lumMod val="50000"/>
                  </a:schemeClr>
                </a:solidFill>
              </a:rPr>
              <a:t>R</a:t>
            </a:r>
            <a:r>
              <a:rPr sz="3200" spc="5" dirty="0">
                <a:solidFill>
                  <a:schemeClr val="accent2">
                    <a:lumMod val="50000"/>
                  </a:schemeClr>
                </a:solidFill>
              </a:rPr>
              <a:t>S?</a:t>
            </a:r>
            <a:endParaRPr sz="3200" dirty="0">
              <a:solidFill>
                <a:schemeClr val="accent2">
                  <a:lumMod val="50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85800" y="136227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68835A28-72E0-E346-B7A7-B3CE287F4530}"/>
              </a:ext>
            </a:extLst>
          </p:cNvPr>
          <p:cNvSpPr txBox="1"/>
          <p:nvPr/>
        </p:nvSpPr>
        <p:spPr>
          <a:xfrm>
            <a:off x="2348593" y="1997233"/>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 xmlns:a16="http://schemas.microsoft.com/office/drawing/2014/main" id="{3A6F083C-6B1D-6939-5BFB-A85EC602721D}"/>
              </a:ext>
            </a:extLst>
          </p:cNvPr>
          <p:cNvSpPr txBox="1"/>
          <p:nvPr/>
        </p:nvSpPr>
        <p:spPr>
          <a:xfrm>
            <a:off x="2381250" y="4038600"/>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2121C926-906B-E34A-D488-08283E5C76AB}"/>
              </a:ext>
            </a:extLst>
          </p:cNvPr>
          <p:cNvSpPr txBox="1"/>
          <p:nvPr/>
        </p:nvSpPr>
        <p:spPr>
          <a:xfrm>
            <a:off x="457200" y="2133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862" y="82143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16136" y="1972199"/>
            <a:ext cx="8058151" cy="4692908"/>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288</TotalTime>
  <Words>620</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Akhbar MT</vt:lpstr>
      <vt:lpstr>Arial</vt:lpstr>
      <vt:lpstr>Calibri</vt:lpstr>
      <vt:lpstr>Century Gothic</vt:lpstr>
      <vt:lpstr>Roboto</vt:lpstr>
      <vt:lpstr>Sitka Heading</vt:lpstr>
      <vt:lpstr>Sitka Text Semibold</vt:lpstr>
      <vt:lpstr>Times New Roman</vt:lpstr>
      <vt:lpstr>Trebuchet MS</vt:lpstr>
      <vt:lpstr>Wingdings 3</vt:lpstr>
      <vt:lpstr>Wisp</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GRAPH RESULTS </vt:lpstr>
      <vt:lpstr>PIE CHART 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28</cp:revision>
  <dcterms:created xsi:type="dcterms:W3CDTF">2024-03-29T15:07:22Z</dcterms:created>
  <dcterms:modified xsi:type="dcterms:W3CDTF">2024-09-03T18:00:55Z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