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4863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48626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27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56F-962D-4887-A3FF-DD52850E798C}" type="datetimeFigureOut">
              <a:rPr lang="en-IN" smtClean="0"/>
              <a:pPr/>
              <a:t>27-06-2022</a:t>
            </a:fld>
            <a:endParaRPr lang="en-IN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44F491-8006-4444-9A55-5919007BE0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294149" y="-48267"/>
            <a:ext cx="7979853" cy="100477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Sprint-1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0" y="1243463"/>
            <a:ext cx="10771482" cy="5169658"/>
          </a:xfrm>
          <a:prstGeom prst="rect">
            <a:avLst/>
          </a:prstGeom>
        </p:spPr>
      </p:pic>
      <p:sp>
        <p:nvSpPr>
          <p:cNvPr id="1048603" name="TextBox 1048602"/>
          <p:cNvSpPr txBox="1"/>
          <p:nvPr/>
        </p:nvSpPr>
        <p:spPr>
          <a:xfrm>
            <a:off x="6403660" y="5826761"/>
            <a:ext cx="4956462" cy="1031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100" b="1">
                <a:solidFill>
                  <a:srgbClr val="000000"/>
                </a:solidFill>
              </a:rPr>
              <a:t>Ecommerce Case study</a:t>
            </a:r>
            <a:endParaRPr lang="en-IN" sz="3100" b="1">
              <a:solidFill>
                <a:srgbClr val="000000"/>
              </a:solidFill>
            </a:endParaRPr>
          </a:p>
          <a:p>
            <a:r>
              <a:rPr lang="en-US" sz="3100" b="1">
                <a:solidFill>
                  <a:srgbClr val="000000"/>
                </a:solidFill>
              </a:rPr>
              <a:t>By: vikram patil</a:t>
            </a:r>
            <a:endParaRPr lang="en-IN" sz="31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 </a:t>
            </a:r>
            <a:endParaRPr lang="en-IN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9" y="1500491"/>
            <a:ext cx="9633755" cy="4186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06243" y="687400"/>
            <a:ext cx="8262485" cy="131790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Tables in Database</a:t>
            </a: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/>
                <a:gridCol w="2149078"/>
                <a:gridCol w="2149078"/>
                <a:gridCol w="21490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15" name="TextBox 5"/>
          <p:cNvSpPr txBox="1"/>
          <p:nvPr/>
        </p:nvSpPr>
        <p:spPr>
          <a:xfrm>
            <a:off x="802433" y="170750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Table: </a:t>
            </a:r>
          </a:p>
        </p:txBody>
      </p:sp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472060" y="3594651"/>
          <a:ext cx="924991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68"/>
                <a:gridCol w="1027768"/>
                <a:gridCol w="1027768"/>
                <a:gridCol w="1027768"/>
                <a:gridCol w="1027768"/>
                <a:gridCol w="1027768"/>
                <a:gridCol w="1027768"/>
                <a:gridCol w="1027768"/>
                <a:gridCol w="1027768"/>
              </a:tblGrid>
              <a:tr h="368635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 Pro Semibold"/>
                        </a:rPr>
                        <a:t>ProductName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 err="1">
                          <a:latin typeface="Georgia Pro Semibold"/>
                        </a:rPr>
                        <a:t>ProductDesc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 err="1">
                          <a:latin typeface="Georgia Pro Semibold"/>
                        </a:rPr>
                        <a:t>CatId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 err="1">
                          <a:latin typeface="Georgia Pro Semibold"/>
                        </a:rPr>
                        <a:t>ProductImage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 err="1">
                          <a:latin typeface="Georgia Pro Semibold"/>
                        </a:rPr>
                        <a:t>ProductMrp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 err="1">
                          <a:latin typeface="Georgia Pro Semibold"/>
                        </a:rPr>
                        <a:t>ProductDiscount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 err="1">
                          <a:latin typeface="Georgia Pro Semibold"/>
                        </a:rPr>
                        <a:t>ProductFinal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 err="1">
                          <a:latin typeface="Georgia Pro Semibold"/>
                        </a:rPr>
                        <a:t>ProductQuantity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701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16" name="TextBox 8"/>
          <p:cNvSpPr txBox="1"/>
          <p:nvPr/>
        </p:nvSpPr>
        <p:spPr>
          <a:xfrm>
            <a:off x="677863" y="3153747"/>
            <a:ext cx="353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Table: </a:t>
            </a:r>
          </a:p>
          <a:p>
            <a:endParaRPr lang="en-US" dirty="0"/>
          </a:p>
        </p:txBody>
      </p:sp>
      <p:sp>
        <p:nvSpPr>
          <p:cNvPr id="1048617" name="TextBox 9"/>
          <p:cNvSpPr txBox="1"/>
          <p:nvPr/>
        </p:nvSpPr>
        <p:spPr>
          <a:xfrm>
            <a:off x="802433" y="507585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Table: </a:t>
            </a:r>
          </a:p>
          <a:p>
            <a:endParaRPr lang="en-US" dirty="0"/>
          </a:p>
        </p:txBody>
      </p:sp>
      <p:graphicFrame>
        <p:nvGraphicFramePr>
          <p:cNvPr id="4194306" name="Table 11"/>
          <p:cNvGraphicFramePr>
            <a:graphicFrameLocks noGrp="1"/>
          </p:cNvGraphicFramePr>
          <p:nvPr/>
        </p:nvGraphicFramePr>
        <p:xfrm>
          <a:off x="1511557" y="5562542"/>
          <a:ext cx="3993504" cy="77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752"/>
                <a:gridCol w="1996752"/>
              </a:tblGrid>
              <a:tr h="40857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CategoryName</a:t>
                      </a:r>
                      <a:endParaRPr lang="en-US" dirty="0"/>
                    </a:p>
                  </a:txBody>
                  <a:tcPr/>
                </a:tc>
              </a:tr>
              <a:tr h="237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81043" y="929034"/>
            <a:ext cx="8492957" cy="164553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Features</a:t>
            </a:r>
            <a:endParaRPr lang="en-IN" sz="4400" dirty="0"/>
          </a:p>
        </p:txBody>
      </p:sp>
      <p:sp>
        <p:nvSpPr>
          <p:cNvPr id="1048619" name="Content Placeholder 5"/>
          <p:cNvSpPr>
            <a:spLocks noGrp="1"/>
          </p:cNvSpPr>
          <p:nvPr>
            <p:ph idx="1"/>
          </p:nvPr>
        </p:nvSpPr>
        <p:spPr>
          <a:xfrm>
            <a:off x="781042" y="2068945"/>
            <a:ext cx="8555824" cy="4474159"/>
          </a:xfrm>
        </p:spPr>
        <p:txBody>
          <a:bodyPr/>
          <a:lstStyle/>
          <a:p>
            <a:r>
              <a:rPr lang="en-IN" b="0" i="0" dirty="0">
                <a:solidFill>
                  <a:srgbClr val="24292F"/>
                </a:solidFill>
                <a:effectLst/>
                <a:latin typeface="ui-monospace"/>
              </a:rPr>
              <a:t>1</a:t>
            </a:r>
            <a:r>
              <a:rPr lang="en-IN" b="0" i="0" dirty="0" smtClean="0">
                <a:solidFill>
                  <a:srgbClr val="24292F"/>
                </a:solidFill>
                <a:effectLst/>
                <a:latin typeface="ui-monospace"/>
              </a:rPr>
              <a:t>. Created a Ecommerce web API in DOT NET</a:t>
            </a:r>
            <a:endParaRPr lang="en-IN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IN" dirty="0">
                <a:solidFill>
                  <a:srgbClr val="24292F"/>
                </a:solidFill>
                <a:latin typeface="ui-monospace"/>
              </a:rPr>
              <a:t>2. </a:t>
            </a:r>
            <a:r>
              <a:rPr lang="en-US" dirty="0" err="1" smtClean="0">
                <a:solidFill>
                  <a:srgbClr val="24292F"/>
                </a:solidFill>
                <a:latin typeface="ui-monospace"/>
              </a:rPr>
              <a:t>Sq</a:t>
            </a:r>
            <a:r>
              <a:rPr lang="en-US" dirty="0" err="1" smtClean="0">
                <a:solidFill>
                  <a:srgbClr val="24292F"/>
                </a:solidFill>
                <a:latin typeface="ui-monospace"/>
              </a:rPr>
              <a:t>l</a:t>
            </a:r>
            <a:r>
              <a:rPr lang="en-US" dirty="0" smtClean="0">
                <a:solidFill>
                  <a:srgbClr val="24292F"/>
                </a:solidFill>
                <a:latin typeface="ui-monospace"/>
              </a:rPr>
              <a:t> server management studio used as database.</a:t>
            </a:r>
            <a:endParaRPr lang="it-IT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it-IT" b="0" i="0" dirty="0">
                <a:solidFill>
                  <a:srgbClr val="24292F"/>
                </a:solidFill>
                <a:effectLst/>
                <a:latin typeface="ui-monospace"/>
              </a:rPr>
              <a:t>3. </a:t>
            </a:r>
            <a:r>
              <a:rPr lang="it-IT" b="0" i="0" dirty="0" smtClean="0">
                <a:solidFill>
                  <a:srgbClr val="24292F"/>
                </a:solidFill>
                <a:effectLst/>
                <a:latin typeface="ui-monospace"/>
              </a:rPr>
              <a:t> Angular is use as front end or client </a:t>
            </a:r>
            <a:r>
              <a:rPr lang="en-US" b="0" i="0" dirty="0" smtClean="0">
                <a:solidFill>
                  <a:srgbClr val="24292F"/>
                </a:solidFill>
                <a:effectLst/>
                <a:latin typeface="ui-monospace"/>
              </a:rPr>
              <a:t>.</a:t>
            </a:r>
            <a:endParaRPr lang="zh-CN" altLang="en-US" dirty="0"/>
          </a:p>
          <a:p>
            <a:r>
              <a:rPr lang="en-US" altLang="en-US" b="0" i="0" dirty="0">
                <a:solidFill>
                  <a:srgbClr val="24292F"/>
                </a:solidFill>
                <a:effectLst/>
                <a:latin typeface="ui-monospace"/>
              </a:rPr>
              <a:t>4.For authentication I used JWT.JSON web </a:t>
            </a:r>
            <a:r>
              <a:rPr lang="en-US" altLang="en-US" b="0" i="0" dirty="0" smtClean="0">
                <a:solidFill>
                  <a:srgbClr val="24292F"/>
                </a:solidFill>
                <a:effectLst/>
                <a:latin typeface="ui-monospace"/>
              </a:rPr>
              <a:t>tokens.</a:t>
            </a:r>
            <a:endParaRPr lang="zh-CN" altLang="en-US" dirty="0"/>
          </a:p>
          <a:p>
            <a:r>
              <a:rPr lang="en-IN" dirty="0">
                <a:solidFill>
                  <a:srgbClr val="24292F"/>
                </a:solidFill>
                <a:latin typeface="ui-monospace"/>
              </a:rPr>
              <a:t> User Section: </a:t>
            </a:r>
            <a:r>
              <a:rPr lang="en-IN" dirty="0" smtClean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-IN" sz="1800" dirty="0">
                <a:solidFill>
                  <a:srgbClr val="24292F"/>
                </a:solidFill>
                <a:latin typeface="ui-monospace"/>
              </a:rPr>
              <a:t>1. 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ui-monospace"/>
              </a:rPr>
              <a:t>User can register and login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ui-monospace"/>
              </a:rPr>
              <a:t>                                 2.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ui-monospace"/>
              </a:rPr>
              <a:t> User can see the products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ui-monospace"/>
              </a:rPr>
              <a:t>                                 3. User can add products to cart</a:t>
            </a:r>
          </a:p>
          <a:p>
            <a:r>
              <a:rPr lang="en-US" dirty="0">
                <a:solidFill>
                  <a:srgbClr val="24292F"/>
                </a:solidFill>
                <a:latin typeface="ui-monospace"/>
              </a:rPr>
              <a:t>  Admin Section:   </a:t>
            </a:r>
            <a:r>
              <a:rPr lang="en-US" sz="1800" dirty="0">
                <a:solidFill>
                  <a:srgbClr val="24292F"/>
                </a:solidFill>
                <a:latin typeface="ui-monospace"/>
              </a:rPr>
              <a:t>1.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ui-monospace"/>
              </a:rPr>
              <a:t> Admin can login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ui-monospace"/>
              </a:rPr>
              <a:t>                                 </a:t>
            </a:r>
            <a:r>
              <a:rPr lang="en-US" sz="1800" dirty="0" smtClean="0">
                <a:solidFill>
                  <a:srgbClr val="24292F"/>
                </a:solidFill>
                <a:latin typeface="ui-monospace"/>
              </a:rPr>
              <a:t>  </a:t>
            </a:r>
            <a:r>
              <a:rPr lang="en-US" sz="1800" dirty="0">
                <a:solidFill>
                  <a:srgbClr val="24292F"/>
                </a:solidFill>
                <a:latin typeface="ui-monospace"/>
              </a:rPr>
              <a:t>2</a:t>
            </a:r>
            <a:r>
              <a:rPr lang="en-IN" sz="1800" b="0" i="0" dirty="0">
                <a:solidFill>
                  <a:srgbClr val="24292F"/>
                </a:solidFill>
                <a:effectLst/>
                <a:latin typeface="ui-monospace"/>
              </a:rPr>
              <a:t>. Admin can add products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2036" y="1514765"/>
            <a:ext cx="508923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Sprint-1</vt:lpstr>
      <vt:lpstr>Flow chart </vt:lpstr>
      <vt:lpstr>Tables in Database</vt:lpstr>
      <vt:lpstr>Features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SPrint-1</dc:title>
  <dc:creator>Priyanka Tambe</dc:creator>
  <cp:lastModifiedBy>Admin</cp:lastModifiedBy>
  <cp:revision>2</cp:revision>
  <dcterms:created xsi:type="dcterms:W3CDTF">2022-06-20T04:44:11Z</dcterms:created>
  <dcterms:modified xsi:type="dcterms:W3CDTF">2022-06-27T04:04:44Z</dcterms:modified>
</cp:coreProperties>
</file>