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2"/>
  </p:notesMasterIdLst>
  <p:handoutMasterIdLst>
    <p:handoutMasterId r:id="rId23"/>
  </p:handoutMasterIdLst>
  <p:sldIdLst>
    <p:sldId id="256" r:id="rId6"/>
    <p:sldId id="313" r:id="rId7"/>
    <p:sldId id="298" r:id="rId8"/>
    <p:sldId id="314" r:id="rId9"/>
    <p:sldId id="315" r:id="rId10"/>
    <p:sldId id="299" r:id="rId11"/>
    <p:sldId id="316" r:id="rId12"/>
    <p:sldId id="300" r:id="rId13"/>
    <p:sldId id="301" r:id="rId14"/>
    <p:sldId id="317" r:id="rId15"/>
    <p:sldId id="318" r:id="rId16"/>
    <p:sldId id="319" r:id="rId17"/>
    <p:sldId id="302" r:id="rId18"/>
    <p:sldId id="303" r:id="rId19"/>
    <p:sldId id="293" r:id="rId20"/>
    <p:sldId id="294" r:id="rId21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9774D"/>
    <a:srgbClr val="248994"/>
    <a:srgbClr val="00008C"/>
    <a:srgbClr val="A2167A"/>
    <a:srgbClr val="000000"/>
    <a:srgbClr val="FFCC00"/>
    <a:srgbClr val="00CCFF"/>
    <a:srgbClr val="001EFF"/>
    <a:srgbClr val="F46E00"/>
    <a:srgbClr val="9AF7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2819" autoAdjust="0"/>
  </p:normalViewPr>
  <p:slideViewPr>
    <p:cSldViewPr snapToGrid="0">
      <p:cViewPr>
        <p:scale>
          <a:sx n="90" d="100"/>
          <a:sy n="90" d="100"/>
        </p:scale>
        <p:origin x="-798" y="-96"/>
      </p:cViewPr>
      <p:guideLst>
        <p:guide orient="horz" pos="2532"/>
        <p:guide orient="horz" pos="2748"/>
        <p:guide orient="horz" pos="3888"/>
        <p:guide orient="horz" pos="276"/>
        <p:guide orient="horz" pos="1956"/>
        <p:guide orient="horz" pos="3036"/>
        <p:guide orient="horz" pos="1644"/>
        <p:guide orient="horz" pos="1860"/>
        <p:guide orient="horz" pos="804"/>
        <p:guide orient="horz" pos="348"/>
        <p:guide orient="horz" pos="2169"/>
        <p:guide orient="horz" pos="3239"/>
        <p:guide orient="horz" pos="606"/>
        <p:guide orient="horz" pos="2772"/>
        <p:guide pos="5760"/>
        <p:guide pos="6144"/>
        <p:guide pos="2736"/>
        <p:guide pos="5688"/>
        <p:guide pos="2880"/>
        <p:guide pos="5448"/>
        <p:guide pos="480"/>
        <p:guide pos="336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92383" y="3317358"/>
            <a:ext cx="5556738" cy="255181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  <a:latin typeface="Cascadia Code SemiBold" pitchFamily="49" charset="0"/>
                <a:cs typeface="Cascadia Code SemiBold" pitchFamily="49" charset="0"/>
              </a:rPr>
              <a:t>Be Owner Of Your Home</a:t>
            </a:r>
            <a:endParaRPr lang="en-US" sz="2400" dirty="0">
              <a:solidFill>
                <a:srgbClr val="FF0000"/>
              </a:solidFill>
              <a:latin typeface="Cascadia Code SemiBold" pitchFamily="49" charset="0"/>
              <a:cs typeface="Cascadia Code SemiBold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16149" y="2349795"/>
            <a:ext cx="5399906" cy="754912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sz="4800" dirty="0" smtClean="0">
                <a:solidFill>
                  <a:schemeClr val="accent4">
                    <a:lumMod val="75000"/>
                  </a:schemeClr>
                </a:solidFill>
                <a:latin typeface="Britannic Bold" pitchFamily="34" charset="0"/>
              </a:rPr>
              <a:t>STGV</a:t>
            </a:r>
            <a:r>
              <a:rPr lang="en-US" sz="4800" dirty="0" smtClean="0">
                <a:solidFill>
                  <a:schemeClr val="bg1">
                    <a:lumMod val="25000"/>
                  </a:schemeClr>
                </a:solidFill>
                <a:latin typeface="Britannic Bold" pitchFamily="34" charset="0"/>
              </a:rPr>
              <a:t> HOME LOAN</a:t>
            </a:r>
            <a:endParaRPr lang="en-US" sz="4800" dirty="0">
              <a:solidFill>
                <a:schemeClr val="bg1">
                  <a:lumMod val="25000"/>
                </a:schemeClr>
              </a:solidFill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6500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526" y="219162"/>
            <a:ext cx="6294474" cy="492443"/>
          </a:xfrm>
        </p:spPr>
        <p:txBody>
          <a:bodyPr/>
          <a:lstStyle/>
          <a:p>
            <a:r>
              <a:rPr lang="en-US" sz="3200" u="sng" dirty="0" smtClean="0">
                <a:solidFill>
                  <a:srgbClr val="00B0B9"/>
                </a:solidFill>
                <a:latin typeface="Algerian" pitchFamily="82" charset="0"/>
              </a:rPr>
              <a:t>ADMIN LOGIN</a:t>
            </a:r>
            <a:endParaRPr lang="en-US" sz="3200" u="sng" dirty="0">
              <a:solidFill>
                <a:srgbClr val="00B0B9"/>
              </a:solidFill>
              <a:latin typeface="Algerian" pitchFamily="82" charset="0"/>
            </a:endParaRPr>
          </a:p>
        </p:txBody>
      </p:sp>
      <p:pic>
        <p:nvPicPr>
          <p:cNvPr id="5" name="Content Placeholder 4" descr="WhatsApp Image 2022-10-11 at 3.12.06 PM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7887" y="971550"/>
            <a:ext cx="3836227" cy="36576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8651" y="240427"/>
            <a:ext cx="6365487" cy="492443"/>
          </a:xfrm>
        </p:spPr>
        <p:txBody>
          <a:bodyPr/>
          <a:lstStyle/>
          <a:p>
            <a:r>
              <a:rPr lang="en-US" sz="3200" u="sng" dirty="0" smtClean="0">
                <a:solidFill>
                  <a:srgbClr val="890C58"/>
                </a:solidFill>
                <a:latin typeface="Algerian" pitchFamily="82" charset="0"/>
              </a:rPr>
              <a:t>ADMIN HOME PAGE</a:t>
            </a:r>
            <a:endParaRPr lang="en-US" sz="3200" u="sng" dirty="0">
              <a:solidFill>
                <a:srgbClr val="890C58"/>
              </a:solidFill>
              <a:latin typeface="Algerian" pitchFamily="82" charset="0"/>
            </a:endParaRPr>
          </a:p>
        </p:txBody>
      </p:sp>
      <p:pic>
        <p:nvPicPr>
          <p:cNvPr id="3" name="Picture 2" descr="WhatsApp Image 2022-10-11 at 3.12.42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6" y="903767"/>
            <a:ext cx="8537945" cy="3593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952" y="240427"/>
            <a:ext cx="5940185" cy="384721"/>
          </a:xfrm>
        </p:spPr>
        <p:txBody>
          <a:bodyPr/>
          <a:lstStyle/>
          <a:p>
            <a:r>
              <a:rPr lang="en-US" u="sng" dirty="0" smtClean="0">
                <a:solidFill>
                  <a:srgbClr val="49774D"/>
                </a:solidFill>
                <a:latin typeface="Algerian" pitchFamily="82" charset="0"/>
              </a:rPr>
              <a:t>APPLICATION LIST</a:t>
            </a:r>
            <a:endParaRPr lang="en-US" u="sng" dirty="0">
              <a:solidFill>
                <a:srgbClr val="49774D"/>
              </a:solidFill>
              <a:latin typeface="Algerian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WhatsApp Image 2022-10-11 at 3.23.49 PM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07805"/>
            <a:ext cx="4561367" cy="276446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1572" y="240427"/>
            <a:ext cx="6652565" cy="492443"/>
          </a:xfrm>
        </p:spPr>
        <p:txBody>
          <a:bodyPr/>
          <a:lstStyle/>
          <a:p>
            <a:r>
              <a:rPr lang="en-US" sz="3200" u="sng" dirty="0" smtClean="0">
                <a:solidFill>
                  <a:schemeClr val="tx2">
                    <a:lumMod val="50000"/>
                  </a:schemeClr>
                </a:solidFill>
                <a:latin typeface="Algerian" pitchFamily="82" charset="0"/>
              </a:rPr>
              <a:t>APPLICATION  STATUS</a:t>
            </a:r>
            <a:endParaRPr lang="en-US" sz="3200" u="sng" dirty="0">
              <a:solidFill>
                <a:schemeClr val="tx2">
                  <a:lumMod val="50000"/>
                </a:schemeClr>
              </a:solidFill>
              <a:latin typeface="Algerian" pitchFamily="82" charset="0"/>
            </a:endParaRPr>
          </a:p>
        </p:txBody>
      </p:sp>
      <p:pic>
        <p:nvPicPr>
          <p:cNvPr id="6" name="Content Placeholder 5" descr="WhatsApp Image 2022-10-10 at 11.34.27 PM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0752" y="971549"/>
            <a:ext cx="4242391" cy="372804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9648" y="240427"/>
            <a:ext cx="5844490" cy="492443"/>
          </a:xfrm>
        </p:spPr>
        <p:txBody>
          <a:bodyPr/>
          <a:lstStyle/>
          <a:p>
            <a:r>
              <a:rPr lang="en-US" sz="3200" u="sng" dirty="0" smtClean="0">
                <a:solidFill>
                  <a:srgbClr val="248994"/>
                </a:solidFill>
                <a:latin typeface="Algerian" pitchFamily="82" charset="0"/>
              </a:rPr>
              <a:t>BALANCE  AMOUNT</a:t>
            </a:r>
            <a:endParaRPr lang="en-US" sz="3200" u="sng" dirty="0">
              <a:solidFill>
                <a:srgbClr val="248994"/>
              </a:solidFill>
              <a:latin typeface="Algerian" pitchFamily="82" charset="0"/>
            </a:endParaRPr>
          </a:p>
        </p:txBody>
      </p:sp>
      <p:pic>
        <p:nvPicPr>
          <p:cNvPr id="5" name="Content Placeholder 4" descr="WhatsApp Image 2022-10-10 at 11.37.56 PM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754912"/>
            <a:ext cx="4550735" cy="396594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530894">
            <a:off x="1771891" y="1710640"/>
            <a:ext cx="6213049" cy="1107996"/>
          </a:xfrm>
        </p:spPr>
        <p:txBody>
          <a:bodyPr/>
          <a:lstStyle/>
          <a:p>
            <a:r>
              <a:rPr lang="en-US" sz="7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890C58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lin Sans FB Demi" pitchFamily="34" charset="0"/>
              </a:rPr>
              <a:t>THANK YOU</a:t>
            </a:r>
            <a:endParaRPr lang="en-US" sz="7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890C58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9646" y="138223"/>
            <a:ext cx="5621207" cy="553998"/>
          </a:xfrm>
        </p:spPr>
        <p:txBody>
          <a:bodyPr/>
          <a:lstStyle/>
          <a:p>
            <a:r>
              <a:rPr lang="en-US" sz="3600" u="sng" dirty="0" smtClean="0">
                <a:solidFill>
                  <a:srgbClr val="A2167A"/>
                </a:solidFill>
                <a:latin typeface="Algerian" pitchFamily="82" charset="0"/>
              </a:rPr>
              <a:t>HOME PAGE</a:t>
            </a:r>
            <a:endParaRPr lang="en-US" sz="3600" u="sng" dirty="0">
              <a:solidFill>
                <a:srgbClr val="A2167A"/>
              </a:solidFill>
              <a:latin typeface="Algerian" pitchFamily="82" charset="0"/>
            </a:endParaRPr>
          </a:p>
        </p:txBody>
      </p:sp>
      <p:pic>
        <p:nvPicPr>
          <p:cNvPr id="4" name="Picture 3" descr="WhatsApp Image 2022-10-10 at 11.09.28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8" y="829339"/>
            <a:ext cx="8559209" cy="376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850" y="197897"/>
            <a:ext cx="5876389" cy="492443"/>
          </a:xfrm>
        </p:spPr>
        <p:txBody>
          <a:bodyPr/>
          <a:lstStyle/>
          <a:p>
            <a:r>
              <a:rPr lang="en-US" sz="3200" u="sng" dirty="0" smtClean="0">
                <a:solidFill>
                  <a:srgbClr val="FF0000"/>
                </a:solidFill>
                <a:latin typeface="Algerian" pitchFamily="82" charset="0"/>
              </a:rPr>
              <a:t> CALCULATORS</a:t>
            </a:r>
            <a:endParaRPr lang="en-US" sz="3200" u="sng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5" name="Content Placeholder 4" descr="WhatsApp Image 2022-10-10 at 11.20.49 PM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0242" y="850605"/>
            <a:ext cx="3785191" cy="387025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093" y="240427"/>
            <a:ext cx="5568044" cy="553998"/>
          </a:xfrm>
        </p:spPr>
        <p:txBody>
          <a:bodyPr/>
          <a:lstStyle/>
          <a:p>
            <a:r>
              <a:rPr lang="en-US" sz="3600" u="sng" dirty="0" smtClean="0">
                <a:solidFill>
                  <a:srgbClr val="00008C"/>
                </a:solidFill>
                <a:latin typeface="Algerian" pitchFamily="82" charset="0"/>
              </a:rPr>
              <a:t>ABOUT  US</a:t>
            </a:r>
            <a:endParaRPr lang="en-US" sz="3600" u="sng" dirty="0">
              <a:solidFill>
                <a:srgbClr val="00008C"/>
              </a:solidFill>
              <a:latin typeface="Algerian" pitchFamily="82" charset="0"/>
            </a:endParaRPr>
          </a:p>
        </p:txBody>
      </p:sp>
      <p:pic>
        <p:nvPicPr>
          <p:cNvPr id="5" name="Picture 4" descr="WhatsApp Image 2022-10-11 at 2.55.38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4" y="967563"/>
            <a:ext cx="8580475" cy="3689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240427"/>
            <a:ext cx="5663738" cy="492443"/>
          </a:xfrm>
        </p:spPr>
        <p:txBody>
          <a:bodyPr/>
          <a:lstStyle/>
          <a:p>
            <a:r>
              <a:rPr lang="en-US" sz="3200" u="sng" dirty="0" smtClean="0">
                <a:latin typeface="Algerian" pitchFamily="82" charset="0"/>
              </a:rPr>
              <a:t>REGISTRATION</a:t>
            </a:r>
            <a:endParaRPr lang="en-US" sz="3200" u="sng" dirty="0">
              <a:latin typeface="Algerian" pitchFamily="82" charset="0"/>
            </a:endParaRPr>
          </a:p>
        </p:txBody>
      </p:sp>
      <p:pic>
        <p:nvPicPr>
          <p:cNvPr id="5" name="Content Placeholder 4" descr="WhatsApp Image 2022-10-11 at 2.59.02 PM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2772" y="797442"/>
            <a:ext cx="3636335" cy="383170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3804" y="240427"/>
            <a:ext cx="5270333" cy="492443"/>
          </a:xfrm>
        </p:spPr>
        <p:txBody>
          <a:bodyPr/>
          <a:lstStyle/>
          <a:p>
            <a:r>
              <a:rPr lang="en-US" sz="3200" u="sng" dirty="0" smtClean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LOGIN PAGE</a:t>
            </a:r>
            <a:endParaRPr lang="en-US" sz="3200" u="sng" dirty="0">
              <a:solidFill>
                <a:schemeClr val="bg2">
                  <a:lumMod val="50000"/>
                </a:schemeClr>
              </a:solidFill>
              <a:latin typeface="Algerian" pitchFamily="82" charset="0"/>
            </a:endParaRPr>
          </a:p>
        </p:txBody>
      </p:sp>
      <p:pic>
        <p:nvPicPr>
          <p:cNvPr id="5" name="Content Placeholder 4" descr="WhatsApp Image 2022-10-10 at 11.25.56 PM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920" y="971550"/>
            <a:ext cx="4240161" cy="36576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340" y="240427"/>
            <a:ext cx="5748798" cy="492443"/>
          </a:xfrm>
        </p:spPr>
        <p:txBody>
          <a:bodyPr/>
          <a:lstStyle/>
          <a:p>
            <a:r>
              <a:rPr lang="en-US" sz="3200" u="sng" dirty="0" smtClean="0">
                <a:solidFill>
                  <a:srgbClr val="00843D"/>
                </a:solidFill>
                <a:latin typeface="Algerian" pitchFamily="82" charset="0"/>
              </a:rPr>
              <a:t>USER PAGE</a:t>
            </a:r>
            <a:endParaRPr lang="en-US" sz="3200" u="sng" dirty="0">
              <a:solidFill>
                <a:srgbClr val="00843D"/>
              </a:solidFill>
              <a:latin typeface="Algerian" pitchFamily="82" charset="0"/>
            </a:endParaRPr>
          </a:p>
        </p:txBody>
      </p:sp>
      <p:pic>
        <p:nvPicPr>
          <p:cNvPr id="3" name="Picture 2" descr="WhatsApp Image 2022-10-11 at 3.02.24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06" y="861237"/>
            <a:ext cx="8495415" cy="3742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260" y="240427"/>
            <a:ext cx="6035877" cy="492443"/>
          </a:xfrm>
        </p:spPr>
        <p:txBody>
          <a:bodyPr/>
          <a:lstStyle/>
          <a:p>
            <a:r>
              <a:rPr lang="en-US" sz="3200" u="sng" dirty="0" smtClean="0">
                <a:solidFill>
                  <a:schemeClr val="bg1">
                    <a:lumMod val="10000"/>
                  </a:schemeClr>
                </a:solidFill>
                <a:latin typeface="Algerian" pitchFamily="82" charset="0"/>
              </a:rPr>
              <a:t>INCOME DETAILS</a:t>
            </a:r>
            <a:endParaRPr lang="en-US" sz="3200" u="sng" dirty="0">
              <a:solidFill>
                <a:schemeClr val="bg1">
                  <a:lumMod val="10000"/>
                </a:schemeClr>
              </a:solidFill>
              <a:latin typeface="Algerian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WhatsApp Image 2022-10-11 at 3.04.05 PM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5544" y="982183"/>
            <a:ext cx="3236559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976" y="240427"/>
            <a:ext cx="6259161" cy="492443"/>
          </a:xfrm>
        </p:spPr>
        <p:txBody>
          <a:bodyPr/>
          <a:lstStyle/>
          <a:p>
            <a:r>
              <a:rPr lang="en-US" sz="3200" u="sng" dirty="0" smtClean="0">
                <a:solidFill>
                  <a:srgbClr val="949300"/>
                </a:solidFill>
                <a:latin typeface="Algerian" pitchFamily="82" charset="0"/>
              </a:rPr>
              <a:t>LOAN AMOUNT DETAILS</a:t>
            </a:r>
            <a:endParaRPr lang="en-US" sz="3200" u="sng" dirty="0">
              <a:solidFill>
                <a:srgbClr val="949300"/>
              </a:solidFill>
              <a:latin typeface="Algerian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WhatsApp Image 2022-10-11 at 3.06.40 PM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2140" y="971550"/>
            <a:ext cx="3785190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24187</TotalTime>
  <Words>38</Words>
  <Application>Microsoft Office PowerPoint</Application>
  <PresentationFormat>On-screen Show (16:9)</PresentationFormat>
  <Paragraphs>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L&amp;T Infotech</vt:lpstr>
      <vt:lpstr>Custom Design</vt:lpstr>
      <vt:lpstr> STGV HOME LOAN</vt:lpstr>
      <vt:lpstr>HOME PAGE</vt:lpstr>
      <vt:lpstr> CALCULATORS</vt:lpstr>
      <vt:lpstr>ABOUT  US</vt:lpstr>
      <vt:lpstr>REGISTRATION</vt:lpstr>
      <vt:lpstr>LOGIN PAGE</vt:lpstr>
      <vt:lpstr>USER PAGE</vt:lpstr>
      <vt:lpstr>INCOME DETAILS</vt:lpstr>
      <vt:lpstr>LOAN AMOUNT DETAILS</vt:lpstr>
      <vt:lpstr>ADMIN LOGIN</vt:lpstr>
      <vt:lpstr>ADMIN HOME PAGE</vt:lpstr>
      <vt:lpstr>APPLICATION LIST</vt:lpstr>
      <vt:lpstr>APPLICATION  STATUS</vt:lpstr>
      <vt:lpstr>BALANCE  AMOUNT</vt:lpstr>
      <vt:lpstr>THANK YOU</vt:lpstr>
      <vt:lpstr>Slide 16</vt:lpstr>
    </vt:vector>
  </TitlesOfParts>
  <Company>Citi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WELCOME</cp:lastModifiedBy>
  <cp:revision>1947</cp:revision>
  <cp:lastPrinted>2015-11-28T12:28:20Z</cp:lastPrinted>
  <dcterms:created xsi:type="dcterms:W3CDTF">2007-05-25T22:38:05Z</dcterms:created>
  <dcterms:modified xsi:type="dcterms:W3CDTF">2022-10-11T10:47:54Z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