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9B60-D685-4022-A4FB-2CD037A6A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4105D-8EBF-43F9-86C6-8CB350A6B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4F0DB-8932-4C56-91B7-3C9C650A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3D81-5CFD-46CA-BED4-FA0B39786CE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2DD19-02C5-4785-9252-6A6B7BFD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A4EED-7D3D-4070-AFC4-2CA77F16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301B-9998-40DD-BF9B-B62C04A98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4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5002-A4BB-4C99-89B8-1952B890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F0281-3BE5-43CE-A221-2C613CE9A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163C9-C2E7-46C6-8FA2-C486DB3C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3D81-5CFD-46CA-BED4-FA0B39786CE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D8BF1-681A-4CA5-9145-56BA30C0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F585F-3F51-48F9-AD2D-32F484F7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301B-9998-40DD-BF9B-B62C04A98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4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6D807-1591-45F2-B594-23AFAF6E0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E2469-528C-4A20-9BBD-B49E9AC73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EC760-1D61-449B-99BC-62079497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3D81-5CFD-46CA-BED4-FA0B39786CE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135E5-43FD-4402-B9B6-BC1973F0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9CAFD-51D8-4D87-B667-FFCEF779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301B-9998-40DD-BF9B-B62C04A98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6A02-9893-4606-A018-F1DBF23C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435DA-394C-461A-BAEC-9522C75ED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5599D-B939-43B9-A787-8F53DE51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3D81-5CFD-46CA-BED4-FA0B39786CE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7932B-AE8F-46D5-B3F0-B65D139E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5510-953E-4F16-A2CD-59942799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301B-9998-40DD-BF9B-B62C04A98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1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E334-46E5-40EB-B0D7-E2312AEE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EEA22-81E0-4B3E-9DC0-39B3F7A8A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4DC1A-7847-4E9D-9CBA-72211374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3D81-5CFD-46CA-BED4-FA0B39786CE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F5ED0-B932-40FF-8559-4FA20AEE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411B9-E149-4D37-8F0C-EE4EE4E8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301B-9998-40DD-BF9B-B62C04A98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7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DE6C-0797-4252-8BF6-843C0190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10CED-669A-43C0-A9D8-8B92C52E2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25206-737C-4ACB-9664-247E574C0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F9A7A-4F0B-44F8-A029-59A8FAB1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3D81-5CFD-46CA-BED4-FA0B39786CE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AD8CD-ECD7-4CD7-885D-68722F01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7D89A-CE36-4BB1-ADAB-8E1160FB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301B-9998-40DD-BF9B-B62C04A98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0DC5-595D-4F5A-8A5E-5FF5EAA8B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244A8-A8AB-475D-A85C-874D6C444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4B62B-41D8-412A-91B3-B0DF6A976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85D35-180F-4159-B15C-7ED0A78C4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B591F-1664-4EC7-A9AF-02E82491B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8D2B3-F91F-468A-BF6F-22558D57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3D81-5CFD-46CA-BED4-FA0B39786CE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F51274-CC70-4250-8E21-4F911E0E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96575-7815-435C-A6E7-875F2132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301B-9998-40DD-BF9B-B62C04A98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3930-FC9B-419E-80D5-4238D1D3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4E736-1D84-4570-9A95-41060A04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3D81-5CFD-46CA-BED4-FA0B39786CE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C7BDE-0D66-4E8D-8C89-921C53FD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4477-AA79-499F-BCB5-D29905B2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301B-9998-40DD-BF9B-B62C04A98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5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16406-1871-4ACA-B908-33D38B03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3D81-5CFD-46CA-BED4-FA0B39786CE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5C666-4160-4985-A7D1-CB172B8F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B120F-5D7A-4EC7-8ACB-4F3617CB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301B-9998-40DD-BF9B-B62C04A98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8BB2-0483-48F4-A47D-91A2C2A0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89FB-2D52-43E2-A5D1-6BA2C23EE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822AD-6D91-4AB3-B7B5-B5EBE086C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91DD5-4A21-4870-AFB9-3E53D41A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3D81-5CFD-46CA-BED4-FA0B39786CE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A8D5A-E78A-4191-8EBB-BE37A815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D091F-1A81-4340-8D08-99782FDE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301B-9998-40DD-BF9B-B62C04A98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8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FCA3-E58B-42BE-BF02-7057EB44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EBE8D-5D7D-4AB0-B1BD-914A1DAEA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EEC67-272D-4A2A-98C3-71DBAEEC0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9E93C-715F-4643-AF0A-8AB2EEED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3D81-5CFD-46CA-BED4-FA0B39786CE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6B047-DA7E-4AEF-BF16-B32C3E7F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AC5D7-FA1F-4106-97B0-0204EAE6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301B-9998-40DD-BF9B-B62C04A98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3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68108-6E59-4B99-8680-ACD0A7AF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668F2-D08C-420F-BA1E-54B85AF78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8CD27-0C7C-4B3E-9017-90FFE5CE0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3D81-5CFD-46CA-BED4-FA0B39786CE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864C3-CD9D-4AFD-8CBC-434B10E47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724B6-4261-4D7B-8A17-078D3C17F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301B-9998-40DD-BF9B-B62C04A98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ACAB-9E0C-49D5-9E62-2F14DF773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8C2FC-FA1C-4F7C-B1F4-BA6AB82000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there</a:t>
            </a:r>
          </a:p>
        </p:txBody>
      </p:sp>
    </p:spTree>
    <p:extLst>
      <p:ext uri="{BB962C8B-B14F-4D97-AF65-F5344CB8AC3E}">
        <p14:creationId xmlns:p14="http://schemas.microsoft.com/office/powerpoint/2010/main" val="148004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 </dc:title>
  <dc:creator>V Vikram</dc:creator>
  <cp:lastModifiedBy>V Vikram</cp:lastModifiedBy>
  <cp:revision>1</cp:revision>
  <dcterms:created xsi:type="dcterms:W3CDTF">2019-07-24T06:38:34Z</dcterms:created>
  <dcterms:modified xsi:type="dcterms:W3CDTF">2019-07-24T06:38:49Z</dcterms:modified>
</cp:coreProperties>
</file>