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D8D454-5E00-4C8C-B82E-9C01E043B9F7}" type="datetimeFigureOut">
              <a:rPr lang="en-IN" smtClean="0"/>
              <a:t>26-09-2023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A0DDF9-7AF1-4FE2-8040-1B5C08CBFBA0}" type="slidenum">
              <a:rPr lang="en-IN" smtClean="0"/>
              <a:t>‹#›</a:t>
            </a:fld>
            <a:endParaRPr lang="en-IN"/>
          </a:p>
        </p:txBody>
      </p:sp>
    </p:spTree>
    <p:extLst>
      <p:ext uri="{BB962C8B-B14F-4D97-AF65-F5344CB8AC3E}">
        <p14:creationId xmlns:p14="http://schemas.microsoft.com/office/powerpoint/2010/main" val="2643626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A0DDF9-7AF1-4FE2-8040-1B5C08CBFBA0}" type="slidenum">
              <a:rPr lang="en-IN" smtClean="0"/>
              <a:t>7</a:t>
            </a:fld>
            <a:endParaRPr lang="en-IN"/>
          </a:p>
        </p:txBody>
      </p:sp>
    </p:spTree>
    <p:extLst>
      <p:ext uri="{BB962C8B-B14F-4D97-AF65-F5344CB8AC3E}">
        <p14:creationId xmlns:p14="http://schemas.microsoft.com/office/powerpoint/2010/main" val="155419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F210F-192F-B9BD-1A8F-20BFD8A7D8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71ACC2-4AD1-118E-0590-584A9747E3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81010CB-6109-12A2-57C3-7F4C15FEABB0}"/>
              </a:ext>
            </a:extLst>
          </p:cNvPr>
          <p:cNvSpPr>
            <a:spLocks noGrp="1"/>
          </p:cNvSpPr>
          <p:nvPr>
            <p:ph type="dt" sz="half" idx="10"/>
          </p:nvPr>
        </p:nvSpPr>
        <p:spPr/>
        <p:txBody>
          <a:bodyPr/>
          <a:lstStyle/>
          <a:p>
            <a:fld id="{2733E457-E208-4339-8702-F1D9ED83C8BA}" type="datetimeFigureOut">
              <a:rPr lang="en-IN" smtClean="0"/>
              <a:t>26-09-2023</a:t>
            </a:fld>
            <a:endParaRPr lang="en-IN"/>
          </a:p>
        </p:txBody>
      </p:sp>
      <p:sp>
        <p:nvSpPr>
          <p:cNvPr id="5" name="Footer Placeholder 4">
            <a:extLst>
              <a:ext uri="{FF2B5EF4-FFF2-40B4-BE49-F238E27FC236}">
                <a16:creationId xmlns:a16="http://schemas.microsoft.com/office/drawing/2014/main" id="{08209316-9129-D570-6D2D-F53AEDD886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5621DF-7215-6B06-57B8-7F5A70EFA896}"/>
              </a:ext>
            </a:extLst>
          </p:cNvPr>
          <p:cNvSpPr>
            <a:spLocks noGrp="1"/>
          </p:cNvSpPr>
          <p:nvPr>
            <p:ph type="sldNum" sz="quarter" idx="12"/>
          </p:nvPr>
        </p:nvSpPr>
        <p:spPr/>
        <p:txBody>
          <a:bodyPr/>
          <a:lstStyle/>
          <a:p>
            <a:fld id="{B2BE39ED-F310-43CC-BA49-0E2BE4E98F32}" type="slidenum">
              <a:rPr lang="en-IN" smtClean="0"/>
              <a:t>‹#›</a:t>
            </a:fld>
            <a:endParaRPr lang="en-IN"/>
          </a:p>
        </p:txBody>
      </p:sp>
    </p:spTree>
    <p:extLst>
      <p:ext uri="{BB962C8B-B14F-4D97-AF65-F5344CB8AC3E}">
        <p14:creationId xmlns:p14="http://schemas.microsoft.com/office/powerpoint/2010/main" val="2653504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1FFF7-17F8-06D0-22FD-261E78B86B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DEF797-50E5-34F7-E986-DF582C94C4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668BF5-A2A9-EF8B-509C-FE28E86FB014}"/>
              </a:ext>
            </a:extLst>
          </p:cNvPr>
          <p:cNvSpPr>
            <a:spLocks noGrp="1"/>
          </p:cNvSpPr>
          <p:nvPr>
            <p:ph type="dt" sz="half" idx="10"/>
          </p:nvPr>
        </p:nvSpPr>
        <p:spPr/>
        <p:txBody>
          <a:bodyPr/>
          <a:lstStyle/>
          <a:p>
            <a:fld id="{2733E457-E208-4339-8702-F1D9ED83C8BA}" type="datetimeFigureOut">
              <a:rPr lang="en-IN" smtClean="0"/>
              <a:t>26-09-2023</a:t>
            </a:fld>
            <a:endParaRPr lang="en-IN"/>
          </a:p>
        </p:txBody>
      </p:sp>
      <p:sp>
        <p:nvSpPr>
          <p:cNvPr id="5" name="Footer Placeholder 4">
            <a:extLst>
              <a:ext uri="{FF2B5EF4-FFF2-40B4-BE49-F238E27FC236}">
                <a16:creationId xmlns:a16="http://schemas.microsoft.com/office/drawing/2014/main" id="{EE2B669F-45EA-A6FA-2EDE-80D070715D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23B80F-BE2E-7E09-735B-6F62D63F509E}"/>
              </a:ext>
            </a:extLst>
          </p:cNvPr>
          <p:cNvSpPr>
            <a:spLocks noGrp="1"/>
          </p:cNvSpPr>
          <p:nvPr>
            <p:ph type="sldNum" sz="quarter" idx="12"/>
          </p:nvPr>
        </p:nvSpPr>
        <p:spPr/>
        <p:txBody>
          <a:bodyPr/>
          <a:lstStyle/>
          <a:p>
            <a:fld id="{B2BE39ED-F310-43CC-BA49-0E2BE4E98F32}" type="slidenum">
              <a:rPr lang="en-IN" smtClean="0"/>
              <a:t>‹#›</a:t>
            </a:fld>
            <a:endParaRPr lang="en-IN"/>
          </a:p>
        </p:txBody>
      </p:sp>
    </p:spTree>
    <p:extLst>
      <p:ext uri="{BB962C8B-B14F-4D97-AF65-F5344CB8AC3E}">
        <p14:creationId xmlns:p14="http://schemas.microsoft.com/office/powerpoint/2010/main" val="3039753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398E93-1C31-8B2F-3E84-3EC4D92312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E93199-1591-63C3-7A56-E5C146F055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8E9B6A-E96A-7B13-CFEE-3FA33CA648C8}"/>
              </a:ext>
            </a:extLst>
          </p:cNvPr>
          <p:cNvSpPr>
            <a:spLocks noGrp="1"/>
          </p:cNvSpPr>
          <p:nvPr>
            <p:ph type="dt" sz="half" idx="10"/>
          </p:nvPr>
        </p:nvSpPr>
        <p:spPr/>
        <p:txBody>
          <a:bodyPr/>
          <a:lstStyle/>
          <a:p>
            <a:fld id="{2733E457-E208-4339-8702-F1D9ED83C8BA}" type="datetimeFigureOut">
              <a:rPr lang="en-IN" smtClean="0"/>
              <a:t>26-09-2023</a:t>
            </a:fld>
            <a:endParaRPr lang="en-IN"/>
          </a:p>
        </p:txBody>
      </p:sp>
      <p:sp>
        <p:nvSpPr>
          <p:cNvPr id="5" name="Footer Placeholder 4">
            <a:extLst>
              <a:ext uri="{FF2B5EF4-FFF2-40B4-BE49-F238E27FC236}">
                <a16:creationId xmlns:a16="http://schemas.microsoft.com/office/drawing/2014/main" id="{761A5C5F-5057-1F83-0CFD-FBE46C4DFD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EC18BC-7A12-5F53-8B28-084D03C1A5F1}"/>
              </a:ext>
            </a:extLst>
          </p:cNvPr>
          <p:cNvSpPr>
            <a:spLocks noGrp="1"/>
          </p:cNvSpPr>
          <p:nvPr>
            <p:ph type="sldNum" sz="quarter" idx="12"/>
          </p:nvPr>
        </p:nvSpPr>
        <p:spPr/>
        <p:txBody>
          <a:bodyPr/>
          <a:lstStyle/>
          <a:p>
            <a:fld id="{B2BE39ED-F310-43CC-BA49-0E2BE4E98F32}" type="slidenum">
              <a:rPr lang="en-IN" smtClean="0"/>
              <a:t>‹#›</a:t>
            </a:fld>
            <a:endParaRPr lang="en-IN"/>
          </a:p>
        </p:txBody>
      </p:sp>
    </p:spTree>
    <p:extLst>
      <p:ext uri="{BB962C8B-B14F-4D97-AF65-F5344CB8AC3E}">
        <p14:creationId xmlns:p14="http://schemas.microsoft.com/office/powerpoint/2010/main" val="3383283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8722B-68BB-C0E1-3A2B-7A4C5D11AA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29A9B9-625E-A485-A043-D82BE61B96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831A8D-72D0-82DE-839B-4C4A00387A0E}"/>
              </a:ext>
            </a:extLst>
          </p:cNvPr>
          <p:cNvSpPr>
            <a:spLocks noGrp="1"/>
          </p:cNvSpPr>
          <p:nvPr>
            <p:ph type="dt" sz="half" idx="10"/>
          </p:nvPr>
        </p:nvSpPr>
        <p:spPr/>
        <p:txBody>
          <a:bodyPr/>
          <a:lstStyle/>
          <a:p>
            <a:fld id="{2733E457-E208-4339-8702-F1D9ED83C8BA}" type="datetimeFigureOut">
              <a:rPr lang="en-IN" smtClean="0"/>
              <a:t>26-09-2023</a:t>
            </a:fld>
            <a:endParaRPr lang="en-IN"/>
          </a:p>
        </p:txBody>
      </p:sp>
      <p:sp>
        <p:nvSpPr>
          <p:cNvPr id="5" name="Footer Placeholder 4">
            <a:extLst>
              <a:ext uri="{FF2B5EF4-FFF2-40B4-BE49-F238E27FC236}">
                <a16:creationId xmlns:a16="http://schemas.microsoft.com/office/drawing/2014/main" id="{32CFEC78-DDFA-9A80-A825-5B6FE7D8FB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ECD2F7-8902-B452-545B-8CE770506D34}"/>
              </a:ext>
            </a:extLst>
          </p:cNvPr>
          <p:cNvSpPr>
            <a:spLocks noGrp="1"/>
          </p:cNvSpPr>
          <p:nvPr>
            <p:ph type="sldNum" sz="quarter" idx="12"/>
          </p:nvPr>
        </p:nvSpPr>
        <p:spPr/>
        <p:txBody>
          <a:bodyPr/>
          <a:lstStyle/>
          <a:p>
            <a:fld id="{B2BE39ED-F310-43CC-BA49-0E2BE4E98F32}" type="slidenum">
              <a:rPr lang="en-IN" smtClean="0"/>
              <a:t>‹#›</a:t>
            </a:fld>
            <a:endParaRPr lang="en-IN"/>
          </a:p>
        </p:txBody>
      </p:sp>
    </p:spTree>
    <p:extLst>
      <p:ext uri="{BB962C8B-B14F-4D97-AF65-F5344CB8AC3E}">
        <p14:creationId xmlns:p14="http://schemas.microsoft.com/office/powerpoint/2010/main" val="282000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024BE-0568-1B51-C8C0-072B689FF5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F41843-93FA-7514-02CC-7E0FADC2F3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BE8B82-60AF-9816-A141-D060E0AFAD1A}"/>
              </a:ext>
            </a:extLst>
          </p:cNvPr>
          <p:cNvSpPr>
            <a:spLocks noGrp="1"/>
          </p:cNvSpPr>
          <p:nvPr>
            <p:ph type="dt" sz="half" idx="10"/>
          </p:nvPr>
        </p:nvSpPr>
        <p:spPr/>
        <p:txBody>
          <a:bodyPr/>
          <a:lstStyle/>
          <a:p>
            <a:fld id="{2733E457-E208-4339-8702-F1D9ED83C8BA}" type="datetimeFigureOut">
              <a:rPr lang="en-IN" smtClean="0"/>
              <a:t>26-09-2023</a:t>
            </a:fld>
            <a:endParaRPr lang="en-IN"/>
          </a:p>
        </p:txBody>
      </p:sp>
      <p:sp>
        <p:nvSpPr>
          <p:cNvPr id="5" name="Footer Placeholder 4">
            <a:extLst>
              <a:ext uri="{FF2B5EF4-FFF2-40B4-BE49-F238E27FC236}">
                <a16:creationId xmlns:a16="http://schemas.microsoft.com/office/drawing/2014/main" id="{7769976A-1BD8-AAB8-F6E9-F7903A932A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4BDFF6-324C-494E-9335-E38B348402B7}"/>
              </a:ext>
            </a:extLst>
          </p:cNvPr>
          <p:cNvSpPr>
            <a:spLocks noGrp="1"/>
          </p:cNvSpPr>
          <p:nvPr>
            <p:ph type="sldNum" sz="quarter" idx="12"/>
          </p:nvPr>
        </p:nvSpPr>
        <p:spPr/>
        <p:txBody>
          <a:bodyPr/>
          <a:lstStyle/>
          <a:p>
            <a:fld id="{B2BE39ED-F310-43CC-BA49-0E2BE4E98F32}" type="slidenum">
              <a:rPr lang="en-IN" smtClean="0"/>
              <a:t>‹#›</a:t>
            </a:fld>
            <a:endParaRPr lang="en-IN"/>
          </a:p>
        </p:txBody>
      </p:sp>
    </p:spTree>
    <p:extLst>
      <p:ext uri="{BB962C8B-B14F-4D97-AF65-F5344CB8AC3E}">
        <p14:creationId xmlns:p14="http://schemas.microsoft.com/office/powerpoint/2010/main" val="4145645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D6E82-2C6B-936E-0413-A6CFC4D379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F3EE1F-87FE-CCFF-F670-AB87FA6725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0807D1-D775-2EDB-31B9-3C01943E9D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E82F51-63BE-49DA-A3D8-1426D4C16EEC}"/>
              </a:ext>
            </a:extLst>
          </p:cNvPr>
          <p:cNvSpPr>
            <a:spLocks noGrp="1"/>
          </p:cNvSpPr>
          <p:nvPr>
            <p:ph type="dt" sz="half" idx="10"/>
          </p:nvPr>
        </p:nvSpPr>
        <p:spPr/>
        <p:txBody>
          <a:bodyPr/>
          <a:lstStyle/>
          <a:p>
            <a:fld id="{2733E457-E208-4339-8702-F1D9ED83C8BA}" type="datetimeFigureOut">
              <a:rPr lang="en-IN" smtClean="0"/>
              <a:t>26-09-2023</a:t>
            </a:fld>
            <a:endParaRPr lang="en-IN"/>
          </a:p>
        </p:txBody>
      </p:sp>
      <p:sp>
        <p:nvSpPr>
          <p:cNvPr id="6" name="Footer Placeholder 5">
            <a:extLst>
              <a:ext uri="{FF2B5EF4-FFF2-40B4-BE49-F238E27FC236}">
                <a16:creationId xmlns:a16="http://schemas.microsoft.com/office/drawing/2014/main" id="{FB5C24ED-EEEE-6D1D-8EF1-51E68A2128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7F3E5C-9E0A-02A5-E54F-6A4B316A500A}"/>
              </a:ext>
            </a:extLst>
          </p:cNvPr>
          <p:cNvSpPr>
            <a:spLocks noGrp="1"/>
          </p:cNvSpPr>
          <p:nvPr>
            <p:ph type="sldNum" sz="quarter" idx="12"/>
          </p:nvPr>
        </p:nvSpPr>
        <p:spPr/>
        <p:txBody>
          <a:bodyPr/>
          <a:lstStyle/>
          <a:p>
            <a:fld id="{B2BE39ED-F310-43CC-BA49-0E2BE4E98F32}" type="slidenum">
              <a:rPr lang="en-IN" smtClean="0"/>
              <a:t>‹#›</a:t>
            </a:fld>
            <a:endParaRPr lang="en-IN"/>
          </a:p>
        </p:txBody>
      </p:sp>
    </p:spTree>
    <p:extLst>
      <p:ext uri="{BB962C8B-B14F-4D97-AF65-F5344CB8AC3E}">
        <p14:creationId xmlns:p14="http://schemas.microsoft.com/office/powerpoint/2010/main" val="826741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A303-DCDB-486E-87FF-9111AA7F90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06A0D1-2F75-0012-7023-48628CE5C7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1EF482-4DBC-0A4C-6A4E-72B5B2CAA9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11CD2C-FB07-8DA3-F576-CE8942A257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E0D49A-F7FC-0C0A-7F45-0A846AC2B8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E72B9A-DB66-4FAD-21C1-70C8B02B7A7F}"/>
              </a:ext>
            </a:extLst>
          </p:cNvPr>
          <p:cNvSpPr>
            <a:spLocks noGrp="1"/>
          </p:cNvSpPr>
          <p:nvPr>
            <p:ph type="dt" sz="half" idx="10"/>
          </p:nvPr>
        </p:nvSpPr>
        <p:spPr/>
        <p:txBody>
          <a:bodyPr/>
          <a:lstStyle/>
          <a:p>
            <a:fld id="{2733E457-E208-4339-8702-F1D9ED83C8BA}" type="datetimeFigureOut">
              <a:rPr lang="en-IN" smtClean="0"/>
              <a:t>26-09-2023</a:t>
            </a:fld>
            <a:endParaRPr lang="en-IN"/>
          </a:p>
        </p:txBody>
      </p:sp>
      <p:sp>
        <p:nvSpPr>
          <p:cNvPr id="8" name="Footer Placeholder 7">
            <a:extLst>
              <a:ext uri="{FF2B5EF4-FFF2-40B4-BE49-F238E27FC236}">
                <a16:creationId xmlns:a16="http://schemas.microsoft.com/office/drawing/2014/main" id="{101831EC-C89B-BA00-1B24-6A26A5B72B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2D8904-2081-28BC-B0AF-6EC515FB41D6}"/>
              </a:ext>
            </a:extLst>
          </p:cNvPr>
          <p:cNvSpPr>
            <a:spLocks noGrp="1"/>
          </p:cNvSpPr>
          <p:nvPr>
            <p:ph type="sldNum" sz="quarter" idx="12"/>
          </p:nvPr>
        </p:nvSpPr>
        <p:spPr/>
        <p:txBody>
          <a:bodyPr/>
          <a:lstStyle/>
          <a:p>
            <a:fld id="{B2BE39ED-F310-43CC-BA49-0E2BE4E98F32}" type="slidenum">
              <a:rPr lang="en-IN" smtClean="0"/>
              <a:t>‹#›</a:t>
            </a:fld>
            <a:endParaRPr lang="en-IN"/>
          </a:p>
        </p:txBody>
      </p:sp>
    </p:spTree>
    <p:extLst>
      <p:ext uri="{BB962C8B-B14F-4D97-AF65-F5344CB8AC3E}">
        <p14:creationId xmlns:p14="http://schemas.microsoft.com/office/powerpoint/2010/main" val="2033259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B6F7B-293C-F7E1-0D89-F4249CB5F5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D05FBB-B778-EEC2-8075-8345999D8DAD}"/>
              </a:ext>
            </a:extLst>
          </p:cNvPr>
          <p:cNvSpPr>
            <a:spLocks noGrp="1"/>
          </p:cNvSpPr>
          <p:nvPr>
            <p:ph type="dt" sz="half" idx="10"/>
          </p:nvPr>
        </p:nvSpPr>
        <p:spPr/>
        <p:txBody>
          <a:bodyPr/>
          <a:lstStyle/>
          <a:p>
            <a:fld id="{2733E457-E208-4339-8702-F1D9ED83C8BA}" type="datetimeFigureOut">
              <a:rPr lang="en-IN" smtClean="0"/>
              <a:t>26-09-2023</a:t>
            </a:fld>
            <a:endParaRPr lang="en-IN"/>
          </a:p>
        </p:txBody>
      </p:sp>
      <p:sp>
        <p:nvSpPr>
          <p:cNvPr id="4" name="Footer Placeholder 3">
            <a:extLst>
              <a:ext uri="{FF2B5EF4-FFF2-40B4-BE49-F238E27FC236}">
                <a16:creationId xmlns:a16="http://schemas.microsoft.com/office/drawing/2014/main" id="{114D5FF4-D9E7-5C62-6B6B-80714283FC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CE420B-997C-2AB7-C789-6CE0B15B4CC3}"/>
              </a:ext>
            </a:extLst>
          </p:cNvPr>
          <p:cNvSpPr>
            <a:spLocks noGrp="1"/>
          </p:cNvSpPr>
          <p:nvPr>
            <p:ph type="sldNum" sz="quarter" idx="12"/>
          </p:nvPr>
        </p:nvSpPr>
        <p:spPr/>
        <p:txBody>
          <a:bodyPr/>
          <a:lstStyle/>
          <a:p>
            <a:fld id="{B2BE39ED-F310-43CC-BA49-0E2BE4E98F32}" type="slidenum">
              <a:rPr lang="en-IN" smtClean="0"/>
              <a:t>‹#›</a:t>
            </a:fld>
            <a:endParaRPr lang="en-IN"/>
          </a:p>
        </p:txBody>
      </p:sp>
    </p:spTree>
    <p:extLst>
      <p:ext uri="{BB962C8B-B14F-4D97-AF65-F5344CB8AC3E}">
        <p14:creationId xmlns:p14="http://schemas.microsoft.com/office/powerpoint/2010/main" val="3131661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A6586D-E76C-92E9-67B9-AD261DE85BEE}"/>
              </a:ext>
            </a:extLst>
          </p:cNvPr>
          <p:cNvSpPr>
            <a:spLocks noGrp="1"/>
          </p:cNvSpPr>
          <p:nvPr>
            <p:ph type="dt" sz="half" idx="10"/>
          </p:nvPr>
        </p:nvSpPr>
        <p:spPr/>
        <p:txBody>
          <a:bodyPr/>
          <a:lstStyle/>
          <a:p>
            <a:fld id="{2733E457-E208-4339-8702-F1D9ED83C8BA}" type="datetimeFigureOut">
              <a:rPr lang="en-IN" smtClean="0"/>
              <a:t>26-09-2023</a:t>
            </a:fld>
            <a:endParaRPr lang="en-IN"/>
          </a:p>
        </p:txBody>
      </p:sp>
      <p:sp>
        <p:nvSpPr>
          <p:cNvPr id="3" name="Footer Placeholder 2">
            <a:extLst>
              <a:ext uri="{FF2B5EF4-FFF2-40B4-BE49-F238E27FC236}">
                <a16:creationId xmlns:a16="http://schemas.microsoft.com/office/drawing/2014/main" id="{BB79DEE8-F47F-4FCC-ED28-EA86A55749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DDDF4F-D3F2-DA68-160F-2DB5B74B59E1}"/>
              </a:ext>
            </a:extLst>
          </p:cNvPr>
          <p:cNvSpPr>
            <a:spLocks noGrp="1"/>
          </p:cNvSpPr>
          <p:nvPr>
            <p:ph type="sldNum" sz="quarter" idx="12"/>
          </p:nvPr>
        </p:nvSpPr>
        <p:spPr/>
        <p:txBody>
          <a:bodyPr/>
          <a:lstStyle/>
          <a:p>
            <a:fld id="{B2BE39ED-F310-43CC-BA49-0E2BE4E98F32}" type="slidenum">
              <a:rPr lang="en-IN" smtClean="0"/>
              <a:t>‹#›</a:t>
            </a:fld>
            <a:endParaRPr lang="en-IN"/>
          </a:p>
        </p:txBody>
      </p:sp>
    </p:spTree>
    <p:extLst>
      <p:ext uri="{BB962C8B-B14F-4D97-AF65-F5344CB8AC3E}">
        <p14:creationId xmlns:p14="http://schemas.microsoft.com/office/powerpoint/2010/main" val="1560962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AF8E-8C89-0842-58C8-1CDBDF8068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98243F-878E-DADB-3BB6-37EB1542B9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EF441E-4367-7CB3-03A4-63BB3CCB5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7563EF-316C-761A-1907-61625728C1F9}"/>
              </a:ext>
            </a:extLst>
          </p:cNvPr>
          <p:cNvSpPr>
            <a:spLocks noGrp="1"/>
          </p:cNvSpPr>
          <p:nvPr>
            <p:ph type="dt" sz="half" idx="10"/>
          </p:nvPr>
        </p:nvSpPr>
        <p:spPr/>
        <p:txBody>
          <a:bodyPr/>
          <a:lstStyle/>
          <a:p>
            <a:fld id="{2733E457-E208-4339-8702-F1D9ED83C8BA}" type="datetimeFigureOut">
              <a:rPr lang="en-IN" smtClean="0"/>
              <a:t>26-09-2023</a:t>
            </a:fld>
            <a:endParaRPr lang="en-IN"/>
          </a:p>
        </p:txBody>
      </p:sp>
      <p:sp>
        <p:nvSpPr>
          <p:cNvPr id="6" name="Footer Placeholder 5">
            <a:extLst>
              <a:ext uri="{FF2B5EF4-FFF2-40B4-BE49-F238E27FC236}">
                <a16:creationId xmlns:a16="http://schemas.microsoft.com/office/drawing/2014/main" id="{28D750C8-7BFC-1900-4396-82C1D2242E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69218E-2F1F-94EA-7D44-FE5378F2101A}"/>
              </a:ext>
            </a:extLst>
          </p:cNvPr>
          <p:cNvSpPr>
            <a:spLocks noGrp="1"/>
          </p:cNvSpPr>
          <p:nvPr>
            <p:ph type="sldNum" sz="quarter" idx="12"/>
          </p:nvPr>
        </p:nvSpPr>
        <p:spPr/>
        <p:txBody>
          <a:bodyPr/>
          <a:lstStyle/>
          <a:p>
            <a:fld id="{B2BE39ED-F310-43CC-BA49-0E2BE4E98F32}" type="slidenum">
              <a:rPr lang="en-IN" smtClean="0"/>
              <a:t>‹#›</a:t>
            </a:fld>
            <a:endParaRPr lang="en-IN"/>
          </a:p>
        </p:txBody>
      </p:sp>
    </p:spTree>
    <p:extLst>
      <p:ext uri="{BB962C8B-B14F-4D97-AF65-F5344CB8AC3E}">
        <p14:creationId xmlns:p14="http://schemas.microsoft.com/office/powerpoint/2010/main" val="1698703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03474-B986-0744-5419-33857C4520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0B41A0-AB85-17E3-D4AB-2F1E1663B7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F8281D-9BD2-C0A4-3743-3724B303BF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3A9098-0F6A-DEDE-1F28-2F5FFD5F9EEE}"/>
              </a:ext>
            </a:extLst>
          </p:cNvPr>
          <p:cNvSpPr>
            <a:spLocks noGrp="1"/>
          </p:cNvSpPr>
          <p:nvPr>
            <p:ph type="dt" sz="half" idx="10"/>
          </p:nvPr>
        </p:nvSpPr>
        <p:spPr/>
        <p:txBody>
          <a:bodyPr/>
          <a:lstStyle/>
          <a:p>
            <a:fld id="{2733E457-E208-4339-8702-F1D9ED83C8BA}" type="datetimeFigureOut">
              <a:rPr lang="en-IN" smtClean="0"/>
              <a:t>26-09-2023</a:t>
            </a:fld>
            <a:endParaRPr lang="en-IN"/>
          </a:p>
        </p:txBody>
      </p:sp>
      <p:sp>
        <p:nvSpPr>
          <p:cNvPr id="6" name="Footer Placeholder 5">
            <a:extLst>
              <a:ext uri="{FF2B5EF4-FFF2-40B4-BE49-F238E27FC236}">
                <a16:creationId xmlns:a16="http://schemas.microsoft.com/office/drawing/2014/main" id="{5F3AB166-CB47-5D5E-6E0E-69C182CA76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D8800A-B07E-2F88-8EFA-E37031BB8794}"/>
              </a:ext>
            </a:extLst>
          </p:cNvPr>
          <p:cNvSpPr>
            <a:spLocks noGrp="1"/>
          </p:cNvSpPr>
          <p:nvPr>
            <p:ph type="sldNum" sz="quarter" idx="12"/>
          </p:nvPr>
        </p:nvSpPr>
        <p:spPr/>
        <p:txBody>
          <a:bodyPr/>
          <a:lstStyle/>
          <a:p>
            <a:fld id="{B2BE39ED-F310-43CC-BA49-0E2BE4E98F32}" type="slidenum">
              <a:rPr lang="en-IN" smtClean="0"/>
              <a:t>‹#›</a:t>
            </a:fld>
            <a:endParaRPr lang="en-IN"/>
          </a:p>
        </p:txBody>
      </p:sp>
    </p:spTree>
    <p:extLst>
      <p:ext uri="{BB962C8B-B14F-4D97-AF65-F5344CB8AC3E}">
        <p14:creationId xmlns:p14="http://schemas.microsoft.com/office/powerpoint/2010/main" val="34776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BBA013-0816-4794-D5D6-3694316AF8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4726A0-EFC8-2B2E-FFC5-8E5A7DDCDB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9E5E1E-6412-4AAE-60CA-9D97BFBD0B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33E457-E208-4339-8702-F1D9ED83C8BA}" type="datetimeFigureOut">
              <a:rPr lang="en-IN" smtClean="0"/>
              <a:t>26-09-2023</a:t>
            </a:fld>
            <a:endParaRPr lang="en-IN"/>
          </a:p>
        </p:txBody>
      </p:sp>
      <p:sp>
        <p:nvSpPr>
          <p:cNvPr id="5" name="Footer Placeholder 4">
            <a:extLst>
              <a:ext uri="{FF2B5EF4-FFF2-40B4-BE49-F238E27FC236}">
                <a16:creationId xmlns:a16="http://schemas.microsoft.com/office/drawing/2014/main" id="{AF6813E4-956E-E280-C5CB-EC9A3237F7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6E3147-CB49-DEE0-0459-E051E26711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BE39ED-F310-43CC-BA49-0E2BE4E98F32}" type="slidenum">
              <a:rPr lang="en-IN" smtClean="0"/>
              <a:t>‹#›</a:t>
            </a:fld>
            <a:endParaRPr lang="en-IN"/>
          </a:p>
        </p:txBody>
      </p:sp>
    </p:spTree>
    <p:extLst>
      <p:ext uri="{BB962C8B-B14F-4D97-AF65-F5344CB8AC3E}">
        <p14:creationId xmlns:p14="http://schemas.microsoft.com/office/powerpoint/2010/main" val="692329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E6D5-F8CB-2B41-222D-E3621A87122B}"/>
              </a:ext>
            </a:extLst>
          </p:cNvPr>
          <p:cNvSpPr>
            <a:spLocks noGrp="1"/>
          </p:cNvSpPr>
          <p:nvPr>
            <p:ph type="title"/>
          </p:nvPr>
        </p:nvSpPr>
        <p:spPr>
          <a:xfrm>
            <a:off x="838200" y="365126"/>
            <a:ext cx="10515600" cy="736087"/>
          </a:xfrm>
        </p:spPr>
        <p:txBody>
          <a:bodyPr/>
          <a:lstStyle/>
          <a:p>
            <a:pPr algn="ctr"/>
            <a:r>
              <a:rPr lang="en-IN" b="1" dirty="0"/>
              <a:t>HYPOTHESIS TESTING IN R</a:t>
            </a:r>
          </a:p>
        </p:txBody>
      </p:sp>
      <p:sp>
        <p:nvSpPr>
          <p:cNvPr id="3" name="Content Placeholder 2">
            <a:extLst>
              <a:ext uri="{FF2B5EF4-FFF2-40B4-BE49-F238E27FC236}">
                <a16:creationId xmlns:a16="http://schemas.microsoft.com/office/drawing/2014/main" id="{E5132C41-A8A2-D925-7613-DA28CF8534E3}"/>
              </a:ext>
            </a:extLst>
          </p:cNvPr>
          <p:cNvSpPr>
            <a:spLocks noGrp="1"/>
          </p:cNvSpPr>
          <p:nvPr>
            <p:ph idx="1"/>
          </p:nvPr>
        </p:nvSpPr>
        <p:spPr>
          <a:xfrm>
            <a:off x="838200" y="1170039"/>
            <a:ext cx="10515600" cy="5486400"/>
          </a:xfrm>
        </p:spPr>
        <p:txBody>
          <a:bodyPr/>
          <a:lstStyle/>
          <a:p>
            <a:r>
              <a:rPr lang="en-IN" sz="2400" dirty="0"/>
              <a:t>Dataset: It consists of 395 rows and 33 columns related to school students</a:t>
            </a:r>
          </a:p>
          <a:p>
            <a:endParaRPr lang="en-IN" dirty="0"/>
          </a:p>
        </p:txBody>
      </p:sp>
      <p:pic>
        <p:nvPicPr>
          <p:cNvPr id="5" name="Picture 4">
            <a:extLst>
              <a:ext uri="{FF2B5EF4-FFF2-40B4-BE49-F238E27FC236}">
                <a16:creationId xmlns:a16="http://schemas.microsoft.com/office/drawing/2014/main" id="{6212517F-DB47-2FCF-A669-BB985960D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244" y="1671484"/>
            <a:ext cx="10295512" cy="4984955"/>
          </a:xfrm>
          <a:prstGeom prst="rect">
            <a:avLst/>
          </a:prstGeom>
        </p:spPr>
      </p:pic>
    </p:spTree>
    <p:extLst>
      <p:ext uri="{BB962C8B-B14F-4D97-AF65-F5344CB8AC3E}">
        <p14:creationId xmlns:p14="http://schemas.microsoft.com/office/powerpoint/2010/main" val="500027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B790C-E0B3-2D30-02A6-12E73235C493}"/>
              </a:ext>
            </a:extLst>
          </p:cNvPr>
          <p:cNvSpPr>
            <a:spLocks noGrp="1"/>
          </p:cNvSpPr>
          <p:nvPr>
            <p:ph type="title"/>
          </p:nvPr>
        </p:nvSpPr>
        <p:spPr>
          <a:xfrm>
            <a:off x="838200" y="365125"/>
            <a:ext cx="10515600" cy="844243"/>
          </a:xfrm>
        </p:spPr>
        <p:txBody>
          <a:bodyPr/>
          <a:lstStyle/>
          <a:p>
            <a:pPr algn="ctr"/>
            <a:r>
              <a:rPr lang="en-IN" b="1" dirty="0"/>
              <a:t>DATA CLEANING</a:t>
            </a:r>
          </a:p>
        </p:txBody>
      </p:sp>
      <p:sp>
        <p:nvSpPr>
          <p:cNvPr id="3" name="Content Placeholder 2">
            <a:extLst>
              <a:ext uri="{FF2B5EF4-FFF2-40B4-BE49-F238E27FC236}">
                <a16:creationId xmlns:a16="http://schemas.microsoft.com/office/drawing/2014/main" id="{C633CA5C-8C6C-D658-C313-B1B76CF08A78}"/>
              </a:ext>
            </a:extLst>
          </p:cNvPr>
          <p:cNvSpPr>
            <a:spLocks noGrp="1"/>
          </p:cNvSpPr>
          <p:nvPr>
            <p:ph idx="1"/>
          </p:nvPr>
        </p:nvSpPr>
        <p:spPr>
          <a:xfrm>
            <a:off x="838200" y="1071716"/>
            <a:ext cx="10515600" cy="5594555"/>
          </a:xfrm>
        </p:spPr>
        <p:txBody>
          <a:bodyPr/>
          <a:lstStyle/>
          <a:p>
            <a:r>
              <a:rPr lang="en-IN" sz="2400" dirty="0"/>
              <a:t>Check for missing values and duplicated records but found none</a:t>
            </a:r>
          </a:p>
          <a:p>
            <a:r>
              <a:rPr lang="en-IN" sz="2400" dirty="0"/>
              <a:t>Many columns having character vector were changed to factor vector</a:t>
            </a:r>
          </a:p>
          <a:p>
            <a:endParaRPr lang="en-IN" dirty="0"/>
          </a:p>
        </p:txBody>
      </p:sp>
      <p:pic>
        <p:nvPicPr>
          <p:cNvPr id="7" name="Picture 6">
            <a:extLst>
              <a:ext uri="{FF2B5EF4-FFF2-40B4-BE49-F238E27FC236}">
                <a16:creationId xmlns:a16="http://schemas.microsoft.com/office/drawing/2014/main" id="{D423866C-CD10-8E6A-07D4-DA0E2EAF5318}"/>
              </a:ext>
            </a:extLst>
          </p:cNvPr>
          <p:cNvPicPr>
            <a:picLocks noChangeAspect="1"/>
          </p:cNvPicPr>
          <p:nvPr/>
        </p:nvPicPr>
        <p:blipFill rotWithShape="1">
          <a:blip r:embed="rId2">
            <a:extLst>
              <a:ext uri="{28A0092B-C50C-407E-A947-70E740481C1C}">
                <a14:useLocalDpi xmlns:a14="http://schemas.microsoft.com/office/drawing/2010/main" val="0"/>
              </a:ext>
            </a:extLst>
          </a:blip>
          <a:srcRect t="7997"/>
          <a:stretch/>
        </p:blipFill>
        <p:spPr>
          <a:xfrm>
            <a:off x="1119709" y="2024644"/>
            <a:ext cx="9952582" cy="4641627"/>
          </a:xfrm>
          <a:prstGeom prst="rect">
            <a:avLst/>
          </a:prstGeom>
        </p:spPr>
      </p:pic>
    </p:spTree>
    <p:extLst>
      <p:ext uri="{BB962C8B-B14F-4D97-AF65-F5344CB8AC3E}">
        <p14:creationId xmlns:p14="http://schemas.microsoft.com/office/powerpoint/2010/main" val="2138472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9A4C-3798-9841-B239-1B3C3CA8B993}"/>
              </a:ext>
            </a:extLst>
          </p:cNvPr>
          <p:cNvSpPr>
            <a:spLocks noGrp="1"/>
          </p:cNvSpPr>
          <p:nvPr>
            <p:ph type="title"/>
          </p:nvPr>
        </p:nvSpPr>
        <p:spPr>
          <a:xfrm>
            <a:off x="838200" y="365126"/>
            <a:ext cx="10515600" cy="667262"/>
          </a:xfrm>
        </p:spPr>
        <p:txBody>
          <a:bodyPr>
            <a:normAutofit fontScale="90000"/>
          </a:bodyPr>
          <a:lstStyle/>
          <a:p>
            <a:pPr algn="ctr"/>
            <a:r>
              <a:rPr lang="en-IN" b="1" dirty="0"/>
              <a:t>EXPLORATORY DATA ANALYSIS</a:t>
            </a:r>
          </a:p>
        </p:txBody>
      </p:sp>
      <p:sp>
        <p:nvSpPr>
          <p:cNvPr id="3" name="Content Placeholder 2">
            <a:extLst>
              <a:ext uri="{FF2B5EF4-FFF2-40B4-BE49-F238E27FC236}">
                <a16:creationId xmlns:a16="http://schemas.microsoft.com/office/drawing/2014/main" id="{5C5D17D7-E860-1B1D-133B-33E84A3DC5C2}"/>
              </a:ext>
            </a:extLst>
          </p:cNvPr>
          <p:cNvSpPr>
            <a:spLocks noGrp="1"/>
          </p:cNvSpPr>
          <p:nvPr>
            <p:ph idx="1"/>
          </p:nvPr>
        </p:nvSpPr>
        <p:spPr>
          <a:xfrm>
            <a:off x="838200" y="1032388"/>
            <a:ext cx="10515600" cy="5683044"/>
          </a:xfrm>
        </p:spPr>
        <p:txBody>
          <a:bodyPr/>
          <a:lstStyle/>
          <a:p>
            <a:endParaRPr lang="en-IN" dirty="0"/>
          </a:p>
          <a:p>
            <a:endParaRPr lang="en-IN" dirty="0"/>
          </a:p>
        </p:txBody>
      </p:sp>
      <p:pic>
        <p:nvPicPr>
          <p:cNvPr id="5" name="Picture 4">
            <a:extLst>
              <a:ext uri="{FF2B5EF4-FFF2-40B4-BE49-F238E27FC236}">
                <a16:creationId xmlns:a16="http://schemas.microsoft.com/office/drawing/2014/main" id="{F7637601-2677-258D-3ECD-3867165CF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660" y="1032388"/>
            <a:ext cx="10259140" cy="1392162"/>
          </a:xfrm>
          <a:prstGeom prst="rect">
            <a:avLst/>
          </a:prstGeom>
        </p:spPr>
      </p:pic>
      <p:pic>
        <p:nvPicPr>
          <p:cNvPr id="7" name="Picture 6">
            <a:extLst>
              <a:ext uri="{FF2B5EF4-FFF2-40B4-BE49-F238E27FC236}">
                <a16:creationId xmlns:a16="http://schemas.microsoft.com/office/drawing/2014/main" id="{0295DBE2-E9B7-3CEE-A868-4C6B94942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354" y="2381250"/>
            <a:ext cx="6410325" cy="4476750"/>
          </a:xfrm>
          <a:prstGeom prst="rect">
            <a:avLst/>
          </a:prstGeom>
        </p:spPr>
      </p:pic>
    </p:spTree>
    <p:extLst>
      <p:ext uri="{BB962C8B-B14F-4D97-AF65-F5344CB8AC3E}">
        <p14:creationId xmlns:p14="http://schemas.microsoft.com/office/powerpoint/2010/main" val="332981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47AD-BAFA-0791-EC87-6A26EE59B7B2}"/>
              </a:ext>
            </a:extLst>
          </p:cNvPr>
          <p:cNvSpPr>
            <a:spLocks noGrp="1"/>
          </p:cNvSpPr>
          <p:nvPr>
            <p:ph type="title"/>
          </p:nvPr>
        </p:nvSpPr>
        <p:spPr>
          <a:xfrm>
            <a:off x="838200" y="365125"/>
            <a:ext cx="10515600" cy="470617"/>
          </a:xfrm>
        </p:spPr>
        <p:txBody>
          <a:bodyPr>
            <a:normAutofit fontScale="90000"/>
          </a:bodyPr>
          <a:lstStyle/>
          <a:p>
            <a:pPr algn="ctr"/>
            <a:r>
              <a:rPr lang="en-IN" b="1" dirty="0"/>
              <a:t>EXPLORATORY DATA ANALYSIS</a:t>
            </a:r>
            <a:endParaRPr lang="en-IN" dirty="0"/>
          </a:p>
        </p:txBody>
      </p:sp>
      <p:sp>
        <p:nvSpPr>
          <p:cNvPr id="3" name="Content Placeholder 2">
            <a:extLst>
              <a:ext uri="{FF2B5EF4-FFF2-40B4-BE49-F238E27FC236}">
                <a16:creationId xmlns:a16="http://schemas.microsoft.com/office/drawing/2014/main" id="{9EC481E7-E588-324C-5941-9F0BE2BD3FCD}"/>
              </a:ext>
            </a:extLst>
          </p:cNvPr>
          <p:cNvSpPr>
            <a:spLocks noGrp="1"/>
          </p:cNvSpPr>
          <p:nvPr>
            <p:ph idx="1"/>
          </p:nvPr>
        </p:nvSpPr>
        <p:spPr>
          <a:xfrm>
            <a:off x="838200" y="1042218"/>
            <a:ext cx="10515600" cy="5663381"/>
          </a:xfrm>
        </p:spPr>
        <p:txBody>
          <a:bodyPr>
            <a:normAutofit fontScale="77500" lnSpcReduction="20000"/>
          </a:bodyPr>
          <a:lstStyle/>
          <a:p>
            <a:r>
              <a:rPr lang="en-IN" dirty="0"/>
              <a:t>We keep only two columns namely 'Sex' and 'G3' and remove the other columns. G3 refers to the final grades of the students</a:t>
            </a:r>
          </a:p>
          <a:p>
            <a:endParaRPr lang="en-IN" sz="2400" dirty="0"/>
          </a:p>
          <a:p>
            <a:endParaRPr lang="en-IN" dirty="0"/>
          </a:p>
          <a:p>
            <a:endParaRPr lang="en-IN" dirty="0"/>
          </a:p>
          <a:p>
            <a:endParaRPr lang="en-IN" dirty="0"/>
          </a:p>
          <a:p>
            <a:endParaRPr lang="en-IN" dirty="0"/>
          </a:p>
          <a:p>
            <a:endParaRPr lang="en-IN" dirty="0"/>
          </a:p>
          <a:p>
            <a:pPr marL="0" indent="0">
              <a:buNone/>
            </a:pPr>
            <a:endParaRPr lang="en-IN" sz="1800" dirty="0">
              <a:solidFill>
                <a:srgbClr val="3C4043"/>
              </a:solidFill>
              <a:effectLst/>
              <a:latin typeface="inherit"/>
              <a:ea typeface="Times New Roman" panose="02020603050405020304" pitchFamily="18" charset="0"/>
            </a:endParaRPr>
          </a:p>
          <a:p>
            <a:pPr>
              <a:lnSpc>
                <a:spcPct val="100000"/>
              </a:lnSpc>
            </a:pPr>
            <a:endParaRPr lang="en-IN" sz="2400" dirty="0"/>
          </a:p>
          <a:p>
            <a:pPr>
              <a:lnSpc>
                <a:spcPct val="100000"/>
              </a:lnSpc>
            </a:pPr>
            <a:r>
              <a:rPr lang="en-IN" sz="3100" dirty="0"/>
              <a:t>t=-2.0651 indicates a positive difference between our sample data and the null hypothesis</a:t>
            </a:r>
          </a:p>
          <a:p>
            <a:pPr>
              <a:lnSpc>
                <a:spcPct val="100000"/>
              </a:lnSpc>
            </a:pPr>
            <a:r>
              <a:rPr lang="en-IN" sz="3100" dirty="0" err="1"/>
              <a:t>df</a:t>
            </a:r>
            <a:r>
              <a:rPr lang="en-IN" sz="3100" dirty="0"/>
              <a:t> = 390.57 indicates the number of levels in the independent variable minus 1</a:t>
            </a:r>
          </a:p>
          <a:p>
            <a:pPr>
              <a:lnSpc>
                <a:spcPct val="100000"/>
              </a:lnSpc>
            </a:pPr>
            <a:r>
              <a:rPr lang="en-IN" sz="3100" dirty="0"/>
              <a:t>p value = 0.03958 is the probability value and indicates that we can reject the null hypothesis as it is less than that of alpha (0.05). Hence it is statistically significant.</a:t>
            </a:r>
          </a:p>
          <a:p>
            <a:pPr>
              <a:lnSpc>
                <a:spcPct val="100000"/>
              </a:lnSpc>
            </a:pPr>
            <a:r>
              <a:rPr lang="en-IN" sz="3100" dirty="0"/>
              <a:t>We can see the difference in means between the two groups (10.91-9.96) = 0.95</a:t>
            </a:r>
          </a:p>
          <a:p>
            <a:pPr marL="0" indent="0">
              <a:buNone/>
            </a:pPr>
            <a:endParaRPr lang="en-IN" sz="3100" dirty="0"/>
          </a:p>
          <a:p>
            <a:endParaRPr lang="en-IN" dirty="0"/>
          </a:p>
          <a:p>
            <a:endParaRPr lang="en-IN" dirty="0"/>
          </a:p>
        </p:txBody>
      </p:sp>
      <p:pic>
        <p:nvPicPr>
          <p:cNvPr id="5" name="Picture 4">
            <a:extLst>
              <a:ext uri="{FF2B5EF4-FFF2-40B4-BE49-F238E27FC236}">
                <a16:creationId xmlns:a16="http://schemas.microsoft.com/office/drawing/2014/main" id="{66AE0460-A91E-AA78-A336-8F1A28CF4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824" y="1612490"/>
            <a:ext cx="10378918" cy="2674375"/>
          </a:xfrm>
          <a:prstGeom prst="rect">
            <a:avLst/>
          </a:prstGeom>
        </p:spPr>
      </p:pic>
    </p:spTree>
    <p:extLst>
      <p:ext uri="{BB962C8B-B14F-4D97-AF65-F5344CB8AC3E}">
        <p14:creationId xmlns:p14="http://schemas.microsoft.com/office/powerpoint/2010/main" val="45357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1E013-EFB5-9503-6D47-F383A565E6AF}"/>
              </a:ext>
            </a:extLst>
          </p:cNvPr>
          <p:cNvSpPr>
            <a:spLocks noGrp="1"/>
          </p:cNvSpPr>
          <p:nvPr>
            <p:ph type="title"/>
          </p:nvPr>
        </p:nvSpPr>
        <p:spPr>
          <a:xfrm>
            <a:off x="838200" y="365125"/>
            <a:ext cx="10515600" cy="795081"/>
          </a:xfrm>
        </p:spPr>
        <p:txBody>
          <a:bodyPr/>
          <a:lstStyle/>
          <a:p>
            <a:pPr algn="ctr"/>
            <a:r>
              <a:rPr lang="en-IN" b="1" dirty="0"/>
              <a:t>EXPLORATORY DATA ANALYSIS</a:t>
            </a:r>
            <a:endParaRPr lang="en-IN" dirty="0"/>
          </a:p>
        </p:txBody>
      </p:sp>
      <p:pic>
        <p:nvPicPr>
          <p:cNvPr id="5" name="Content Placeholder 4">
            <a:extLst>
              <a:ext uri="{FF2B5EF4-FFF2-40B4-BE49-F238E27FC236}">
                <a16:creationId xmlns:a16="http://schemas.microsoft.com/office/drawing/2014/main" id="{4B416155-A512-4C12-A064-CD73868ACE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0484" y="2035277"/>
            <a:ext cx="10123315" cy="4457597"/>
          </a:xfrm>
        </p:spPr>
      </p:pic>
      <p:pic>
        <p:nvPicPr>
          <p:cNvPr id="7" name="Picture 6">
            <a:extLst>
              <a:ext uri="{FF2B5EF4-FFF2-40B4-BE49-F238E27FC236}">
                <a16:creationId xmlns:a16="http://schemas.microsoft.com/office/drawing/2014/main" id="{07F1296E-3B97-50D2-3EF1-CFBF261A52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6776" y="1504335"/>
            <a:ext cx="3617843" cy="530942"/>
          </a:xfrm>
          <a:prstGeom prst="rect">
            <a:avLst/>
          </a:prstGeom>
        </p:spPr>
      </p:pic>
    </p:spTree>
    <p:extLst>
      <p:ext uri="{BB962C8B-B14F-4D97-AF65-F5344CB8AC3E}">
        <p14:creationId xmlns:p14="http://schemas.microsoft.com/office/powerpoint/2010/main" val="38620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954E0-FDCE-91F7-C6A1-CF28259D6B52}"/>
              </a:ext>
            </a:extLst>
          </p:cNvPr>
          <p:cNvSpPr>
            <a:spLocks noGrp="1"/>
          </p:cNvSpPr>
          <p:nvPr>
            <p:ph type="title"/>
          </p:nvPr>
        </p:nvSpPr>
        <p:spPr>
          <a:xfrm>
            <a:off x="838200" y="365126"/>
            <a:ext cx="10515600" cy="657430"/>
          </a:xfrm>
        </p:spPr>
        <p:txBody>
          <a:bodyPr>
            <a:noAutofit/>
          </a:bodyPr>
          <a:lstStyle/>
          <a:p>
            <a:pPr algn="ctr"/>
            <a:r>
              <a:rPr lang="en-IN" b="1" dirty="0"/>
              <a:t>EXPLORATORY DATA ANALYSIS</a:t>
            </a:r>
            <a:endParaRPr lang="en-IN" dirty="0"/>
          </a:p>
        </p:txBody>
      </p:sp>
      <p:pic>
        <p:nvPicPr>
          <p:cNvPr id="5" name="Content Placeholder 4">
            <a:extLst>
              <a:ext uri="{FF2B5EF4-FFF2-40B4-BE49-F238E27FC236}">
                <a16:creationId xmlns:a16="http://schemas.microsoft.com/office/drawing/2014/main" id="{11A08060-A7F8-1DD6-6B39-6EAA0B7C0C5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8022" r="44648" b="1083"/>
          <a:stretch/>
        </p:blipFill>
        <p:spPr>
          <a:xfrm>
            <a:off x="1563329" y="1288026"/>
            <a:ext cx="4424516" cy="353961"/>
          </a:xfrm>
        </p:spPr>
      </p:pic>
      <p:pic>
        <p:nvPicPr>
          <p:cNvPr id="7" name="Picture 6">
            <a:extLst>
              <a:ext uri="{FF2B5EF4-FFF2-40B4-BE49-F238E27FC236}">
                <a16:creationId xmlns:a16="http://schemas.microsoft.com/office/drawing/2014/main" id="{455C57B0-01BE-28AE-86D4-9E9A213421AE}"/>
              </a:ext>
            </a:extLst>
          </p:cNvPr>
          <p:cNvPicPr>
            <a:picLocks noChangeAspect="1"/>
          </p:cNvPicPr>
          <p:nvPr/>
        </p:nvPicPr>
        <p:blipFill rotWithShape="1">
          <a:blip r:embed="rId3">
            <a:extLst>
              <a:ext uri="{28A0092B-C50C-407E-A947-70E740481C1C}">
                <a14:useLocalDpi xmlns:a14="http://schemas.microsoft.com/office/drawing/2010/main" val="0"/>
              </a:ext>
            </a:extLst>
          </a:blip>
          <a:srcRect t="5470" r="3065"/>
          <a:stretch/>
        </p:blipFill>
        <p:spPr>
          <a:xfrm>
            <a:off x="1268361" y="1877960"/>
            <a:ext cx="9881420" cy="4614913"/>
          </a:xfrm>
          <a:prstGeom prst="rect">
            <a:avLst/>
          </a:prstGeom>
        </p:spPr>
      </p:pic>
    </p:spTree>
    <p:extLst>
      <p:ext uri="{BB962C8B-B14F-4D97-AF65-F5344CB8AC3E}">
        <p14:creationId xmlns:p14="http://schemas.microsoft.com/office/powerpoint/2010/main" val="1346002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4E3D7-1DF3-2F7D-E422-D55955F34A9B}"/>
              </a:ext>
            </a:extLst>
          </p:cNvPr>
          <p:cNvSpPr>
            <a:spLocks noGrp="1"/>
          </p:cNvSpPr>
          <p:nvPr>
            <p:ph type="title"/>
          </p:nvPr>
        </p:nvSpPr>
        <p:spPr>
          <a:xfrm>
            <a:off x="838200" y="365125"/>
            <a:ext cx="10515600" cy="716423"/>
          </a:xfrm>
        </p:spPr>
        <p:txBody>
          <a:bodyPr/>
          <a:lstStyle/>
          <a:p>
            <a:pPr algn="ctr"/>
            <a:r>
              <a:rPr lang="en-IN" b="1" dirty="0"/>
              <a:t>EXPLORATORY DATA ANALYSIS</a:t>
            </a:r>
            <a:endParaRPr lang="en-IN" dirty="0"/>
          </a:p>
        </p:txBody>
      </p:sp>
      <p:sp>
        <p:nvSpPr>
          <p:cNvPr id="3" name="Content Placeholder 2">
            <a:extLst>
              <a:ext uri="{FF2B5EF4-FFF2-40B4-BE49-F238E27FC236}">
                <a16:creationId xmlns:a16="http://schemas.microsoft.com/office/drawing/2014/main" id="{DE633424-6252-C386-C097-6906FB0DEEA3}"/>
              </a:ext>
            </a:extLst>
          </p:cNvPr>
          <p:cNvSpPr>
            <a:spLocks noGrp="1"/>
          </p:cNvSpPr>
          <p:nvPr>
            <p:ph idx="1"/>
          </p:nvPr>
        </p:nvSpPr>
        <p:spPr>
          <a:xfrm>
            <a:off x="838200" y="1081548"/>
            <a:ext cx="10515600" cy="5604387"/>
          </a:xfrm>
        </p:spPr>
        <p:txBody>
          <a:bodyPr/>
          <a:lstStyle/>
          <a:p>
            <a:r>
              <a:rPr lang="en-IN" sz="2400" dirty="0"/>
              <a:t>Both the histogram and the density plot indicate that there are students who got 0. Could this be due to non attendance of exams. Let us find out the number of students who got 0.</a:t>
            </a:r>
          </a:p>
          <a:p>
            <a:endParaRPr lang="en-IN" sz="2400" dirty="0"/>
          </a:p>
          <a:p>
            <a:endParaRPr lang="en-IN" sz="2000" dirty="0"/>
          </a:p>
          <a:p>
            <a:endParaRPr lang="en-IN" sz="2000" dirty="0"/>
          </a:p>
          <a:p>
            <a:endParaRPr lang="en-IN" sz="2000" dirty="0"/>
          </a:p>
          <a:p>
            <a:endParaRPr lang="en-IN" sz="2000" dirty="0"/>
          </a:p>
          <a:p>
            <a:endParaRPr lang="en-IN" sz="2000" dirty="0"/>
          </a:p>
          <a:p>
            <a:r>
              <a:rPr lang="en-IN" sz="2400" dirty="0"/>
              <a:t>38 students in total out of 395 have got a score of 0. That is 9.62% students</a:t>
            </a:r>
          </a:p>
          <a:p>
            <a:r>
              <a:rPr lang="en-IN" sz="2400" dirty="0"/>
              <a:t>Let us check the mean for both groups by removing students who got zeros.</a:t>
            </a:r>
          </a:p>
          <a:p>
            <a:r>
              <a:rPr lang="en-IN" sz="2400" dirty="0"/>
              <a:t>We have created a new data frame called student 2 which includes a total of 357 students with no zero marks</a:t>
            </a:r>
          </a:p>
          <a:p>
            <a:endParaRPr lang="en-IN" dirty="0"/>
          </a:p>
        </p:txBody>
      </p:sp>
      <p:pic>
        <p:nvPicPr>
          <p:cNvPr id="5" name="Picture 4">
            <a:extLst>
              <a:ext uri="{FF2B5EF4-FFF2-40B4-BE49-F238E27FC236}">
                <a16:creationId xmlns:a16="http://schemas.microsoft.com/office/drawing/2014/main" id="{A302301B-9D7F-47AC-2E6E-C78AD9B662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530" y="2438507"/>
            <a:ext cx="3711262" cy="1592718"/>
          </a:xfrm>
          <a:prstGeom prst="rect">
            <a:avLst/>
          </a:prstGeom>
        </p:spPr>
      </p:pic>
    </p:spTree>
    <p:extLst>
      <p:ext uri="{BB962C8B-B14F-4D97-AF65-F5344CB8AC3E}">
        <p14:creationId xmlns:p14="http://schemas.microsoft.com/office/powerpoint/2010/main" val="3966685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6F64A-5464-A8C9-D732-87E0B4560814}"/>
              </a:ext>
            </a:extLst>
          </p:cNvPr>
          <p:cNvSpPr>
            <a:spLocks noGrp="1"/>
          </p:cNvSpPr>
          <p:nvPr>
            <p:ph type="title"/>
          </p:nvPr>
        </p:nvSpPr>
        <p:spPr>
          <a:xfrm>
            <a:off x="838200" y="365126"/>
            <a:ext cx="10515600" cy="745920"/>
          </a:xfrm>
        </p:spPr>
        <p:txBody>
          <a:bodyPr/>
          <a:lstStyle/>
          <a:p>
            <a:pPr algn="ctr"/>
            <a:r>
              <a:rPr lang="en-IN" b="1" dirty="0"/>
              <a:t>CONCLUSION</a:t>
            </a:r>
          </a:p>
        </p:txBody>
      </p:sp>
      <p:sp>
        <p:nvSpPr>
          <p:cNvPr id="3" name="Content Placeholder 2">
            <a:extLst>
              <a:ext uri="{FF2B5EF4-FFF2-40B4-BE49-F238E27FC236}">
                <a16:creationId xmlns:a16="http://schemas.microsoft.com/office/drawing/2014/main" id="{03BB3F99-747F-A1FE-2626-FFF7C7A8B105}"/>
              </a:ext>
            </a:extLst>
          </p:cNvPr>
          <p:cNvSpPr>
            <a:spLocks noGrp="1"/>
          </p:cNvSpPr>
          <p:nvPr>
            <p:ph idx="1"/>
          </p:nvPr>
        </p:nvSpPr>
        <p:spPr>
          <a:xfrm>
            <a:off x="838200" y="1111046"/>
            <a:ext cx="10515600" cy="5555225"/>
          </a:xfrm>
        </p:spPr>
        <p:txBody>
          <a:bodyPr>
            <a:normAutofit lnSpcReduction="10000"/>
          </a:bodyPr>
          <a:lstStyle/>
          <a:p>
            <a:pPr marL="0" indent="0" fontAlgn="base">
              <a:lnSpc>
                <a:spcPct val="107000"/>
              </a:lnSpc>
              <a:spcBef>
                <a:spcPts val="600"/>
              </a:spcBef>
              <a:spcAft>
                <a:spcPts val="600"/>
              </a:spcAft>
              <a:buSzPts val="1000"/>
              <a:buNone/>
              <a:tabLst>
                <a:tab pos="457200" algn="l"/>
              </a:tabLst>
            </a:pPr>
            <a:endParaRPr lang="en-IN" sz="20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r>
              <a:rPr lang="en-IN" sz="2400" dirty="0">
                <a:solidFill>
                  <a:srgbClr val="FF0000"/>
                </a:solidFill>
              </a:rPr>
              <a:t>Mean of females is 11.20 and 11.86 of males. The difference in mean of the two groups is 0.66 as compared to the earlier mean difference of 0.95</a:t>
            </a:r>
          </a:p>
          <a:p>
            <a:r>
              <a:rPr lang="en-IN" sz="2400" dirty="0">
                <a:solidFill>
                  <a:srgbClr val="FF0000"/>
                </a:solidFill>
              </a:rPr>
              <a:t>P value is shown as 0.05335. For us to reject the null hypothesis the p value should be less than 0.05</a:t>
            </a:r>
          </a:p>
          <a:p>
            <a:r>
              <a:rPr lang="en-IN" sz="2400" dirty="0">
                <a:solidFill>
                  <a:srgbClr val="FF0000"/>
                </a:solidFill>
              </a:rPr>
              <a:t>Therefore, it is difficult to say if it is statistically significant</a:t>
            </a:r>
          </a:p>
          <a:p>
            <a:pPr marL="0" indent="0">
              <a:buNone/>
            </a:pPr>
            <a:endParaRPr lang="en-IN" sz="2400" dirty="0"/>
          </a:p>
          <a:p>
            <a:endParaRPr lang="en-IN" sz="2400" dirty="0"/>
          </a:p>
          <a:p>
            <a:endParaRPr lang="en-IN" sz="3600" dirty="0"/>
          </a:p>
          <a:p>
            <a:pPr marL="342900" lvl="0" indent="-342900" fontAlgn="base">
              <a:lnSpc>
                <a:spcPct val="107000"/>
              </a:lnSpc>
              <a:spcBef>
                <a:spcPts val="600"/>
              </a:spcBef>
              <a:spcAft>
                <a:spcPts val="600"/>
              </a:spcAft>
              <a:buSzPts val="1000"/>
              <a:buFont typeface="Symbol" panose="05050102010706020507" pitchFamily="18" charset="2"/>
              <a:buChar char=""/>
              <a:tabLst>
                <a:tab pos="457200" algn="l"/>
              </a:tabLst>
            </a:pPr>
            <a:endParaRPr lang="en-IN" sz="3400" dirty="0"/>
          </a:p>
          <a:p>
            <a:pPr>
              <a:lnSpc>
                <a:spcPct val="107000"/>
              </a:lnSpc>
              <a:spcAft>
                <a:spcPts val="800"/>
              </a:spcAft>
            </a:pPr>
            <a:endParaRPr lang="en-IN" sz="3400" dirty="0"/>
          </a:p>
          <a:p>
            <a:endParaRPr lang="en-IN" dirty="0"/>
          </a:p>
        </p:txBody>
      </p:sp>
      <p:pic>
        <p:nvPicPr>
          <p:cNvPr id="11" name="Picture 10">
            <a:extLst>
              <a:ext uri="{FF2B5EF4-FFF2-40B4-BE49-F238E27FC236}">
                <a16:creationId xmlns:a16="http://schemas.microsoft.com/office/drawing/2014/main" id="{249736C0-5C12-1C22-3631-AF75C4E26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973" y="1111045"/>
            <a:ext cx="10680414" cy="3175819"/>
          </a:xfrm>
          <a:prstGeom prst="rect">
            <a:avLst/>
          </a:prstGeom>
        </p:spPr>
      </p:pic>
    </p:spTree>
    <p:extLst>
      <p:ext uri="{BB962C8B-B14F-4D97-AF65-F5344CB8AC3E}">
        <p14:creationId xmlns:p14="http://schemas.microsoft.com/office/powerpoint/2010/main" val="4064493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318</Words>
  <Application>Microsoft Office PowerPoint</Application>
  <PresentationFormat>Widescreen</PresentationFormat>
  <Paragraphs>51</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inherit</vt:lpstr>
      <vt:lpstr>Symbol</vt:lpstr>
      <vt:lpstr>Office Theme</vt:lpstr>
      <vt:lpstr>HYPOTHESIS TESTING IN R</vt:lpstr>
      <vt:lpstr>DATA CLEANING</vt:lpstr>
      <vt:lpstr>EXPLORATORY DATA ANALYSIS</vt:lpstr>
      <vt:lpstr>EXPLORATORY DATA ANALYSIS</vt:lpstr>
      <vt:lpstr>EXPLORATORY DATA ANALYSIS</vt:lpstr>
      <vt:lpstr>EXPLORATORY DATA ANALYSIS</vt:lpstr>
      <vt:lpstr>EXPLORATORY DATA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 IN R</dc:title>
  <dc:creator>Vikram Amin</dc:creator>
  <cp:lastModifiedBy>Vikram Amin</cp:lastModifiedBy>
  <cp:revision>1</cp:revision>
  <dcterms:created xsi:type="dcterms:W3CDTF">2023-09-26T05:55:54Z</dcterms:created>
  <dcterms:modified xsi:type="dcterms:W3CDTF">2023-09-26T07:47:11Z</dcterms:modified>
</cp:coreProperties>
</file>