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0238-D77E-457C-E0F5-B234436BC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82266-8180-EA61-CA20-095019AB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70231-44DC-0268-6EA5-0E855B12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336C7-672C-928C-7FBD-6C70AC2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7470-5849-D6AF-23FE-C6552A36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45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48B5-E35F-1DB4-1B64-BD53D7C8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FC3B0-41F8-42FE-1D5D-E46B863FF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84FB-1141-4867-C088-B8792288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39203-863D-1C64-5A7E-14A68899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8F4C0-C66B-31CD-81C3-3FDD6F86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27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C3E8D-4259-CFAE-2BA3-2D8888BE9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CF420-2509-C8A3-B99B-9836BE3E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AA88-22D8-CDCE-D087-5DF57B19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1C08-992A-0C4F-0B88-1BC172886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56CB-4B84-57B4-13E9-04C16378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72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4BF21-D17D-BF00-29B6-CEF85D35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9718-016D-3557-78DA-D9921B3D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EDFB0-0C84-4758-21C7-B8891AE23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8482-8B69-EA47-E0C2-0B6DA5FF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0644-07BB-3470-8FB5-5F5B3CF5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6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B36A-F202-B1B4-EDE0-851AB83B1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5D40-C350-45F6-86A6-DFE825FD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ED13B-67E4-D99E-7003-90781763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98FE-BA6B-D38B-4456-9F73B0D20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0E2B4-BED3-4844-F639-A109C8B13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840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11D9-027D-095D-30B4-6573646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2EAB-9F32-AE1E-0D66-59265BEF3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0E100-BED2-A32F-39FD-3FF338042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4B640-8D1A-3A7C-BEB8-E840A4D8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66372-BE8D-30B6-2C4B-EB24D9BBC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AD285-F6AE-131C-52EC-15EA323B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2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3BE7-4D2D-2AB8-986B-C811FE73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2ADE4-33DD-1147-DDFF-1FEDA28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B86DA-8B14-03B3-9429-B6C31FACD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BD678-DAD8-48F9-31A2-3B4D26CAA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AD045-EBD8-16E3-7B12-4FADC8FCC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6388C2-0A90-656F-421C-966859A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CB4478-AF69-ACC4-E75F-E5870F56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0CD6A-9582-F417-EB1E-BB3D92F5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970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C631-8405-C89A-7CD9-CB3C6C24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D1B07-E768-7856-35E4-2046545E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D90B3-7B26-6165-F23E-42822EBED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F6F25-A2B2-A2BE-9A6C-54D75C77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2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6A21A-EBDC-B9C5-F348-95D131638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C73318-A892-70AC-EC3B-2E0EBBDA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EE29-6677-47FA-2C4A-451D93A6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62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FAFA-FCE7-671F-1A79-94B3F3F4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6C07A-01C0-D615-8492-53CA8DFF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28E9-773F-0351-C161-2AFD5EB3B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E9464-9342-ADFD-C9A2-243CB82A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D5C-9C92-E943-B577-C99FFEDC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EC18-49AF-5F72-D8E7-00C0E862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60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A29C8-FB2F-B07D-307F-D1A88460F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C91D7-EE1E-0B10-7C6E-8128A2D94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96DD0-189C-93DA-7CB4-17A074A25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5DDB-C068-86A3-52DA-E6891980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F51E-7491-ABD3-84BF-D2AA263F9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F318-8711-AC4F-414B-B1DD31CE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9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C8609-DF30-5D10-48E9-60938F45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BC7E8-E65E-E07F-36B9-55326A66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EDAF-1BBE-2352-B3F2-A193CF006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392C-1AFD-4747-9AC8-D0E8E3660EBC}" type="datetimeFigureOut">
              <a:rPr lang="en-IN" smtClean="0"/>
              <a:t>28-09-2023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3E1D-1E25-C2E4-AA2F-C3CF167C7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72E5-5814-BF06-3115-EBBC18CCA7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EC030-61B6-48FF-8F0A-556E5AB572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9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7FF8-A5EC-0694-589E-13D3CFEF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872"/>
            <a:ext cx="9144000" cy="781664"/>
          </a:xfrm>
        </p:spPr>
        <p:txBody>
          <a:bodyPr>
            <a:normAutofit/>
          </a:bodyPr>
          <a:lstStyle/>
          <a:p>
            <a:r>
              <a:rPr lang="en-IN" sz="4000" b="1" dirty="0"/>
              <a:t>MySQL PROJECT (OLYMPIC RECORDS)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BA01-AEFB-C07A-0F67-9A6747CBB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1406013"/>
            <a:ext cx="9360310" cy="50341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dataset consists of two csv files namely ‘</a:t>
            </a:r>
            <a:r>
              <a:rPr lang="en-IN" dirty="0" err="1"/>
              <a:t>athlete_events</a:t>
            </a:r>
            <a:r>
              <a:rPr lang="en-IN" dirty="0"/>
              <a:t>’ and ‘</a:t>
            </a:r>
            <a:r>
              <a:rPr lang="en-IN" dirty="0" err="1"/>
              <a:t>noc_regions</a:t>
            </a:r>
            <a:r>
              <a:rPr lang="en-IN" dirty="0"/>
              <a:t>’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athlete_events</a:t>
            </a:r>
            <a:r>
              <a:rPr lang="en-IN" dirty="0"/>
              <a:t>: It consists of 25732 rows and 12 columns. The original file consisted of many more records but due to some error I was able to import only these many rows.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D09F0-F362-D5B3-5F27-144C77866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676" y="3321617"/>
            <a:ext cx="9242323" cy="298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4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00F9-40C5-A9A3-9ACF-5F8FABDF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Find the percentage of male and female athletes who participated in all Olympic games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548D-E75A-6EB0-57AF-02818754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1263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3340C-6FAD-8DF2-ED38-252AAFF1D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1263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98343DA-5D23-81CF-3EFD-1CB8DF3DB21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505" y="2519003"/>
            <a:ext cx="5050883" cy="1581049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CCD936-07F6-E810-FB19-A8600AE73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519003"/>
            <a:ext cx="4856265" cy="2023500"/>
          </a:xfrm>
        </p:spPr>
      </p:pic>
    </p:spTree>
    <p:extLst>
      <p:ext uri="{BB962C8B-B14F-4D97-AF65-F5344CB8AC3E}">
        <p14:creationId xmlns:p14="http://schemas.microsoft.com/office/powerpoint/2010/main" val="37434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69B3-CBD1-C115-B18F-1BBF5B7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40468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Fetch the top 5 athletes who have won the most gold medals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22A3A-AC93-75E3-03E5-12273FAE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70424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8E6AAE-CA8A-C903-453D-0FF65C81E5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" y="2447387"/>
            <a:ext cx="5908318" cy="37422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76D447-B01F-D22A-F06C-E2D511A47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70424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5F45251-BDC0-0F12-8FCB-36DAE993581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549" y="2447386"/>
            <a:ext cx="4286864" cy="3742275"/>
          </a:xfrm>
        </p:spPr>
      </p:pic>
    </p:spTree>
    <p:extLst>
      <p:ext uri="{BB962C8B-B14F-4D97-AF65-F5344CB8AC3E}">
        <p14:creationId xmlns:p14="http://schemas.microsoft.com/office/powerpoint/2010/main" val="68434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55D8-1709-3959-7E5E-20CBBCDA1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1559"/>
          </a:xfrm>
        </p:spPr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4000" b="1" dirty="0"/>
              <a:t>In which Sport, India has won highest medals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764CD-87BC-C295-BBE5-228327110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452" y="1524001"/>
            <a:ext cx="5555124" cy="540927"/>
          </a:xfrm>
        </p:spPr>
        <p:txBody>
          <a:bodyPr/>
          <a:lstStyle/>
          <a:p>
            <a:pPr algn="ctr"/>
            <a:r>
              <a:rPr lang="en-IN" dirty="0"/>
              <a:t>	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3D10CB-72E5-2B17-9211-2A89FFDD10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2222244"/>
            <a:ext cx="6105832" cy="417855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C05BB-9952-E567-CE8D-FF23D332D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24001"/>
            <a:ext cx="5183188" cy="540927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DAD9326-8EB2-6A18-0BEA-8E4EDC2DAF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6" y="2337385"/>
            <a:ext cx="4218039" cy="1221892"/>
          </a:xfrm>
        </p:spPr>
      </p:pic>
    </p:spTree>
    <p:extLst>
      <p:ext uri="{BB962C8B-B14F-4D97-AF65-F5344CB8AC3E}">
        <p14:creationId xmlns:p14="http://schemas.microsoft.com/office/powerpoint/2010/main" val="3387996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B01-5ECB-9435-B8FF-BD157B57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57183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Break down all Olympic games where India won medal for Hockey and how many medals in each Olympic games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F211-C36A-6211-E1DB-2F6FEEEFB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5613"/>
            <a:ext cx="5157787" cy="489462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A25CA0-EA38-187E-1471-0DF9AC5027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713703"/>
            <a:ext cx="4787440" cy="347595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A5BDB-2030-26F0-3636-A31BB6E6F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5613"/>
            <a:ext cx="5183188" cy="489462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F8FDEEB-3A02-0248-092E-97498B4E26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1" y="2713703"/>
            <a:ext cx="4886632" cy="3475959"/>
          </a:xfrm>
        </p:spPr>
      </p:pic>
    </p:spTree>
    <p:extLst>
      <p:ext uri="{BB962C8B-B14F-4D97-AF65-F5344CB8AC3E}">
        <p14:creationId xmlns:p14="http://schemas.microsoft.com/office/powerpoint/2010/main" val="65471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07FF8-A5EC-0694-589E-13D3CFEF4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872"/>
            <a:ext cx="9144000" cy="781664"/>
          </a:xfrm>
        </p:spPr>
        <p:txBody>
          <a:bodyPr>
            <a:normAutofit/>
          </a:bodyPr>
          <a:lstStyle/>
          <a:p>
            <a:r>
              <a:rPr lang="en-IN" sz="4000" b="1" dirty="0"/>
              <a:t>MySQL PROJECT (OLYMPIC RECORDS)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FBA01-AEFB-C07A-0F67-9A6747CBB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690" y="1406013"/>
            <a:ext cx="9360310" cy="503411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 err="1"/>
              <a:t>noc_regions</a:t>
            </a:r>
            <a:r>
              <a:rPr lang="en-IN" dirty="0"/>
              <a:t>: It consists of 230 rows and 3 columns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Column name ‘NOC’ is the common column between both the tables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Twelve questions have been formed which would be useful to obtain certain records related to the Olympic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0809A-1D76-E855-A463-37C6D303C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20" y="1950591"/>
            <a:ext cx="4798621" cy="26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37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FB65-CD92-3977-DF69-8BBBA4AD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6279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How many Olympic games have been held? 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F3CCC-16B3-8C61-F16E-847B03661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48697"/>
            <a:ext cx="5157787" cy="627933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59538D-E1AC-8188-98AD-0FE75EB485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471486"/>
            <a:ext cx="4354820" cy="11762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66442-BBE0-0F67-073B-2FE3FE9DA2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48697"/>
            <a:ext cx="5183188" cy="627933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034EF4-E217-BF82-57C0-0D0719FD7C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855" y="2610008"/>
            <a:ext cx="3130467" cy="818992"/>
          </a:xfrm>
        </p:spPr>
      </p:pic>
    </p:spTree>
    <p:extLst>
      <p:ext uri="{BB962C8B-B14F-4D97-AF65-F5344CB8AC3E}">
        <p14:creationId xmlns:p14="http://schemas.microsoft.com/office/powerpoint/2010/main" val="353443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AC39-AC50-AE94-11DC-E229453F1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3608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List down all the Olympic games held so far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C0233-6D30-38A0-1101-F308A778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79871"/>
            <a:ext cx="5157787" cy="50129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ABEB606-9353-4624-83C5-EB92C13FD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90" y="2168150"/>
            <a:ext cx="3491371" cy="181391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18F10-CC08-6B3E-7D2D-E38541DA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79871"/>
            <a:ext cx="5183188" cy="501292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SOLUTION (Showing few records only)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4D61FC2-9510-7160-0035-48FDBD2713A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8826" y="2070095"/>
            <a:ext cx="2458983" cy="4422779"/>
          </a:xfrm>
        </p:spPr>
      </p:pic>
    </p:spTree>
    <p:extLst>
      <p:ext uri="{BB962C8B-B14F-4D97-AF65-F5344CB8AC3E}">
        <p14:creationId xmlns:p14="http://schemas.microsoft.com/office/powerpoint/2010/main" val="98794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4F75-75A7-2465-7E72-FD8860F8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List down the total number of countries who participated in each Olympic game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B529-C224-B683-DBDE-302C071FC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90089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6F86E4-6A79-01B0-C68A-C18565C1E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505074"/>
            <a:ext cx="5157787" cy="376790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31612-A847-E65D-6BA4-A253987AE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90089"/>
          </a:xfrm>
        </p:spPr>
        <p:txBody>
          <a:bodyPr/>
          <a:lstStyle/>
          <a:p>
            <a:r>
              <a:rPr lang="en-IN" dirty="0"/>
              <a:t>SOLUTION (Showing few records only)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29F0E2C-C707-29F3-9EBC-84601CD4282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89" y="2505074"/>
            <a:ext cx="3667434" cy="3679416"/>
          </a:xfrm>
        </p:spPr>
      </p:pic>
    </p:spTree>
    <p:extLst>
      <p:ext uri="{BB962C8B-B14F-4D97-AF65-F5344CB8AC3E}">
        <p14:creationId xmlns:p14="http://schemas.microsoft.com/office/powerpoint/2010/main" val="100634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8338-9F3F-102E-F5F5-D4140EA4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1603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Find out the participation of countries in the Olympic games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5B6B6-520C-B35F-FC6C-2759740F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01598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265087-8556-18CF-0AFA-645D905C66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2261419"/>
            <a:ext cx="5503606" cy="392824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205C3-C261-869D-9DFF-2559B22D2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01598"/>
          </a:xfrm>
        </p:spPr>
        <p:txBody>
          <a:bodyPr/>
          <a:lstStyle/>
          <a:p>
            <a:r>
              <a:rPr lang="en-IN" dirty="0"/>
              <a:t>SOLUTION (Showing few records only)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FECD36-9DEB-C193-8A79-5A77C5F752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621" y="2261419"/>
            <a:ext cx="3938586" cy="3928243"/>
          </a:xfrm>
        </p:spPr>
      </p:pic>
    </p:spTree>
    <p:extLst>
      <p:ext uri="{BB962C8B-B14F-4D97-AF65-F5344CB8AC3E}">
        <p14:creationId xmlns:p14="http://schemas.microsoft.com/office/powerpoint/2010/main" val="234269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1D7E-2C4C-A554-195D-65BBF707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9988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Identify the sport which was played in all summer Olympics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A13C7-CA0F-41E4-065E-12543413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2102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81F239-7152-CBA5-161C-C6838E987A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2153266"/>
            <a:ext cx="4639956" cy="43396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0BF42-198D-5E12-9D70-F0B144649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72102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34FA03-92CA-0D06-499D-B3497D26AB2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226" y="2516150"/>
            <a:ext cx="5020161" cy="1505244"/>
          </a:xfrm>
        </p:spPr>
      </p:pic>
    </p:spTree>
    <p:extLst>
      <p:ext uri="{BB962C8B-B14F-4D97-AF65-F5344CB8AC3E}">
        <p14:creationId xmlns:p14="http://schemas.microsoft.com/office/powerpoint/2010/main" val="3378924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23C2-3ECC-68A8-0B3D-0926D716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>
            <a:normAutofit/>
          </a:bodyPr>
          <a:lstStyle/>
          <a:p>
            <a:r>
              <a:rPr lang="en-US" sz="4000" b="1" dirty="0"/>
              <a:t>Which sport was played only once in the Olympics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B3283-0514-883F-D9DE-76BA09395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9039"/>
            <a:ext cx="5157787" cy="521774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920FA7F-E29D-1744-4361-6FC528896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2" y="1799303"/>
            <a:ext cx="5082407" cy="456216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AC97-5FA1-02F7-D0C2-C3CDC1479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9039"/>
            <a:ext cx="5183188" cy="521774"/>
          </a:xfrm>
        </p:spPr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066071-BF7F-FBD5-8946-B618F2A522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3" y="2042039"/>
            <a:ext cx="4975120" cy="3935973"/>
          </a:xfrm>
        </p:spPr>
      </p:pic>
    </p:spTree>
    <p:extLst>
      <p:ext uri="{BB962C8B-B14F-4D97-AF65-F5344CB8AC3E}">
        <p14:creationId xmlns:p14="http://schemas.microsoft.com/office/powerpoint/2010/main" val="328369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97B2-B987-B872-7FA3-EE00FBAB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1786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Fetch the total number of sports played in each Olympic game</a:t>
            </a:r>
            <a:endParaRPr lang="en-IN" sz="4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26415-79C9-5B4E-F63C-98B19F41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81934"/>
          </a:xfrm>
        </p:spPr>
        <p:txBody>
          <a:bodyPr/>
          <a:lstStyle/>
          <a:p>
            <a:pPr algn="ctr"/>
            <a:r>
              <a:rPr lang="en-IN" dirty="0"/>
              <a:t>QUERY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686528-2565-297F-A955-C021C40C9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02" y="2461119"/>
            <a:ext cx="4833059" cy="382169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2F561-CBED-FC7A-9F62-6673BD83F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81934"/>
          </a:xfrm>
        </p:spPr>
        <p:txBody>
          <a:bodyPr/>
          <a:lstStyle/>
          <a:p>
            <a:r>
              <a:rPr lang="en-IN" dirty="0"/>
              <a:t>SOLUTION (Showing Few Records Only)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5C7934-3936-E232-FFD7-94C76130762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40" y="2461119"/>
            <a:ext cx="3952565" cy="3821694"/>
          </a:xfrm>
        </p:spPr>
      </p:pic>
    </p:spTree>
    <p:extLst>
      <p:ext uri="{BB962C8B-B14F-4D97-AF65-F5344CB8AC3E}">
        <p14:creationId xmlns:p14="http://schemas.microsoft.com/office/powerpoint/2010/main" val="13131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282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MySQL PROJECT (OLYMPIC RECORDS)</vt:lpstr>
      <vt:lpstr>MySQL PROJECT (OLYMPIC RECORDS)</vt:lpstr>
      <vt:lpstr>How many Olympic games have been held? </vt:lpstr>
      <vt:lpstr>List down all the Olympic games held so far</vt:lpstr>
      <vt:lpstr>List down the total number of countries who participated in each Olympic game</vt:lpstr>
      <vt:lpstr>Find out the participation of countries in the Olympic games</vt:lpstr>
      <vt:lpstr>Identify the sport which was played in all summer Olympics</vt:lpstr>
      <vt:lpstr>Which sport was played only once in the Olympics</vt:lpstr>
      <vt:lpstr>Fetch the total number of sports played in each Olympic game</vt:lpstr>
      <vt:lpstr>Find the percentage of male and female athletes who participated in all Olympic games</vt:lpstr>
      <vt:lpstr>Fetch the top 5 athletes who have won the most gold medals</vt:lpstr>
      <vt:lpstr> In which Sport, India has won highest medals</vt:lpstr>
      <vt:lpstr>Break down all Olympic games where India won medal for Hockey and how many medals in each Olympic games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many Olympic games have been held? </dc:title>
  <dc:creator>Vikram Amin</dc:creator>
  <cp:lastModifiedBy>Vikram Amin</cp:lastModifiedBy>
  <cp:revision>6</cp:revision>
  <dcterms:created xsi:type="dcterms:W3CDTF">2023-09-27T16:43:24Z</dcterms:created>
  <dcterms:modified xsi:type="dcterms:W3CDTF">2023-09-28T09:24:36Z</dcterms:modified>
</cp:coreProperties>
</file>