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13F7A7-ECB7-49B5-97C3-4E732694F5E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2A49F8-EC59-45B0-9A36-27576808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D43-3065-48E4-D237-5BC3D0BF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2"/>
                </a:solidFill>
                <a:latin typeface="+mn-lt"/>
              </a:rPr>
              <a:t>TIME SERIES FORECASTING USING HOLT WINTERS IN R PROGRAMMING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AF0-B2B6-6173-0E25-183A642B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800447"/>
          </a:xfrm>
        </p:spPr>
        <p:txBody>
          <a:bodyPr/>
          <a:lstStyle/>
          <a:p>
            <a:r>
              <a:rPr lang="en-IN" sz="2600" dirty="0"/>
              <a:t>Dataset consists of 48 rows and 2 columns namely ‘month’ and ‘sales’ and covers the period from 1</a:t>
            </a:r>
            <a:r>
              <a:rPr lang="en-IN" sz="2600" baseline="30000" dirty="0"/>
              <a:t>st</a:t>
            </a:r>
            <a:r>
              <a:rPr lang="en-IN" sz="2600" dirty="0"/>
              <a:t> Jan’13 to 31</a:t>
            </a:r>
            <a:r>
              <a:rPr lang="en-IN" sz="2600" baseline="30000" dirty="0"/>
              <a:t>st</a:t>
            </a:r>
            <a:r>
              <a:rPr lang="en-IN" sz="2600" dirty="0"/>
              <a:t> Dec’16</a:t>
            </a:r>
          </a:p>
          <a:p>
            <a:r>
              <a:rPr lang="en-IN" sz="2600" dirty="0"/>
              <a:t>Objective: To forecast sales for the company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400" dirty="0"/>
          </a:p>
          <a:p>
            <a:r>
              <a:rPr lang="en-IN" sz="2600" dirty="0"/>
              <a:t>Data Cleaning: </a:t>
            </a:r>
            <a:r>
              <a:rPr lang="en-US" sz="2600" dirty="0"/>
              <a:t>Formatted the ‘month’ column by using “</a:t>
            </a:r>
            <a:r>
              <a:rPr lang="en-US" sz="2600" dirty="0" err="1"/>
              <a:t>lubridate</a:t>
            </a:r>
            <a:r>
              <a:rPr lang="en-US" sz="2600" dirty="0"/>
              <a:t>” package and converted it to a date vector from character vector. There was no missing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44996-3B87-2453-2384-E97FE831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80" y="2802903"/>
            <a:ext cx="10022614" cy="19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BE2A-CB4E-2A08-5F79-4C853617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2"/>
                </a:solidFill>
                <a:latin typeface="+mn-lt"/>
              </a:rPr>
              <a:t>CONVERSION TO TIME SERIES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1AB0-E138-901F-FD68-CF95ABA4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387"/>
            <a:ext cx="10515600" cy="5144576"/>
          </a:xfrm>
        </p:spPr>
        <p:txBody>
          <a:bodyPr/>
          <a:lstStyle/>
          <a:p>
            <a:r>
              <a:rPr lang="en-US" sz="2600" dirty="0"/>
              <a:t>We use the ‘</a:t>
            </a:r>
            <a:r>
              <a:rPr lang="en-US" sz="2600" dirty="0" err="1"/>
              <a:t>ts</a:t>
            </a:r>
            <a:r>
              <a:rPr lang="en-US" sz="2600" dirty="0"/>
              <a:t>’ function to convert the ‘sales’ data into a Time Series object. Frequency will be set to 12 as it is a monthly data</a:t>
            </a:r>
          </a:p>
          <a:p>
            <a:r>
              <a:rPr lang="en-US" sz="2600" dirty="0"/>
              <a:t> We plot the time series and we find that there is a clear seasonal pattern with higher sales being recorded in November and December followed by a fall in January. This is also visible with a jump in sales in March as compared to Feb.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260AD-00F1-DF1A-6AFC-D36169A2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6" r="4578"/>
          <a:stretch/>
        </p:blipFill>
        <p:spPr>
          <a:xfrm>
            <a:off x="265471" y="3429000"/>
            <a:ext cx="11088329" cy="37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E1C-AB63-DDBA-71DA-11159B6C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n-lt"/>
              </a:rPr>
              <a:t>HOLT WINTERS METHOD</a:t>
            </a:r>
            <a:endParaRPr lang="en-IN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A959-48B9-98F6-E5B9-6EC4FBE1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39"/>
          </a:xfrm>
        </p:spPr>
        <p:txBody>
          <a:bodyPr/>
          <a:lstStyle/>
          <a:p>
            <a:r>
              <a:rPr lang="en-US" sz="2600" dirty="0"/>
              <a:t>We will split the data into training and test data using the ‘window’ function.</a:t>
            </a:r>
          </a:p>
          <a:p>
            <a:r>
              <a:rPr lang="en-US" sz="2600" dirty="0"/>
              <a:t>Training data will contain sales data from Jan,2013 to Feb,2016 and test data will contain sales data from Mar’2016 to Dec’2016</a:t>
            </a:r>
          </a:p>
          <a:p>
            <a:r>
              <a:rPr lang="en-US" sz="2600" dirty="0"/>
              <a:t>Looking at the time series plot, we can make an assumption for additive model where the changes in sales do not seem to be exponential</a:t>
            </a:r>
          </a:p>
          <a:p>
            <a:r>
              <a:rPr lang="en-US" sz="2600" dirty="0"/>
              <a:t>We forecast the sales data from Mar’2016 to Feb’2017 using the ‘forecast’ function and plot the same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9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6C1-C645-1F8B-710D-F0DE915F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n-lt"/>
              </a:rPr>
              <a:t>FORECASTING PLOT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60FA4-A389-19C3-A5DC-D5C60482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1189703"/>
            <a:ext cx="10117393" cy="5525729"/>
          </a:xfrm>
        </p:spPr>
      </p:pic>
    </p:spTree>
    <p:extLst>
      <p:ext uri="{BB962C8B-B14F-4D97-AF65-F5344CB8AC3E}">
        <p14:creationId xmlns:p14="http://schemas.microsoft.com/office/powerpoint/2010/main" val="28744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9B8-4F3D-D723-7C26-8BDD2D25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9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n-lt"/>
              </a:rPr>
              <a:t>CONCLUSION</a:t>
            </a:r>
            <a:endParaRPr lang="en-IN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A0E3-9495-0022-5519-4145ED25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212"/>
            <a:ext cx="10891684" cy="5525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blue line in the forecasting plot indicates the predicted sales value with the darker grey shade indicating the sales value at lower and upper levels of 80% prediction level and lighter grey shade indicating the sales value at lower and upper levels of 95% prediction level </a:t>
            </a:r>
          </a:p>
          <a:p>
            <a:r>
              <a:rPr lang="en-US" sz="2400" dirty="0"/>
              <a:t>RMSE is 14532.99 and MAPE is 18.69 (accuracy is 81.31%)</a:t>
            </a:r>
          </a:p>
          <a:p>
            <a:r>
              <a:rPr lang="en-US" sz="2400" dirty="0"/>
              <a:t>Here we try to forecast the sales without any external regressors (like advertising budget, holidays </a:t>
            </a:r>
            <a:r>
              <a:rPr lang="en-US" sz="2400" dirty="0" err="1"/>
              <a:t>etc</a:t>
            </a:r>
            <a:r>
              <a:rPr lang="en-US" sz="2400" dirty="0"/>
              <a:t>) and used only historical data to forecast the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63B26-8A5B-F245-CABF-111E7521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1101212"/>
            <a:ext cx="11051458" cy="2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340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TIME SERIES FORECASTING USING HOLT WINTERS IN R PROGRAMMING</vt:lpstr>
      <vt:lpstr>CONVERSION TO TIME SERIES </vt:lpstr>
      <vt:lpstr>HOLT WINTERS METHOD</vt:lpstr>
      <vt:lpstr>FORECASTING 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USING HOLT WINTERS IN R PROGRAMMING</dc:title>
  <dc:creator>Kirti Suvarna</dc:creator>
  <cp:lastModifiedBy>Kirti Suvarna</cp:lastModifiedBy>
  <cp:revision>3</cp:revision>
  <dcterms:created xsi:type="dcterms:W3CDTF">2023-08-23T15:03:10Z</dcterms:created>
  <dcterms:modified xsi:type="dcterms:W3CDTF">2023-08-24T03:42:29Z</dcterms:modified>
</cp:coreProperties>
</file>