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14363"/>
            <a:ext cx="90297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6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3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25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1148715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0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0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25" cy="69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3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9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6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1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2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arora</dc:creator>
  <cp:lastModifiedBy>Dell pc</cp:lastModifiedBy>
  <cp:revision>3</cp:revision>
  <dcterms:created xsi:type="dcterms:W3CDTF">2006-08-16T00:00:00Z</dcterms:created>
  <dcterms:modified xsi:type="dcterms:W3CDTF">2016-04-26T06:55:03Z</dcterms:modified>
</cp:coreProperties>
</file>