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AD4F-CC9F-4F8E-8DBA-771D0BDA76E5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C92-F2B1-43FA-9134-ECC24FACD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7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AD4F-CC9F-4F8E-8DBA-771D0BDA76E5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C92-F2B1-43FA-9134-ECC24FACD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81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AD4F-CC9F-4F8E-8DBA-771D0BDA76E5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C92-F2B1-43FA-9134-ECC24FACD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38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AD4F-CC9F-4F8E-8DBA-771D0BDA76E5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C92-F2B1-43FA-9134-ECC24FACD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10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AD4F-CC9F-4F8E-8DBA-771D0BDA76E5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C92-F2B1-43FA-9134-ECC24FACD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88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AD4F-CC9F-4F8E-8DBA-771D0BDA76E5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C92-F2B1-43FA-9134-ECC24FACD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38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AD4F-CC9F-4F8E-8DBA-771D0BDA76E5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C92-F2B1-43FA-9134-ECC24FACD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02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AD4F-CC9F-4F8E-8DBA-771D0BDA76E5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C92-F2B1-43FA-9134-ECC24FACD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38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AD4F-CC9F-4F8E-8DBA-771D0BDA76E5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C92-F2B1-43FA-9134-ECC24FACD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64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AD4F-CC9F-4F8E-8DBA-771D0BDA76E5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C92-F2B1-43FA-9134-ECC24FACD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07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AD4F-CC9F-4F8E-8DBA-771D0BDA76E5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C92-F2B1-43FA-9134-ECC24FACD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53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AAD4F-CC9F-4F8E-8DBA-771D0BDA76E5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4C92-F2B1-43FA-9134-ECC24FACD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99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Azure ML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80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32" y="629648"/>
            <a:ext cx="10942398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Black" panose="020B0A04020102020204" pitchFamily="34" charset="0"/>
              </a:rPr>
              <a:t>Process:</a:t>
            </a:r>
          </a:p>
          <a:p>
            <a:endParaRPr lang="en-IN" dirty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dirty="0" smtClean="0"/>
              <a:t>Creation of workspace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dirty="0" smtClean="0"/>
              <a:t>Creation of Azure notebook </a:t>
            </a:r>
            <a:r>
              <a:rPr lang="en-IN" dirty="0" err="1" smtClean="0"/>
              <a:t>vm</a:t>
            </a:r>
            <a:r>
              <a:rPr lang="en-IN" dirty="0" smtClean="0"/>
              <a:t> which will have connection to azure ml workspace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dirty="0" smtClean="0"/>
              <a:t>Creation of Environment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dirty="0" smtClean="0"/>
              <a:t>Uploading data to cloud( to default data store)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dirty="0" smtClean="0"/>
              <a:t>Creation of training script which also includes pre-processing of data set to fit the model and mounting default data store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dirty="0" smtClean="0"/>
              <a:t>Creation of compute resource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dirty="0" smtClean="0"/>
              <a:t>Creation of estimator and submission of job to the cluster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dirty="0" smtClean="0"/>
              <a:t>Monitor the remote run and display results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dirty="0" smtClean="0"/>
              <a:t>Registering the model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dirty="0" smtClean="0"/>
              <a:t>Testing the model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dirty="0" smtClean="0"/>
              <a:t>Deploy as a web service and Testing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41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570" y="914400"/>
            <a:ext cx="4829527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Arial Black" panose="020B0A04020102020204" pitchFamily="34" charset="0"/>
              </a:rPr>
              <a:t>Details:</a:t>
            </a:r>
          </a:p>
          <a:p>
            <a:endParaRPr lang="en-IN" dirty="0" smtClean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dirty="0" smtClean="0"/>
              <a:t>Work space name: </a:t>
            </a:r>
            <a:r>
              <a:rPr lang="en-IN" dirty="0" err="1" smtClean="0"/>
              <a:t>capstone_ws</a:t>
            </a:r>
            <a:endParaRPr lang="en-IN" dirty="0" smtClean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dirty="0" smtClean="0"/>
              <a:t>Experiment name: </a:t>
            </a:r>
            <a:r>
              <a:rPr lang="en-IN" dirty="0" err="1" smtClean="0"/>
              <a:t>Env-LoanApproval-AzureNB</a:t>
            </a:r>
            <a:endParaRPr lang="en-IN" dirty="0" smtClean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dirty="0" smtClean="0"/>
              <a:t>Model name: </a:t>
            </a:r>
            <a:r>
              <a:rPr lang="en-IN" dirty="0" err="1" smtClean="0"/>
              <a:t>sklearn_LoanApproval</a:t>
            </a:r>
            <a:endParaRPr lang="en-IN" dirty="0" smtClean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dirty="0" err="1" smtClean="0"/>
              <a:t>Pkl</a:t>
            </a:r>
            <a:r>
              <a:rPr lang="en-IN" dirty="0" smtClean="0"/>
              <a:t> file: </a:t>
            </a:r>
            <a:r>
              <a:rPr lang="en-IN" dirty="0" err="1" smtClean="0"/>
              <a:t>sklearn_loanapproval_model.pkl</a:t>
            </a:r>
            <a:endParaRPr lang="en-IN" dirty="0" smtClean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dirty="0" smtClean="0"/>
              <a:t>Model: </a:t>
            </a:r>
            <a:r>
              <a:rPr lang="en-IN" dirty="0" err="1" smtClean="0"/>
              <a:t>LogisticRegression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91570" y="4299045"/>
            <a:ext cx="623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I have attached screenshots in next slides please review them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086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07" y="1392072"/>
            <a:ext cx="10693033" cy="47039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0878" y="614149"/>
            <a:ext cx="291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Work space and experiment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88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46" y="1105469"/>
            <a:ext cx="11320538" cy="49667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1445" y="341193"/>
            <a:ext cx="1047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</a:t>
            </a:r>
            <a:r>
              <a:rPr lang="en-IN" dirty="0" smtClean="0"/>
              <a:t>ompute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17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82" y="1038988"/>
            <a:ext cx="10773130" cy="50760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1216" y="35484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904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37" y="1214650"/>
            <a:ext cx="11254790" cy="48309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1237" y="559559"/>
            <a:ext cx="146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Docker</a:t>
            </a:r>
            <a:r>
              <a:rPr lang="en-IN" dirty="0" smtClean="0"/>
              <a:t>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696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90" y="1378423"/>
            <a:ext cx="10911523" cy="46464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990" y="641445"/>
            <a:ext cx="142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Deployments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9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129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Wingdings</vt:lpstr>
      <vt:lpstr>Office Theme</vt:lpstr>
      <vt:lpstr>Azure ML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Chintapalli, Vikram Kumar</dc:creator>
  <cp:lastModifiedBy>Chintapalli, Vikram Kumar</cp:lastModifiedBy>
  <cp:revision>6</cp:revision>
  <dcterms:created xsi:type="dcterms:W3CDTF">2019-09-09T13:35:31Z</dcterms:created>
  <dcterms:modified xsi:type="dcterms:W3CDTF">2019-09-10T13:52:21Z</dcterms:modified>
</cp:coreProperties>
</file>