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E690-7F30-4A5A-9645-FB28F4164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Podcast Engine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EC3E5-FB8A-406A-8FE1-F149B0B82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~By</a:t>
            </a:r>
            <a:r>
              <a:rPr lang="en-US" sz="4000" dirty="0"/>
              <a:t> 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Vikram Chourasiya </a:t>
            </a:r>
            <a:endParaRPr lang="en-IN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42D-EF6C-44BD-8642-FE6FEB2C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Hardware Requirement: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A122-34F6-4451-AA27-F9E67663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2222287"/>
            <a:ext cx="5100826" cy="36365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Processor: 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3200" b="1" dirty="0"/>
              <a:t>1</a:t>
            </a:r>
            <a:r>
              <a:rPr lang="en-IN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.0 GHz or Greater </a:t>
            </a:r>
            <a:endParaRPr lang="en-IN" sz="32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88D6F8-0477-4C57-8C9F-1573BCFDECBC}"/>
              </a:ext>
            </a:extLst>
          </p:cNvPr>
          <p:cNvSpPr txBox="1">
            <a:spLocks/>
          </p:cNvSpPr>
          <p:nvPr/>
        </p:nvSpPr>
        <p:spPr>
          <a:xfrm>
            <a:off x="6096000" y="2967789"/>
            <a:ext cx="5277288" cy="24819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3200" b="1" dirty="0"/>
              <a:t>Ram:</a:t>
            </a:r>
          </a:p>
          <a:p>
            <a:pPr marL="0" indent="0">
              <a:buFont typeface="Wingdings 2" charset="2"/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2GB or Greater.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4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DA83-5BA4-4854-9A3F-1A76C946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Page: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3499D-A5ED-402E-B64D-956C04DA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201" y="2376628"/>
            <a:ext cx="9818020" cy="42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EE0C-E0F7-4E58-BD85-6D5EC45D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Start-Up Page: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80767-BD3E-4D75-8743-9DE2D7F9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2486542"/>
            <a:ext cx="10226966" cy="4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5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D32-4666-4968-8BF7-9E257147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Play-Control: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1E5D1-8AAE-47F7-9B24-2272FA93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74348"/>
            <a:ext cx="10571997" cy="4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4181E-8962-43F7-94EA-C53993533A63}"/>
              </a:ext>
            </a:extLst>
          </p:cNvPr>
          <p:cNvSpPr txBox="1"/>
          <p:nvPr/>
        </p:nvSpPr>
        <p:spPr>
          <a:xfrm>
            <a:off x="2959768" y="2438399"/>
            <a:ext cx="6272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5DC6-ACB1-45F4-BB8F-6DE89412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Podcast Engine Project Abstract: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E33C-9619-4923-9FCD-C268624C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Podcast engine is to provide converting PDF. So, a fundamental requirement of this project is to know everything about books. The other goal is to provide the experience of podcast.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7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52E6-48CE-4F85-80D1-F0E6AF2C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Podcast Engine:</a:t>
            </a:r>
            <a:endParaRPr lang="en-IN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7351-7217-4F48-8E11-E5954427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explore varieties of books, form different publishers, writers.</a:t>
            </a:r>
          </a:p>
          <a:p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classify them on basis of public review and their quality no matter which language or budget.</a:t>
            </a:r>
          </a:p>
          <a:p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have extremely good reading experience for users.</a:t>
            </a:r>
          </a:p>
          <a:p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listen in two different voices.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5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D3C-A983-46D9-9E28-035A827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Description:</a:t>
            </a:r>
            <a:endParaRPr lang="en-IN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B745-63B0-4574-9891-94643A21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an application-based system where users can find two option that how to convert PDF. The application has a special setting in which it has four themes for more user experience. Application has a text box where users can write their own data to be converted.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381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027-6F54-444C-A6BE-5BF5880F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Process Model:</a:t>
            </a:r>
            <a:endParaRPr lang="en-IN" sz="5400" b="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5CE5-CC9C-491B-BA30-215FC6E2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waterfall model of </a:t>
            </a:r>
            <a:r>
              <a:rPr lang="en-IN" sz="2800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IN" sz="2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been taken into consideration while developing this project. Every step for updating or improving as this model ensures smooth flow of project development.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29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5CA33-3851-4A6F-9067-A60A4314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561474"/>
            <a:ext cx="11133221" cy="58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D3C1-3879-4073-8144-E0D634D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Working Of Podcast Engine </a:t>
            </a:r>
            <a:br>
              <a:rPr lang="en-US" dirty="0"/>
            </a:br>
            <a:r>
              <a:rPr lang="en-IN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IN" sz="3200" b="1" spc="-1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1B8DA-5B17-4BB4-9FD7-8E4DC69B14C7}"/>
              </a:ext>
            </a:extLst>
          </p:cNvPr>
          <p:cNvSpPr txBox="1"/>
          <p:nvPr/>
        </p:nvSpPr>
        <p:spPr>
          <a:xfrm>
            <a:off x="0" y="2261937"/>
            <a:ext cx="12192000" cy="300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2765" marR="570230">
              <a:lnSpc>
                <a:spcPct val="120000"/>
              </a:lnSpc>
              <a:spcBef>
                <a:spcPts val="405"/>
              </a:spcBef>
              <a:spcAft>
                <a:spcPts val="10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diagrams are graphical representations of workflows of stepwise activities and actions with iteration and concurrency. Activity diagrams can be used to describe the business and operational step-by-step workflows of components in a system. An activity diagram shows the overall flow of processes.</a:t>
            </a:r>
          </a:p>
        </p:txBody>
      </p:sp>
    </p:spTree>
    <p:extLst>
      <p:ext uri="{BB962C8B-B14F-4D97-AF65-F5344CB8AC3E}">
        <p14:creationId xmlns:p14="http://schemas.microsoft.com/office/powerpoint/2010/main" val="6956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954AA-359E-4571-A781-06F27D22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272716"/>
            <a:ext cx="11855116" cy="63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42D-EF6C-44BD-8642-FE6FEB2C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 Requirement: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A122-34F6-4451-AA27-F9E67663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2222287"/>
            <a:ext cx="5100826" cy="36365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OS Requirements </a:t>
            </a:r>
          </a:p>
          <a:p>
            <a:r>
              <a:rPr lang="en-US" sz="2800" dirty="0"/>
              <a:t> Windows</a:t>
            </a:r>
          </a:p>
          <a:p>
            <a:r>
              <a:rPr lang="en-US" sz="2800" dirty="0"/>
              <a:t> Linux </a:t>
            </a:r>
          </a:p>
          <a:p>
            <a:r>
              <a:rPr lang="en-US" sz="2800" dirty="0"/>
              <a:t> Android </a:t>
            </a:r>
            <a:endParaRPr lang="en-IN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88D6F8-0477-4C57-8C9F-1573BCFDECBC}"/>
              </a:ext>
            </a:extLst>
          </p:cNvPr>
          <p:cNvSpPr txBox="1">
            <a:spLocks/>
          </p:cNvSpPr>
          <p:nvPr/>
        </p:nvSpPr>
        <p:spPr>
          <a:xfrm>
            <a:off x="6096000" y="2967789"/>
            <a:ext cx="5277288" cy="24819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3200" b="1" dirty="0"/>
              <a:t>Software Requirements</a:t>
            </a:r>
            <a:endParaRPr lang="en-US" sz="2800" dirty="0"/>
          </a:p>
          <a:p>
            <a:r>
              <a:rPr lang="en-US" sz="2800" dirty="0"/>
              <a:t> Pip Install &amp; packages </a:t>
            </a:r>
          </a:p>
          <a:p>
            <a:r>
              <a:rPr lang="en-US" sz="2800" dirty="0"/>
              <a:t> Python 3</a:t>
            </a:r>
          </a:p>
          <a:p>
            <a:r>
              <a:rPr lang="en-US" sz="2800" dirty="0"/>
              <a:t> Visual Studio Code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6122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296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Century Gothic</vt:lpstr>
      <vt:lpstr>Wingdings 2</vt:lpstr>
      <vt:lpstr>Quotable</vt:lpstr>
      <vt:lpstr>Podcast Engine</vt:lpstr>
      <vt:lpstr> Podcast Engine Project Abstract:</vt:lpstr>
      <vt:lpstr>Objective of Podcast Engine:</vt:lpstr>
      <vt:lpstr>System Description:</vt:lpstr>
      <vt:lpstr>Process Model:</vt:lpstr>
      <vt:lpstr>PowerPoint Presentation</vt:lpstr>
      <vt:lpstr>Working Of Podcast Engine  Activity Diagram:</vt:lpstr>
      <vt:lpstr>PowerPoint Presentation</vt:lpstr>
      <vt:lpstr>System Requirement:</vt:lpstr>
      <vt:lpstr>Hardware Requirement:</vt:lpstr>
      <vt:lpstr>First Page:</vt:lpstr>
      <vt:lpstr>Start-Up Page:</vt:lpstr>
      <vt:lpstr>Play-Control: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Engine</dc:title>
  <dc:creator>Vikram Chourasiya</dc:creator>
  <cp:lastModifiedBy>Vikram Chourasiya</cp:lastModifiedBy>
  <cp:revision>1</cp:revision>
  <dcterms:created xsi:type="dcterms:W3CDTF">2021-11-16T15:42:12Z</dcterms:created>
  <dcterms:modified xsi:type="dcterms:W3CDTF">2021-11-16T16:22:41Z</dcterms:modified>
</cp:coreProperties>
</file>