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4660"/>
  </p:normalViewPr>
  <p:slideViewPr>
    <p:cSldViewPr>
      <p:cViewPr varScale="1">
        <p:scale>
          <a:sx n="83" d="100"/>
          <a:sy n="83" d="100"/>
        </p:scale>
        <p:origin x="-1421"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77684F-75D3-4DF7-BF7F-6127ECE90573}"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BD76F4-BEF1-4D39-99BA-EFE82503744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77684F-75D3-4DF7-BF7F-6127ECE90573}"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BD76F4-BEF1-4D39-99BA-EFE82503744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77684F-75D3-4DF7-BF7F-6127ECE90573}"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BD76F4-BEF1-4D39-99BA-EFE82503744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77684F-75D3-4DF7-BF7F-6127ECE90573}"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BD76F4-BEF1-4D39-99BA-EFE82503744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77684F-75D3-4DF7-BF7F-6127ECE90573}"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BD76F4-BEF1-4D39-99BA-EFE82503744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77684F-75D3-4DF7-BF7F-6127ECE90573}" type="datetimeFigureOut">
              <a:rPr lang="en-IN" smtClean="0"/>
              <a:t>20-09-2020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BD76F4-BEF1-4D39-99BA-EFE82503744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77684F-75D3-4DF7-BF7F-6127ECE90573}" type="datetimeFigureOut">
              <a:rPr lang="en-IN" smtClean="0"/>
              <a:t>20-09-2020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BD76F4-BEF1-4D39-99BA-EFE82503744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77684F-75D3-4DF7-BF7F-6127ECE90573}" type="datetimeFigureOut">
              <a:rPr lang="en-IN" smtClean="0"/>
              <a:t>20-09-2020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BD76F4-BEF1-4D39-99BA-EFE82503744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7684F-75D3-4DF7-BF7F-6127ECE90573}" type="datetimeFigureOut">
              <a:rPr lang="en-IN" smtClean="0"/>
              <a:t>20-09-2020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BD76F4-BEF1-4D39-99BA-EFE82503744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77684F-75D3-4DF7-BF7F-6127ECE90573}" type="datetimeFigureOut">
              <a:rPr lang="en-IN" smtClean="0"/>
              <a:t>20-09-2020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BD76F4-BEF1-4D39-99BA-EFE82503744E}"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977684F-75D3-4DF7-BF7F-6127ECE90573}" type="datetimeFigureOut">
              <a:rPr lang="en-IN" smtClean="0"/>
              <a:t>20-09-2020</a:t>
            </a:fld>
            <a:endParaRPr lang="en-IN"/>
          </a:p>
        </p:txBody>
      </p:sp>
      <p:sp>
        <p:nvSpPr>
          <p:cNvPr id="9" name="Slide Number Placeholder 8"/>
          <p:cNvSpPr>
            <a:spLocks noGrp="1"/>
          </p:cNvSpPr>
          <p:nvPr>
            <p:ph type="sldNum" sz="quarter" idx="11"/>
          </p:nvPr>
        </p:nvSpPr>
        <p:spPr/>
        <p:txBody>
          <a:bodyPr/>
          <a:lstStyle/>
          <a:p>
            <a:fld id="{E8BD76F4-BEF1-4D39-99BA-EFE82503744E}"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8BD76F4-BEF1-4D39-99BA-EFE82503744E}"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977684F-75D3-4DF7-BF7F-6127ECE90573}" type="datetimeFigureOut">
              <a:rPr lang="en-IN" smtClean="0"/>
              <a:t>20-09-2020</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6712"/>
            <a:ext cx="5472608" cy="4464496"/>
          </a:xfrm>
        </p:spPr>
        <p:txBody>
          <a:bodyPr>
            <a:normAutofit/>
          </a:bodyPr>
          <a:lstStyle/>
          <a:p>
            <a:r>
              <a:rPr lang="en-IN" sz="2800" dirty="0" smtClean="0"/>
              <a:t>Have you ever wondered what if you can track the status of a queue near a shop during these pandemic situation using an app?</a:t>
            </a:r>
            <a:br>
              <a:rPr lang="en-IN" sz="2800" dirty="0" smtClean="0"/>
            </a:br>
            <a:r>
              <a:rPr lang="en-IN" sz="2800" dirty="0" smtClean="0"/>
              <a:t>So Here we are presenting  you</a:t>
            </a:r>
            <a:br>
              <a:rPr lang="en-IN" sz="2800" dirty="0" smtClean="0"/>
            </a:br>
            <a:r>
              <a:rPr lang="en-IN" sz="2800" dirty="0"/>
              <a:t/>
            </a:r>
            <a:br>
              <a:rPr lang="en-IN" sz="2800" dirty="0"/>
            </a:br>
            <a:r>
              <a:rPr lang="en-IN" sz="2800" dirty="0" smtClean="0"/>
              <a:t> “ </a:t>
            </a:r>
            <a:r>
              <a:rPr lang="en-IN" sz="2800" b="1" dirty="0" smtClean="0"/>
              <a:t>TECH INNOVATOR’S CROWD ALERT SYSTEM </a:t>
            </a:r>
            <a:r>
              <a:rPr lang="en-IN" sz="2800" dirty="0" smtClean="0"/>
              <a:t>”</a:t>
            </a:r>
            <a:endParaRPr lang="en-IN"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2432" y="1578520"/>
            <a:ext cx="3641568" cy="3600400"/>
          </a:xfrm>
          <a:prstGeom prst="rect">
            <a:avLst/>
          </a:prstGeom>
        </p:spPr>
      </p:pic>
    </p:spTree>
    <p:extLst>
      <p:ext uri="{BB962C8B-B14F-4D97-AF65-F5344CB8AC3E}">
        <p14:creationId xmlns:p14="http://schemas.microsoft.com/office/powerpoint/2010/main" val="2498841642"/>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7620000" cy="1143000"/>
          </a:xfrm>
        </p:spPr>
        <p:txBody>
          <a:bodyPr/>
          <a:lstStyle/>
          <a:p>
            <a:r>
              <a:rPr lang="en" sz="4800" b="1" u="sng" dirty="0" smtClean="0">
                <a:latin typeface="Corbel"/>
                <a:ea typeface="Corbel"/>
                <a:cs typeface="Corbel"/>
                <a:sym typeface="Corbel"/>
              </a:rPr>
              <a:t>MARKET OPPORTUNITY:</a:t>
            </a:r>
            <a:endParaRPr lang="en-IN" b="1" u="sng" dirty="0"/>
          </a:p>
        </p:txBody>
      </p:sp>
      <p:sp>
        <p:nvSpPr>
          <p:cNvPr id="3" name="Content Placeholder 2"/>
          <p:cNvSpPr>
            <a:spLocks noGrp="1"/>
          </p:cNvSpPr>
          <p:nvPr>
            <p:ph idx="1"/>
          </p:nvPr>
        </p:nvSpPr>
        <p:spPr>
          <a:xfrm>
            <a:off x="467544" y="1196752"/>
            <a:ext cx="7620000" cy="4800600"/>
          </a:xfrm>
        </p:spPr>
        <p:txBody>
          <a:bodyPr/>
          <a:lstStyle/>
          <a:p>
            <a:r>
              <a:rPr lang="en-IN" sz="1800" dirty="0" smtClean="0"/>
              <a:t>To make our product with stand in the market </a:t>
            </a:r>
          </a:p>
          <a:p>
            <a:r>
              <a:rPr lang="en-IN" sz="1800" dirty="0" smtClean="0"/>
              <a:t>We have designed our in such a way that it is user friendly and ease of use and no complexity while using the app.</a:t>
            </a:r>
          </a:p>
          <a:p>
            <a:r>
              <a:rPr lang="en-IN" sz="1800" dirty="0" smtClean="0"/>
              <a:t>While considering the fact of customer base, every one in a particular Area/City/Town can use our product</a:t>
            </a:r>
            <a:r>
              <a:rPr lang="en-IN" dirty="0" smtClean="0"/>
              <a:t>.</a:t>
            </a:r>
          </a:p>
          <a:p>
            <a:pPr marL="114300" indent="0">
              <a:buNone/>
            </a:pPr>
            <a:r>
              <a:rPr lang="en-IN" b="1" u="sng" dirty="0"/>
              <a:t>SWOT </a:t>
            </a:r>
            <a:r>
              <a:rPr lang="en-IN" b="1" u="sng" dirty="0" smtClean="0"/>
              <a:t>ANALYSIS:</a:t>
            </a:r>
          </a:p>
          <a:p>
            <a:pPr marL="114300" indent="0">
              <a:buNone/>
            </a:pPr>
            <a:endParaRPr lang="en-IN" b="1" u="sng" dirty="0"/>
          </a:p>
        </p:txBody>
      </p:sp>
      <p:graphicFrame>
        <p:nvGraphicFramePr>
          <p:cNvPr id="4" name="Table 3"/>
          <p:cNvGraphicFramePr>
            <a:graphicFrameLocks noGrp="1"/>
          </p:cNvGraphicFramePr>
          <p:nvPr>
            <p:extLst>
              <p:ext uri="{D42A27DB-BD31-4B8C-83A1-F6EECF244321}">
                <p14:modId xmlns:p14="http://schemas.microsoft.com/office/powerpoint/2010/main" val="3807552189"/>
              </p:ext>
            </p:extLst>
          </p:nvPr>
        </p:nvGraphicFramePr>
        <p:xfrm>
          <a:off x="1259632" y="3284984"/>
          <a:ext cx="6096000" cy="3474720"/>
        </p:xfrm>
        <a:graphic>
          <a:graphicData uri="http://schemas.openxmlformats.org/drawingml/2006/table">
            <a:tbl>
              <a:tblPr firstRow="1" bandRow="1">
                <a:tableStyleId>{5C22544A-7EE6-4342-B048-85BDC9FD1C3A}</a:tableStyleId>
              </a:tblPr>
              <a:tblGrid>
                <a:gridCol w="3048000"/>
                <a:gridCol w="3048000"/>
              </a:tblGrid>
              <a:tr h="1656184">
                <a:tc>
                  <a:txBody>
                    <a:bodyPr/>
                    <a:lstStyle/>
                    <a:p>
                      <a:r>
                        <a:rPr lang="en-IN" b="1" u="sng" dirty="0" smtClean="0"/>
                        <a:t>STRENGTH</a:t>
                      </a:r>
                      <a:r>
                        <a:rPr lang="en-IN" b="1" dirty="0" smtClean="0"/>
                        <a:t>:</a:t>
                      </a:r>
                    </a:p>
                    <a:p>
                      <a:pPr marL="285750" indent="-285750">
                        <a:buFont typeface="Wingdings" pitchFamily="2" charset="2"/>
                        <a:buChar char="q"/>
                      </a:pPr>
                      <a:r>
                        <a:rPr lang="en-IN" dirty="0" smtClean="0"/>
                        <a:t>User friendly</a:t>
                      </a:r>
                    </a:p>
                    <a:p>
                      <a:pPr marL="285750" indent="-285750">
                        <a:buFont typeface="Wingdings" pitchFamily="2" charset="2"/>
                        <a:buChar char="q"/>
                      </a:pPr>
                      <a:r>
                        <a:rPr lang="en-IN" dirty="0" smtClean="0"/>
                        <a:t>Ease of use</a:t>
                      </a:r>
                    </a:p>
                    <a:p>
                      <a:pPr marL="285750" indent="-285750">
                        <a:buFont typeface="Wingdings" pitchFamily="2" charset="2"/>
                        <a:buChar char="q"/>
                      </a:pPr>
                      <a:r>
                        <a:rPr lang="en-IN" dirty="0" smtClean="0"/>
                        <a:t>Cost reduction</a:t>
                      </a:r>
                    </a:p>
                    <a:p>
                      <a:pPr marL="285750" indent="-285750">
                        <a:buFont typeface="Wingdings" pitchFamily="2" charset="2"/>
                        <a:buChar char="q"/>
                      </a:pPr>
                      <a:r>
                        <a:rPr lang="en-IN" dirty="0" smtClean="0"/>
                        <a:t>Public interest</a:t>
                      </a:r>
                    </a:p>
                    <a:p>
                      <a:pPr marL="285750" indent="-285750">
                        <a:buFont typeface="Wingdings" pitchFamily="2" charset="2"/>
                        <a:buChar char="q"/>
                      </a:pPr>
                      <a:endParaRPr lang="en-IN" dirty="0" smtClean="0"/>
                    </a:p>
                  </a:txBody>
                  <a:tcPr/>
                </a:tc>
                <a:tc>
                  <a:txBody>
                    <a:bodyPr/>
                    <a:lstStyle/>
                    <a:p>
                      <a:r>
                        <a:rPr lang="en-IN" u="sng" dirty="0" smtClean="0"/>
                        <a:t>WEAKNESS:</a:t>
                      </a:r>
                    </a:p>
                    <a:p>
                      <a:pPr marL="285750" indent="-285750">
                        <a:buFont typeface="Wingdings" pitchFamily="2" charset="2"/>
                        <a:buChar char="q"/>
                      </a:pPr>
                      <a:r>
                        <a:rPr lang="en-IN" b="0" u="none" dirty="0" smtClean="0"/>
                        <a:t>Network issues</a:t>
                      </a:r>
                    </a:p>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IN" dirty="0" smtClean="0"/>
                        <a:t>Sedentary</a:t>
                      </a:r>
                      <a:r>
                        <a:rPr lang="en-IN" baseline="0" dirty="0" smtClean="0"/>
                        <a:t> lifestyle</a:t>
                      </a:r>
                      <a:endParaRPr lang="en-IN" dirty="0" smtClean="0"/>
                    </a:p>
                    <a:p>
                      <a:pPr marL="285750" indent="-285750">
                        <a:buFont typeface="Wingdings" pitchFamily="2" charset="2"/>
                        <a:buChar char="q"/>
                      </a:pPr>
                      <a:r>
                        <a:rPr lang="en-IN" b="0" u="none" dirty="0" smtClean="0"/>
                        <a:t>Privacy</a:t>
                      </a:r>
                      <a:endParaRPr lang="en-IN" b="0" u="none" dirty="0"/>
                    </a:p>
                  </a:txBody>
                  <a:tcPr/>
                </a:tc>
              </a:tr>
              <a:tr h="1656184">
                <a:tc>
                  <a:txBody>
                    <a:bodyPr/>
                    <a:lstStyle/>
                    <a:p>
                      <a:r>
                        <a:rPr lang="en-IN" b="1" u="sng" dirty="0" smtClean="0"/>
                        <a:t>OPPUTUNITIES:</a:t>
                      </a:r>
                    </a:p>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IN" dirty="0" smtClean="0">
                          <a:solidFill>
                            <a:schemeClr val="tx1">
                              <a:lumMod val="95000"/>
                              <a:lumOff val="5000"/>
                            </a:schemeClr>
                          </a:solidFill>
                        </a:rPr>
                        <a:t>Infrastructure management</a:t>
                      </a:r>
                    </a:p>
                    <a:p>
                      <a:pPr marL="285750" indent="-285750">
                        <a:buFont typeface="Wingdings" pitchFamily="2" charset="2"/>
                        <a:buChar char="q"/>
                      </a:pPr>
                      <a:r>
                        <a:rPr lang="en-IN" b="0" u="none" dirty="0" smtClean="0"/>
                        <a:t>Shopping complexes</a:t>
                      </a:r>
                    </a:p>
                    <a:p>
                      <a:pPr marL="285750" indent="-285750">
                        <a:buFont typeface="Wingdings" pitchFamily="2" charset="2"/>
                        <a:buChar char="q"/>
                      </a:pPr>
                      <a:r>
                        <a:rPr lang="en-IN" b="0" u="none" dirty="0" smtClean="0"/>
                        <a:t>Super markets</a:t>
                      </a:r>
                    </a:p>
                    <a:p>
                      <a:pPr marL="285750" indent="-285750">
                        <a:buFont typeface="Wingdings" pitchFamily="2" charset="2"/>
                        <a:buChar char="q"/>
                      </a:pPr>
                      <a:r>
                        <a:rPr lang="en-IN" b="0" u="none" dirty="0" smtClean="0"/>
                        <a:t>Even in case of health</a:t>
                      </a:r>
                      <a:r>
                        <a:rPr lang="en-IN" b="0" u="none" baseline="0" dirty="0" smtClean="0"/>
                        <a:t> sectors as well</a:t>
                      </a:r>
                      <a:endParaRPr lang="en-IN" b="0" u="none" dirty="0"/>
                    </a:p>
                  </a:txBody>
                  <a:tcPr/>
                </a:tc>
                <a:tc>
                  <a:txBody>
                    <a:bodyPr/>
                    <a:lstStyle/>
                    <a:p>
                      <a:r>
                        <a:rPr lang="en-IN" b="1" u="sng" dirty="0" smtClean="0"/>
                        <a:t>THREATS:</a:t>
                      </a:r>
                    </a:p>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IN" dirty="0" smtClean="0"/>
                        <a:t>Data theft</a:t>
                      </a:r>
                    </a:p>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IN" dirty="0" smtClean="0"/>
                        <a:t>Technology failure</a:t>
                      </a:r>
                    </a:p>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IN" dirty="0" smtClean="0"/>
                        <a:t>Strong competition</a:t>
                      </a:r>
                    </a:p>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q"/>
                        <a:tabLst/>
                        <a:defRPr/>
                      </a:pPr>
                      <a:endParaRPr lang="en-IN" dirty="0" smtClean="0"/>
                    </a:p>
                    <a:p>
                      <a:pPr marL="285750" indent="-285750">
                        <a:buFont typeface="Wingdings" pitchFamily="2" charset="2"/>
                        <a:buChar char="q"/>
                      </a:pPr>
                      <a:endParaRPr lang="en-IN" b="0" u="none" dirty="0"/>
                    </a:p>
                  </a:txBody>
                  <a:tcPr/>
                </a:tc>
              </a:tr>
            </a:tbl>
          </a:graphicData>
        </a:graphic>
      </p:graphicFrame>
    </p:spTree>
    <p:extLst>
      <p:ext uri="{BB962C8B-B14F-4D97-AF65-F5344CB8AC3E}">
        <p14:creationId xmlns:p14="http://schemas.microsoft.com/office/powerpoint/2010/main" val="946898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620688"/>
            <a:ext cx="8136904" cy="5832648"/>
          </a:xfrm>
        </p:spPr>
      </p:pic>
    </p:spTree>
    <p:extLst>
      <p:ext uri="{BB962C8B-B14F-4D97-AF65-F5344CB8AC3E}">
        <p14:creationId xmlns:p14="http://schemas.microsoft.com/office/powerpoint/2010/main" val="476385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4800" b="1" u="sng" dirty="0">
                <a:latin typeface="Corbel"/>
                <a:ea typeface="Corbel"/>
                <a:cs typeface="Corbel"/>
                <a:sym typeface="Corbel"/>
              </a:rPr>
              <a:t>Market Approach &amp; </a:t>
            </a:r>
            <a:r>
              <a:rPr lang="en" sz="4800" b="1" u="sng" dirty="0" smtClean="0">
                <a:latin typeface="Corbel"/>
                <a:ea typeface="Corbel"/>
                <a:cs typeface="Corbel"/>
                <a:sym typeface="Corbel"/>
              </a:rPr>
              <a:t>Strategy:</a:t>
            </a:r>
            <a:endParaRPr lang="en-IN" b="1" u="sng" dirty="0"/>
          </a:p>
        </p:txBody>
      </p:sp>
      <p:sp>
        <p:nvSpPr>
          <p:cNvPr id="3" name="Content Placeholder 2"/>
          <p:cNvSpPr>
            <a:spLocks noGrp="1"/>
          </p:cNvSpPr>
          <p:nvPr>
            <p:ph idx="1"/>
          </p:nvPr>
        </p:nvSpPr>
        <p:spPr/>
        <p:txBody>
          <a:bodyPr/>
          <a:lstStyle/>
          <a:p>
            <a:pPr>
              <a:buFont typeface="Wingdings" pitchFamily="2" charset="2"/>
              <a:buChar char="Ø"/>
            </a:pPr>
            <a:r>
              <a:rPr lang="en-IN" dirty="0"/>
              <a:t>Life long free update of system</a:t>
            </a:r>
          </a:p>
          <a:p>
            <a:pPr marL="0" indent="0">
              <a:buNone/>
            </a:pPr>
            <a:r>
              <a:rPr lang="en-IN" dirty="0" smtClean="0"/>
              <a:t>         (*</a:t>
            </a:r>
            <a:r>
              <a:rPr lang="en-IN" dirty="0"/>
              <a:t>will still require </a:t>
            </a:r>
            <a:r>
              <a:rPr lang="en-IN" dirty="0" smtClean="0"/>
              <a:t>subscription)</a:t>
            </a:r>
          </a:p>
          <a:p>
            <a:pPr>
              <a:buFont typeface="Wingdings" pitchFamily="2" charset="2"/>
              <a:buChar char="Ø"/>
            </a:pPr>
            <a:r>
              <a:rPr lang="en-IN" dirty="0"/>
              <a:t>Provide customer a freedom </a:t>
            </a:r>
            <a:r>
              <a:rPr lang="en-IN" dirty="0" smtClean="0"/>
              <a:t>life</a:t>
            </a:r>
          </a:p>
          <a:p>
            <a:pPr>
              <a:buFont typeface="Wingdings" pitchFamily="2" charset="2"/>
              <a:buChar char="Ø"/>
            </a:pPr>
            <a:r>
              <a:rPr lang="en-IN" dirty="0" smtClean="0"/>
              <a:t>Advertise through social media(Facebook , </a:t>
            </a:r>
            <a:r>
              <a:rPr lang="en-IN" dirty="0" err="1" smtClean="0"/>
              <a:t>Instagram</a:t>
            </a:r>
            <a:r>
              <a:rPr lang="en-IN" dirty="0" smtClean="0"/>
              <a:t> , Twitter …)  and other e commerce sites</a:t>
            </a:r>
          </a:p>
          <a:p>
            <a:pPr>
              <a:buFont typeface="Wingdings" pitchFamily="2" charset="2"/>
              <a:buChar char="Ø"/>
            </a:pPr>
            <a:endParaRPr lang="en-IN" dirty="0"/>
          </a:p>
          <a:p>
            <a:pPr>
              <a:buFont typeface="Wingdings" pitchFamily="2" charset="2"/>
              <a:buChar char="Ø"/>
            </a:pPr>
            <a:endParaRPr lang="en-IN" dirty="0"/>
          </a:p>
          <a:p>
            <a:pPr marL="0" indent="0">
              <a:buNone/>
            </a:pPr>
            <a:endParaRPr lang="en-IN" dirty="0"/>
          </a:p>
          <a:p>
            <a:pPr>
              <a:buFont typeface="Wingdings" pitchFamily="2" charset="2"/>
              <a:buChar char="Ø"/>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359475829"/>
              </p:ext>
            </p:extLst>
          </p:nvPr>
        </p:nvGraphicFramePr>
        <p:xfrm>
          <a:off x="1115616" y="3789040"/>
          <a:ext cx="6096000" cy="2286000"/>
        </p:xfrm>
        <a:graphic>
          <a:graphicData uri="http://schemas.openxmlformats.org/drawingml/2006/table">
            <a:tbl>
              <a:tblPr firstRow="1" bandRow="1">
                <a:tableStyleId>{93296810-A885-4BE3-A3E7-6D5BEEA58F35}</a:tableStyleId>
              </a:tblPr>
              <a:tblGrid>
                <a:gridCol w="3048000"/>
                <a:gridCol w="3048000"/>
              </a:tblGrid>
              <a:tr h="20162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sng" dirty="0" smtClean="0"/>
                        <a:t>TARGET:</a:t>
                      </a:r>
                    </a:p>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lang="en-IN" sz="1800" dirty="0" smtClean="0">
                          <a:solidFill>
                            <a:schemeClr val="tx1"/>
                          </a:solidFill>
                        </a:rPr>
                        <a:t>Old aged people</a:t>
                      </a:r>
                    </a:p>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lang="en-IN" sz="1800" baseline="0" dirty="0" smtClean="0">
                          <a:solidFill>
                            <a:schemeClr val="tx1"/>
                          </a:solidFill>
                        </a:rPr>
                        <a:t>Middle class house holds</a:t>
                      </a:r>
                    </a:p>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lang="en-IN" sz="1800" baseline="0" dirty="0" smtClean="0">
                          <a:solidFill>
                            <a:schemeClr val="tx1"/>
                          </a:solidFill>
                        </a:rPr>
                        <a:t>Domestic uses</a:t>
                      </a:r>
                      <a:endParaRPr lang="en-IN" sz="1800" dirty="0" smtClean="0">
                        <a:solidFill>
                          <a:schemeClr val="tx1"/>
                        </a:solidFill>
                      </a:endParaRPr>
                    </a:p>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lang="en-IN" sz="1800" b="1" u="none" dirty="0" smtClean="0">
                          <a:solidFill>
                            <a:schemeClr val="tx1"/>
                          </a:solidFill>
                        </a:rPr>
                        <a:t>Students</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IN" sz="1800" b="1" u="none" dirty="0" smtClean="0">
                        <a:solidFill>
                          <a:schemeClr val="tx1"/>
                        </a:solidFill>
                      </a:endParaRPr>
                    </a:p>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endParaRPr lang="en-IN" sz="1800" u="sng"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u="sng" dirty="0" smtClean="0"/>
                        <a:t>CHANNEL:</a:t>
                      </a:r>
                    </a:p>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lang="en-IN" dirty="0" smtClean="0">
                          <a:solidFill>
                            <a:schemeClr val="tx1">
                              <a:lumMod val="95000"/>
                              <a:lumOff val="5000"/>
                            </a:schemeClr>
                          </a:solidFill>
                        </a:rPr>
                        <a:t>Market place</a:t>
                      </a:r>
                    </a:p>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lang="en-IN" dirty="0" smtClean="0">
                          <a:solidFill>
                            <a:schemeClr val="tx1">
                              <a:lumMod val="95000"/>
                              <a:lumOff val="5000"/>
                            </a:schemeClr>
                          </a:solidFill>
                        </a:rPr>
                        <a:t>Partner’s channel</a:t>
                      </a:r>
                    </a:p>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lang="en-IN" dirty="0" smtClean="0">
                          <a:solidFill>
                            <a:schemeClr val="tx1">
                              <a:lumMod val="95000"/>
                              <a:lumOff val="5000"/>
                            </a:schemeClr>
                          </a:solidFill>
                        </a:rPr>
                        <a:t>E-commerce</a:t>
                      </a:r>
                      <a:endParaRPr lang="en-IN" u="sng" dirty="0" smtClean="0"/>
                    </a:p>
                    <a:p>
                      <a:endParaRPr lang="en-IN" dirty="0"/>
                    </a:p>
                  </a:txBody>
                  <a:tcPr/>
                </a:tc>
              </a:tr>
            </a:tbl>
          </a:graphicData>
        </a:graphic>
      </p:graphicFrame>
    </p:spTree>
    <p:extLst>
      <p:ext uri="{BB962C8B-B14F-4D97-AF65-F5344CB8AC3E}">
        <p14:creationId xmlns:p14="http://schemas.microsoft.com/office/powerpoint/2010/main" val="3364857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sz="4800" u="sng" dirty="0" smtClean="0">
                <a:latin typeface="Californian FB" pitchFamily="18" charset="0"/>
                <a:ea typeface="Corbel"/>
                <a:cs typeface="Corbel"/>
                <a:sym typeface="Corbel"/>
              </a:rPr>
              <a:t>COMPETITION:</a:t>
            </a:r>
            <a:endParaRPr lang="en-IN" u="sng" dirty="0">
              <a:latin typeface="Californian FB" pitchFamily="18" charset="0"/>
            </a:endParaRPr>
          </a:p>
        </p:txBody>
      </p:sp>
      <p:sp>
        <p:nvSpPr>
          <p:cNvPr id="3" name="Content Placeholder 2"/>
          <p:cNvSpPr>
            <a:spLocks noGrp="1"/>
          </p:cNvSpPr>
          <p:nvPr>
            <p:ph idx="1"/>
          </p:nvPr>
        </p:nvSpPr>
        <p:spPr/>
        <p:txBody>
          <a:bodyPr>
            <a:normAutofit lnSpcReduction="10000"/>
          </a:bodyPr>
          <a:lstStyle/>
          <a:p>
            <a:r>
              <a:rPr lang="en-IN" dirty="0" smtClean="0"/>
              <a:t>As we started researching about the existing systems we have found that existing systems only provide crowd status in the buses/AC coaches and trains in order to know the how many members are actually present inside the vehicle.</a:t>
            </a:r>
          </a:p>
          <a:p>
            <a:r>
              <a:rPr lang="en-IN" dirty="0" smtClean="0"/>
              <a:t>In other cases existing systems provides an alarm before any kind of natural disasters or in case of security emergencies as well</a:t>
            </a:r>
          </a:p>
          <a:p>
            <a:r>
              <a:rPr lang="en-IN" dirty="0" smtClean="0"/>
              <a:t>Where as our product provide the current status of the crew near a store in a locality (</a:t>
            </a:r>
            <a:r>
              <a:rPr lang="en-IN" dirty="0" err="1" smtClean="0"/>
              <a:t>ie</a:t>
            </a:r>
            <a:r>
              <a:rPr lang="en-IN" dirty="0" smtClean="0"/>
              <a:t>) it is not like as others .</a:t>
            </a:r>
          </a:p>
          <a:p>
            <a:r>
              <a:rPr lang="en-IN" dirty="0" smtClean="0"/>
              <a:t>Some of the competitors are:</a:t>
            </a:r>
          </a:p>
          <a:p>
            <a:pPr>
              <a:buFont typeface="Wingdings" pitchFamily="2" charset="2"/>
              <a:buChar char="Ø"/>
            </a:pPr>
            <a:r>
              <a:rPr lang="en-IN" dirty="0" smtClean="0"/>
              <a:t> Global Disaster  Alert and </a:t>
            </a:r>
            <a:r>
              <a:rPr lang="en-IN" dirty="0"/>
              <a:t>C</a:t>
            </a:r>
            <a:r>
              <a:rPr lang="en-IN" dirty="0" smtClean="0"/>
              <a:t>oordination  System(GDACS)</a:t>
            </a:r>
          </a:p>
          <a:p>
            <a:pPr>
              <a:buFont typeface="Wingdings" pitchFamily="2" charset="2"/>
              <a:buChar char="Ø"/>
            </a:pPr>
            <a:r>
              <a:rPr lang="en-IN" dirty="0" smtClean="0"/>
              <a:t>Crowd Alert by hack Delhi</a:t>
            </a:r>
          </a:p>
          <a:p>
            <a:pPr>
              <a:buFont typeface="Wingdings" pitchFamily="2" charset="2"/>
              <a:buChar char="Ø"/>
            </a:pPr>
            <a:r>
              <a:rPr lang="en-IN" dirty="0" smtClean="0"/>
              <a:t>A Mobile based crowd alert system by IJARCCE (</a:t>
            </a:r>
            <a:r>
              <a:rPr lang="en-IN" dirty="0"/>
              <a:t>E</a:t>
            </a:r>
            <a:r>
              <a:rPr lang="en-IN" dirty="0" smtClean="0"/>
              <a:t>gypt) still in developmental stage</a:t>
            </a:r>
          </a:p>
        </p:txBody>
      </p:sp>
    </p:spTree>
    <p:extLst>
      <p:ext uri="{BB962C8B-B14F-4D97-AF65-F5344CB8AC3E}">
        <p14:creationId xmlns:p14="http://schemas.microsoft.com/office/powerpoint/2010/main" val="968845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TEAM DETAILS:</a:t>
            </a:r>
            <a:endParaRPr lang="en-IN" dirty="0"/>
          </a:p>
        </p:txBody>
      </p:sp>
      <p:sp>
        <p:nvSpPr>
          <p:cNvPr id="3" name="Content Placeholder 2"/>
          <p:cNvSpPr>
            <a:spLocks noGrp="1"/>
          </p:cNvSpPr>
          <p:nvPr>
            <p:ph idx="1"/>
          </p:nvPr>
        </p:nvSpPr>
        <p:spPr/>
        <p:txBody>
          <a:bodyPr>
            <a:normAutofit/>
          </a:bodyPr>
          <a:lstStyle/>
          <a:p>
            <a:pPr marL="114300" indent="0">
              <a:buNone/>
            </a:pPr>
            <a:r>
              <a:rPr lang="en-IN" dirty="0" smtClean="0"/>
              <a:t> </a:t>
            </a:r>
          </a:p>
          <a:p>
            <a:r>
              <a:rPr lang="en-IN" u="sng" dirty="0" smtClean="0"/>
              <a:t>TEAM LEAD: </a:t>
            </a:r>
            <a:endParaRPr lang="en-IN" u="sng" dirty="0"/>
          </a:p>
          <a:p>
            <a:pPr marL="114300" indent="0">
              <a:buNone/>
            </a:pPr>
            <a:r>
              <a:rPr lang="en-IN" sz="2800" dirty="0" smtClean="0"/>
              <a:t>   </a:t>
            </a:r>
            <a:r>
              <a:rPr lang="en-IN" sz="2800" dirty="0" err="1" smtClean="0"/>
              <a:t>Vikram.P</a:t>
            </a:r>
            <a:r>
              <a:rPr lang="en-IN" sz="2800" dirty="0" smtClean="0"/>
              <a:t> </a:t>
            </a:r>
          </a:p>
          <a:p>
            <a:pPr marL="114300" indent="0">
              <a:buNone/>
            </a:pPr>
            <a:endParaRPr lang="en-IN" sz="2800" dirty="0" smtClean="0"/>
          </a:p>
          <a:p>
            <a:pPr marL="114300" indent="0">
              <a:buNone/>
            </a:pPr>
            <a:r>
              <a:rPr lang="en-IN" u="sng" dirty="0" smtClean="0"/>
              <a:t>TEAM MEMBERS :</a:t>
            </a:r>
          </a:p>
          <a:p>
            <a:pPr marL="114300" indent="0">
              <a:buNone/>
            </a:pPr>
            <a:r>
              <a:rPr lang="en-IN" sz="2400" dirty="0" smtClean="0"/>
              <a:t>(1)</a:t>
            </a:r>
            <a:r>
              <a:rPr lang="en-IN" sz="2400" dirty="0" err="1" smtClean="0"/>
              <a:t>Tirumalasetty</a:t>
            </a:r>
            <a:r>
              <a:rPr lang="en-IN" sz="2400" dirty="0" smtClean="0"/>
              <a:t> </a:t>
            </a:r>
            <a:r>
              <a:rPr lang="en-IN" sz="2400" dirty="0" err="1" smtClean="0"/>
              <a:t>Dharani</a:t>
            </a:r>
            <a:r>
              <a:rPr lang="en-IN" sz="2400" dirty="0"/>
              <a:t> </a:t>
            </a:r>
            <a:r>
              <a:rPr lang="en-IN" sz="2400" dirty="0" err="1" smtClean="0"/>
              <a:t>krishna</a:t>
            </a:r>
            <a:endParaRPr lang="en-IN" sz="2400" dirty="0" smtClean="0"/>
          </a:p>
          <a:p>
            <a:pPr marL="114300" indent="0">
              <a:buNone/>
            </a:pPr>
            <a:r>
              <a:rPr lang="en-IN" sz="2400" dirty="0" smtClean="0"/>
              <a:t> </a:t>
            </a:r>
            <a:r>
              <a:rPr lang="en-IN" sz="2400" dirty="0" smtClean="0"/>
              <a:t>(2)</a:t>
            </a:r>
            <a:r>
              <a:rPr lang="en-IN" sz="2400" dirty="0" smtClean="0"/>
              <a:t>WALAZAPET CHANDRAMANOJ</a:t>
            </a:r>
            <a:endParaRPr lang="en-IN" sz="2400" dirty="0" smtClean="0"/>
          </a:p>
          <a:p>
            <a:pPr marL="114300" indent="0">
              <a:buNone/>
            </a:pPr>
            <a:r>
              <a:rPr lang="en-IN" sz="2400" dirty="0" smtClean="0"/>
              <a:t> (3)</a:t>
            </a:r>
            <a:r>
              <a:rPr lang="en-IN" sz="2400" dirty="0" err="1" smtClean="0"/>
              <a:t>Vemana</a:t>
            </a:r>
            <a:r>
              <a:rPr lang="en-IN" sz="2400" dirty="0" smtClean="0"/>
              <a:t> </a:t>
            </a:r>
            <a:r>
              <a:rPr lang="en-IN" sz="2400" dirty="0" err="1" smtClean="0"/>
              <a:t>Sai</a:t>
            </a:r>
            <a:r>
              <a:rPr lang="en-IN" sz="2400" dirty="0" smtClean="0"/>
              <a:t> </a:t>
            </a:r>
            <a:r>
              <a:rPr lang="en-IN" sz="2400" dirty="0" err="1" smtClean="0"/>
              <a:t>Sivesh</a:t>
            </a:r>
            <a:endParaRPr lang="en-IN" sz="2400" dirty="0" smtClean="0"/>
          </a:p>
          <a:p>
            <a:pPr marL="114300" indent="0">
              <a:buNone/>
            </a:pPr>
            <a:r>
              <a:rPr lang="en-IN" sz="2400" dirty="0" smtClean="0"/>
              <a:t>(4)</a:t>
            </a:r>
            <a:r>
              <a:rPr lang="en-IN" sz="2400" dirty="0"/>
              <a:t> SHREE NIKETHAN</a:t>
            </a:r>
          </a:p>
          <a:p>
            <a:pPr marL="114300" indent="0">
              <a:buNone/>
            </a:pPr>
            <a:endParaRPr lang="en-IN" sz="2400" dirty="0" smtClean="0"/>
          </a:p>
        </p:txBody>
      </p:sp>
    </p:spTree>
    <p:extLst>
      <p:ext uri="{BB962C8B-B14F-4D97-AF65-F5344CB8AC3E}">
        <p14:creationId xmlns:p14="http://schemas.microsoft.com/office/powerpoint/2010/main" val="424520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4800" b="1" u="sng" dirty="0" smtClean="0">
                <a:latin typeface="Corbel"/>
                <a:ea typeface="Corbel"/>
                <a:cs typeface="Corbel"/>
                <a:sym typeface="Corbel"/>
              </a:rPr>
              <a:t>INVESTMENT:</a:t>
            </a:r>
            <a:endParaRPr lang="en-IN" b="1" u="sng" dirty="0"/>
          </a:p>
        </p:txBody>
      </p:sp>
      <p:sp>
        <p:nvSpPr>
          <p:cNvPr id="3" name="Content Placeholder 2"/>
          <p:cNvSpPr>
            <a:spLocks noGrp="1"/>
          </p:cNvSpPr>
          <p:nvPr>
            <p:ph idx="1"/>
          </p:nvPr>
        </p:nvSpPr>
        <p:spPr/>
        <p:txBody>
          <a:bodyPr/>
          <a:lstStyle/>
          <a:p>
            <a:r>
              <a:rPr lang="en-IN" dirty="0" smtClean="0"/>
              <a:t>Our product is an application so it will be a </a:t>
            </a:r>
            <a:r>
              <a:rPr lang="en-IN" b="1" dirty="0" smtClean="0"/>
              <a:t>low economic </a:t>
            </a:r>
            <a:r>
              <a:rPr lang="en-IN" dirty="0" smtClean="0"/>
              <a:t>one.</a:t>
            </a:r>
          </a:p>
          <a:p>
            <a:r>
              <a:rPr lang="en-IN" dirty="0" smtClean="0"/>
              <a:t>For subscription for </a:t>
            </a:r>
            <a:r>
              <a:rPr lang="en-IN" dirty="0"/>
              <a:t>G</a:t>
            </a:r>
            <a:r>
              <a:rPr lang="en-IN" dirty="0" smtClean="0"/>
              <a:t>oogle fire base  for the functioning of transferring data from APK to cloud We require life time access.  We strongly recommend </a:t>
            </a:r>
            <a:r>
              <a:rPr lang="en-IN" b="1" dirty="0" smtClean="0"/>
              <a:t>Blaze plan </a:t>
            </a:r>
            <a:r>
              <a:rPr lang="en-IN" dirty="0" smtClean="0"/>
              <a:t>as it store data of 10GB for real time data base. So it will be fine by funding </a:t>
            </a:r>
            <a:r>
              <a:rPr lang="en-IN" b="1" dirty="0" smtClean="0"/>
              <a:t>$100 </a:t>
            </a:r>
            <a:r>
              <a:rPr lang="en-IN" dirty="0" smtClean="0"/>
              <a:t>per month for storing </a:t>
            </a:r>
            <a:r>
              <a:rPr lang="en-IN" b="1" dirty="0" smtClean="0"/>
              <a:t>21 GB </a:t>
            </a:r>
            <a:r>
              <a:rPr lang="en-IN" dirty="0" smtClean="0"/>
              <a:t>and by paying </a:t>
            </a:r>
            <a:r>
              <a:rPr lang="en-IN" b="1" dirty="0" smtClean="0"/>
              <a:t>$90 </a:t>
            </a:r>
            <a:r>
              <a:rPr lang="en-IN" dirty="0" smtClean="0"/>
              <a:t>we can send data up to </a:t>
            </a:r>
            <a:r>
              <a:rPr lang="en-IN" b="1" dirty="0" smtClean="0"/>
              <a:t>90 GB</a:t>
            </a:r>
            <a:r>
              <a:rPr lang="en-IN" dirty="0" smtClean="0"/>
              <a:t>.</a:t>
            </a:r>
          </a:p>
          <a:p>
            <a:r>
              <a:rPr lang="en-IN" dirty="0" smtClean="0"/>
              <a:t>Apart from these Maintenance cost of </a:t>
            </a:r>
            <a:r>
              <a:rPr lang="en-IN" b="1" dirty="0" smtClean="0"/>
              <a:t>$100 /6 months </a:t>
            </a:r>
            <a:r>
              <a:rPr lang="en-IN" dirty="0" smtClean="0"/>
              <a:t>for app for back up and adding extensions would be fine for working for app with out any distortion.  </a:t>
            </a:r>
            <a:endParaRPr lang="en-IN" dirty="0"/>
          </a:p>
        </p:txBody>
      </p:sp>
    </p:spTree>
    <p:extLst>
      <p:ext uri="{BB962C8B-B14F-4D97-AF65-F5344CB8AC3E}">
        <p14:creationId xmlns:p14="http://schemas.microsoft.com/office/powerpoint/2010/main" val="1907495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50" y="242888"/>
            <a:ext cx="6438900" cy="637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9059"/>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268760"/>
            <a:ext cx="6048672" cy="4525963"/>
          </a:xfrm>
        </p:spPr>
        <p:txBody>
          <a:bodyPr>
            <a:noAutofit/>
          </a:bodyPr>
          <a:lstStyle/>
          <a:p>
            <a:pPr marL="0" indent="0">
              <a:buNone/>
            </a:pPr>
            <a:r>
              <a:rPr lang="en-IN" sz="2000" dirty="0" smtClean="0"/>
              <a:t>One day, my mom has sent me to buy groceries so I went to a shop which is 3 km away from my home.</a:t>
            </a:r>
          </a:p>
          <a:p>
            <a:pPr marL="0" indent="0">
              <a:buNone/>
            </a:pPr>
            <a:r>
              <a:rPr lang="en-IN" sz="2000" dirty="0" smtClean="0"/>
              <a:t> As soon as I reached the shop I found a heavy crowd waiting in a queue and one of the security has informed me that I should come tomorrow because shops will be closed 1’ o clock during lock down as per government rules.</a:t>
            </a:r>
          </a:p>
          <a:p>
            <a:pPr marL="0" indent="0">
              <a:buNone/>
            </a:pPr>
            <a:r>
              <a:rPr lang="en-IN" sz="2000" dirty="0" smtClean="0"/>
              <a:t> So I went back and the next day I have same situation and finally hardly before the shop gets closed I bought the groceries. </a:t>
            </a:r>
          </a:p>
          <a:p>
            <a:pPr marL="0" indent="0">
              <a:buNone/>
            </a:pPr>
            <a:r>
              <a:rPr lang="en-IN" sz="2000" dirty="0" smtClean="0"/>
              <a:t>And this gave me an idea why can’t we design </a:t>
            </a:r>
            <a:r>
              <a:rPr lang="en-IN" sz="2400" b="1" dirty="0" smtClean="0"/>
              <a:t>an app </a:t>
            </a:r>
            <a:r>
              <a:rPr lang="en-IN" sz="2000" b="1" dirty="0" smtClean="0"/>
              <a:t>which gives status of the crowd near a shop</a:t>
            </a:r>
            <a:r>
              <a:rPr lang="en-IN" sz="2000" dirty="0" smtClean="0"/>
              <a:t> . While customers can easily monitor from home and when crowd count decrease they can go and buy the products. This gave a idea for this project. </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0728" y="1844824"/>
            <a:ext cx="2736304" cy="3528392"/>
          </a:xfrm>
          <a:prstGeom prst="rect">
            <a:avLst/>
          </a:prstGeom>
        </p:spPr>
      </p:pic>
    </p:spTree>
    <p:extLst>
      <p:ext uri="{BB962C8B-B14F-4D97-AF65-F5344CB8AC3E}">
        <p14:creationId xmlns:p14="http://schemas.microsoft.com/office/powerpoint/2010/main" val="1971691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Arial Narrow" pitchFamily="34" charset="0"/>
              </a:rPr>
              <a:t>VISION OF OUR PRODUCT</a:t>
            </a:r>
            <a:endParaRPr lang="en-IN" b="1" u="sng" dirty="0">
              <a:latin typeface="Arial Narrow" pitchFamily="34" charset="0"/>
            </a:endParaRPr>
          </a:p>
        </p:txBody>
      </p:sp>
      <p:sp>
        <p:nvSpPr>
          <p:cNvPr id="3" name="Content Placeholder 2"/>
          <p:cNvSpPr>
            <a:spLocks noGrp="1"/>
          </p:cNvSpPr>
          <p:nvPr>
            <p:ph idx="1"/>
          </p:nvPr>
        </p:nvSpPr>
        <p:spPr>
          <a:xfrm>
            <a:off x="395536" y="1268760"/>
            <a:ext cx="4114800" cy="4800600"/>
          </a:xfrm>
        </p:spPr>
        <p:txBody>
          <a:bodyPr/>
          <a:lstStyle/>
          <a:p>
            <a:pPr marL="0" indent="0">
              <a:buNone/>
            </a:pPr>
            <a:endParaRPr lang="en-IN" dirty="0" smtClean="0"/>
          </a:p>
          <a:p>
            <a:pPr marL="0" indent="0">
              <a:buNone/>
            </a:pPr>
            <a:endParaRPr lang="en-IN" dirty="0" smtClean="0"/>
          </a:p>
          <a:p>
            <a:pPr marL="0" indent="0">
              <a:buNone/>
            </a:pPr>
            <a:endParaRPr lang="en-IN" dirty="0"/>
          </a:p>
          <a:p>
            <a:pPr marL="0" indent="0">
              <a:buNone/>
            </a:pPr>
            <a:r>
              <a:rPr lang="en-IN" sz="2800" dirty="0" smtClean="0"/>
              <a:t>Our product vision is to provide current status and live update of a crew near a shop and enable social distancing to fight against COVID-19 and secure our health.</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8580" y="2276872"/>
            <a:ext cx="2664296" cy="2808312"/>
          </a:xfrm>
          <a:prstGeom prst="rect">
            <a:avLst/>
          </a:prstGeom>
        </p:spPr>
      </p:pic>
    </p:spTree>
    <p:extLst>
      <p:ext uri="{BB962C8B-B14F-4D97-AF65-F5344CB8AC3E}">
        <p14:creationId xmlns:p14="http://schemas.microsoft.com/office/powerpoint/2010/main" val="1514021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 b="1" u="sng" dirty="0" smtClean="0">
                <a:ea typeface="Corbel"/>
                <a:cs typeface="Corbel"/>
                <a:sym typeface="Corbel"/>
              </a:rPr>
              <a:t>PROBLEM &amp; CURRENT SOLUTIONS:</a:t>
            </a:r>
            <a:endParaRPr lang="en-IN" b="1" u="sng"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IN" dirty="0" smtClean="0"/>
              <a:t>On considering today’s situation, it is very essential to secure our health from novel corona virus(COVID-19)</a:t>
            </a:r>
          </a:p>
          <a:p>
            <a:pPr>
              <a:buFont typeface="Wingdings" pitchFamily="2" charset="2"/>
              <a:buChar char="Ø"/>
            </a:pPr>
            <a:r>
              <a:rPr lang="en-IN" dirty="0" smtClean="0"/>
              <a:t>But as we consider our country the population is  about 1,369.56 millions not every body follows such guide lines . Some follow , some violate.</a:t>
            </a:r>
          </a:p>
          <a:p>
            <a:pPr>
              <a:buFont typeface="Wingdings" pitchFamily="2" charset="2"/>
              <a:buChar char="Ø"/>
            </a:pPr>
            <a:r>
              <a:rPr lang="en-IN" dirty="0" smtClean="0"/>
              <a:t>By at least maintaining social distancing plays a key role in  fight against COVID-19. </a:t>
            </a:r>
          </a:p>
          <a:p>
            <a:pPr>
              <a:buFont typeface="Wingdings" pitchFamily="2" charset="2"/>
              <a:buChar char="Ø"/>
            </a:pPr>
            <a:r>
              <a:rPr lang="en-IN" dirty="0" smtClean="0"/>
              <a:t>The existing crowd alert systems just intimate crowd when there is a any natural disasters and other aspects . Some of the existing systems are Global Disaster Alert and coordination System (GDACS) which gives alert during earthquakes , Crowd Alert by hack Delhi provides information about </a:t>
            </a:r>
            <a:r>
              <a:rPr lang="en-US" dirty="0" smtClean="0"/>
              <a:t>current </a:t>
            </a:r>
            <a:r>
              <a:rPr lang="en-US" dirty="0"/>
              <a:t>number of people in particular coach and/or bus</a:t>
            </a:r>
            <a:r>
              <a:rPr lang="en-IN" dirty="0" smtClean="0"/>
              <a:t>.</a:t>
            </a:r>
          </a:p>
          <a:p>
            <a:pPr>
              <a:buFont typeface="Wingdings" pitchFamily="2" charset="2"/>
              <a:buChar char="Ø"/>
            </a:pPr>
            <a:r>
              <a:rPr lang="en-IN" dirty="0" smtClean="0"/>
              <a:t> But </a:t>
            </a:r>
            <a:r>
              <a:rPr lang="en-IN" b="1" dirty="0" smtClean="0"/>
              <a:t>our system completely provide the status of the crowd near the shop </a:t>
            </a:r>
            <a:r>
              <a:rPr lang="en-IN" dirty="0" smtClean="0"/>
              <a:t>where customers can track the data and decide where they will decide which shop they should go where the crowd is less.</a:t>
            </a:r>
            <a:endParaRPr lang="en-IN" dirty="0"/>
          </a:p>
        </p:txBody>
      </p:sp>
    </p:spTree>
    <p:extLst>
      <p:ext uri="{BB962C8B-B14F-4D97-AF65-F5344CB8AC3E}">
        <p14:creationId xmlns:p14="http://schemas.microsoft.com/office/powerpoint/2010/main" val="164860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lstStyle/>
          <a:p>
            <a:r>
              <a:rPr lang="en" b="1" u="sng" dirty="0" smtClean="0">
                <a:latin typeface="Corbel"/>
                <a:ea typeface="Corbel"/>
                <a:cs typeface="Corbel"/>
                <a:sym typeface="Corbel"/>
              </a:rPr>
              <a:t>OUR  PROPOSED SYSTEM:</a:t>
            </a:r>
            <a:endParaRPr lang="en-IN" b="1" u="sng" dirty="0"/>
          </a:p>
        </p:txBody>
      </p:sp>
      <p:sp>
        <p:nvSpPr>
          <p:cNvPr id="3" name="Content Placeholder 2"/>
          <p:cNvSpPr>
            <a:spLocks noGrp="1"/>
          </p:cNvSpPr>
          <p:nvPr>
            <p:ph idx="1"/>
          </p:nvPr>
        </p:nvSpPr>
        <p:spPr>
          <a:xfrm>
            <a:off x="179512" y="1283688"/>
            <a:ext cx="8229600" cy="5544616"/>
          </a:xfrm>
        </p:spPr>
        <p:txBody>
          <a:bodyPr>
            <a:normAutofit fontScale="92500" lnSpcReduction="10000"/>
          </a:bodyPr>
          <a:lstStyle/>
          <a:p>
            <a:pPr>
              <a:buFont typeface="Wingdings" pitchFamily="2" charset="2"/>
              <a:buChar char="Ø"/>
            </a:pPr>
            <a:r>
              <a:rPr lang="en-IN" dirty="0" smtClean="0"/>
              <a:t>As I mentioned already our mission is to achieve social distancing and fight against COVID-19</a:t>
            </a:r>
          </a:p>
          <a:p>
            <a:pPr>
              <a:buFont typeface="Wingdings" pitchFamily="2" charset="2"/>
              <a:buChar char="Ø"/>
            </a:pPr>
            <a:r>
              <a:rPr lang="en-IN" dirty="0" smtClean="0"/>
              <a:t>We have developed a IOT based application which gives the current status of a crowd near a shop</a:t>
            </a:r>
          </a:p>
          <a:p>
            <a:pPr>
              <a:buFont typeface="Wingdings" pitchFamily="2" charset="2"/>
              <a:buChar char="Ø"/>
            </a:pPr>
            <a:r>
              <a:rPr lang="en-IN" b="1" u="sng" dirty="0" smtClean="0"/>
              <a:t>Working :</a:t>
            </a:r>
            <a:r>
              <a:rPr lang="en-US" dirty="0" smtClean="0"/>
              <a:t> We have splitter our app in to seven different screens the function as follows:</a:t>
            </a:r>
          </a:p>
          <a:p>
            <a:pPr>
              <a:buFont typeface="Wingdings" pitchFamily="2" charset="2"/>
              <a:buChar char="Ø"/>
            </a:pPr>
            <a:r>
              <a:rPr lang="en-US" dirty="0" smtClean="0"/>
              <a:t>In the </a:t>
            </a:r>
            <a:r>
              <a:rPr lang="en-US" b="1" dirty="0" smtClean="0"/>
              <a:t>first screen</a:t>
            </a:r>
            <a:r>
              <a:rPr lang="en-US" dirty="0" smtClean="0"/>
              <a:t>, by clicking get started button , user will be able move to next screen.</a:t>
            </a:r>
          </a:p>
          <a:p>
            <a:pPr>
              <a:buFont typeface="Wingdings" pitchFamily="2" charset="2"/>
              <a:buChar char="Ø"/>
            </a:pPr>
            <a:r>
              <a:rPr lang="en-US" dirty="0" smtClean="0"/>
              <a:t> </a:t>
            </a:r>
            <a:r>
              <a:rPr lang="en-US" b="1" dirty="0" smtClean="0"/>
              <a:t>Screen 2 is a login page </a:t>
            </a:r>
            <a:r>
              <a:rPr lang="en-US" dirty="0" smtClean="0"/>
              <a:t>where we have set up different login ids and passwords and each user and shop owners will be provided with login id and password .</a:t>
            </a:r>
          </a:p>
          <a:p>
            <a:pPr>
              <a:buFont typeface="Wingdings" pitchFamily="2" charset="2"/>
              <a:buChar char="Ø"/>
            </a:pPr>
            <a:r>
              <a:rPr lang="en-US" dirty="0" smtClean="0"/>
              <a:t> If any user wanted to register by </a:t>
            </a:r>
            <a:r>
              <a:rPr lang="en-US" b="1" dirty="0" smtClean="0"/>
              <a:t>clicking signup button </a:t>
            </a:r>
            <a:r>
              <a:rPr lang="en-US" dirty="0" smtClean="0"/>
              <a:t>it will take you to the other screen where he can sign up by entering the user first name, last name , mail id, phone number. In this screen we have three </a:t>
            </a:r>
            <a:r>
              <a:rPr lang="en-US" b="1" dirty="0" smtClean="0"/>
              <a:t>buttons</a:t>
            </a:r>
            <a:r>
              <a:rPr lang="en-US" dirty="0" smtClean="0"/>
              <a:t> </a:t>
            </a:r>
            <a:r>
              <a:rPr lang="en-US" b="1" dirty="0" smtClean="0"/>
              <a:t>add account, send data, sign up.</a:t>
            </a:r>
          </a:p>
          <a:p>
            <a:pPr>
              <a:buFont typeface="Wingdings" pitchFamily="2" charset="2"/>
              <a:buChar char="Ø"/>
            </a:pPr>
            <a:r>
              <a:rPr lang="en-US" dirty="0" smtClean="0"/>
              <a:t>By clicking on Add account, the data which is entered , mail id and mobile number will be sent to the fire base console.</a:t>
            </a:r>
          </a:p>
          <a:p>
            <a:pPr marL="0" indent="0">
              <a:buNone/>
            </a:pPr>
            <a:endParaRPr lang="en-IN" dirty="0" smtClean="0"/>
          </a:p>
          <a:p>
            <a:pPr marL="0" indent="0">
              <a:buNone/>
            </a:pPr>
            <a:endParaRPr lang="en-IN" dirty="0" smtClean="0"/>
          </a:p>
          <a:p>
            <a:endParaRPr lang="en-IN" dirty="0"/>
          </a:p>
        </p:txBody>
      </p:sp>
    </p:spTree>
    <p:extLst>
      <p:ext uri="{BB962C8B-B14F-4D97-AF65-F5344CB8AC3E}">
        <p14:creationId xmlns:p14="http://schemas.microsoft.com/office/powerpoint/2010/main" val="2278194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FLOW DIAGRAM OF THE PRODUCT</a:t>
            </a:r>
            <a:endParaRPr lang="en-IN" b="1" u="sng" dirty="0"/>
          </a:p>
        </p:txBody>
      </p:sp>
      <p:sp>
        <p:nvSpPr>
          <p:cNvPr id="5" name="Rounded Rectangle 4"/>
          <p:cNvSpPr/>
          <p:nvPr/>
        </p:nvSpPr>
        <p:spPr>
          <a:xfrm>
            <a:off x="2987824" y="1314242"/>
            <a:ext cx="1788760" cy="9024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HOME PAGE</a:t>
            </a:r>
            <a:endParaRPr lang="en-IN" dirty="0"/>
          </a:p>
        </p:txBody>
      </p:sp>
      <p:sp>
        <p:nvSpPr>
          <p:cNvPr id="7" name="Rounded Rectangle 6"/>
          <p:cNvSpPr/>
          <p:nvPr/>
        </p:nvSpPr>
        <p:spPr>
          <a:xfrm>
            <a:off x="2987824" y="2593488"/>
            <a:ext cx="1788760" cy="913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LOGIN SCREEN/SIGN UP SCREEN</a:t>
            </a:r>
            <a:endParaRPr lang="en-IN" dirty="0"/>
          </a:p>
        </p:txBody>
      </p:sp>
      <p:sp>
        <p:nvSpPr>
          <p:cNvPr id="8" name="Rounded Rectangle 7"/>
          <p:cNvSpPr/>
          <p:nvPr/>
        </p:nvSpPr>
        <p:spPr>
          <a:xfrm>
            <a:off x="2987824" y="3870136"/>
            <a:ext cx="1800200"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STORING</a:t>
            </a:r>
          </a:p>
          <a:p>
            <a:pPr algn="ctr"/>
            <a:r>
              <a:rPr lang="en-IN" dirty="0" smtClean="0"/>
              <a:t>[STORE VALUE AND GET VALUE]</a:t>
            </a:r>
            <a:endParaRPr lang="en-IN" dirty="0"/>
          </a:p>
        </p:txBody>
      </p:sp>
      <p:sp>
        <p:nvSpPr>
          <p:cNvPr id="9" name="Rounded Rectangle 8"/>
          <p:cNvSpPr/>
          <p:nvPr/>
        </p:nvSpPr>
        <p:spPr>
          <a:xfrm>
            <a:off x="2987824" y="5517232"/>
            <a:ext cx="1800200"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STORES LIST AND GUIDELINES FOR COVID-19</a:t>
            </a:r>
            <a:endParaRPr lang="en-IN" dirty="0"/>
          </a:p>
        </p:txBody>
      </p:sp>
      <p:sp>
        <p:nvSpPr>
          <p:cNvPr id="10" name="Rectangle 9"/>
          <p:cNvSpPr/>
          <p:nvPr/>
        </p:nvSpPr>
        <p:spPr>
          <a:xfrm>
            <a:off x="6538931" y="3949040"/>
            <a:ext cx="1800200"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TINY WEB URL</a:t>
            </a:r>
            <a:endParaRPr lang="en-IN" dirty="0"/>
          </a:p>
        </p:txBody>
      </p:sp>
      <p:sp>
        <p:nvSpPr>
          <p:cNvPr id="24" name="Down Arrow 23"/>
          <p:cNvSpPr/>
          <p:nvPr/>
        </p:nvSpPr>
        <p:spPr>
          <a:xfrm>
            <a:off x="3859344" y="3534104"/>
            <a:ext cx="45719" cy="3108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Down Arrow 24"/>
          <p:cNvSpPr/>
          <p:nvPr/>
        </p:nvSpPr>
        <p:spPr>
          <a:xfrm>
            <a:off x="3895979" y="2197468"/>
            <a:ext cx="45719" cy="3217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Down Arrow 25"/>
          <p:cNvSpPr/>
          <p:nvPr/>
        </p:nvSpPr>
        <p:spPr>
          <a:xfrm>
            <a:off x="3849637" y="5035972"/>
            <a:ext cx="45719" cy="416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Left-Right Arrow 26"/>
          <p:cNvSpPr/>
          <p:nvPr/>
        </p:nvSpPr>
        <p:spPr>
          <a:xfrm>
            <a:off x="4917168" y="4465616"/>
            <a:ext cx="1559012" cy="1440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5198482" y="3844984"/>
            <a:ext cx="1245726" cy="584775"/>
          </a:xfrm>
          <a:prstGeom prst="rect">
            <a:avLst/>
          </a:prstGeom>
          <a:noFill/>
        </p:spPr>
        <p:txBody>
          <a:bodyPr wrap="none" rtlCol="0">
            <a:spAutoFit/>
          </a:bodyPr>
          <a:lstStyle/>
          <a:p>
            <a:r>
              <a:rPr lang="en-IN" sz="1400" dirty="0" smtClean="0"/>
              <a:t>Transferring of</a:t>
            </a:r>
          </a:p>
          <a:p>
            <a:r>
              <a:rPr lang="en-IN" dirty="0" smtClean="0"/>
              <a:t>        </a:t>
            </a:r>
            <a:r>
              <a:rPr lang="en-IN" sz="1400" dirty="0" smtClean="0"/>
              <a:t>data</a:t>
            </a:r>
            <a:endParaRPr lang="en-IN" sz="1400" dirty="0"/>
          </a:p>
        </p:txBody>
      </p:sp>
      <p:sp>
        <p:nvSpPr>
          <p:cNvPr id="30" name="Rectangle 29"/>
          <p:cNvSpPr/>
          <p:nvPr/>
        </p:nvSpPr>
        <p:spPr>
          <a:xfrm>
            <a:off x="6444207" y="2635776"/>
            <a:ext cx="1894923" cy="841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FIRE BASE </a:t>
            </a:r>
          </a:p>
          <a:p>
            <a:pPr algn="ctr"/>
            <a:r>
              <a:rPr lang="en-IN" dirty="0" smtClean="0"/>
              <a:t>CONSOLE</a:t>
            </a:r>
            <a:endParaRPr lang="en-IN" dirty="0"/>
          </a:p>
        </p:txBody>
      </p:sp>
      <p:sp>
        <p:nvSpPr>
          <p:cNvPr id="31" name="Right Arrow 30"/>
          <p:cNvSpPr/>
          <p:nvPr/>
        </p:nvSpPr>
        <p:spPr>
          <a:xfrm>
            <a:off x="4932040" y="3021532"/>
            <a:ext cx="1401288" cy="119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4975415" y="2042146"/>
            <a:ext cx="1563516" cy="954107"/>
          </a:xfrm>
          <a:prstGeom prst="rect">
            <a:avLst/>
          </a:prstGeom>
          <a:noFill/>
        </p:spPr>
        <p:txBody>
          <a:bodyPr wrap="square" rtlCol="0">
            <a:spAutoFit/>
          </a:bodyPr>
          <a:lstStyle/>
          <a:p>
            <a:r>
              <a:rPr lang="en-IN" sz="1400" dirty="0" smtClean="0"/>
              <a:t>DATA TRANSFERRING </a:t>
            </a:r>
          </a:p>
          <a:p>
            <a:r>
              <a:rPr lang="en-IN" sz="1400" dirty="0" smtClean="0"/>
              <a:t>TO FIRE BASE CONSOLE</a:t>
            </a:r>
            <a:endParaRPr lang="en-IN" sz="1400" dirty="0"/>
          </a:p>
        </p:txBody>
      </p:sp>
    </p:spTree>
    <p:extLst>
      <p:ext uri="{BB962C8B-B14F-4D97-AF65-F5344CB8AC3E}">
        <p14:creationId xmlns:p14="http://schemas.microsoft.com/office/powerpoint/2010/main" val="2398890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60648"/>
            <a:ext cx="8229600" cy="6264696"/>
          </a:xfrm>
        </p:spPr>
        <p:txBody>
          <a:bodyPr>
            <a:normAutofit fontScale="92500"/>
          </a:bodyPr>
          <a:lstStyle/>
          <a:p>
            <a:pPr>
              <a:buFont typeface="Wingdings" pitchFamily="2" charset="2"/>
              <a:buChar char="Ø"/>
            </a:pPr>
            <a:r>
              <a:rPr lang="en-US" sz="2200" dirty="0" smtClean="0"/>
              <a:t>And by </a:t>
            </a:r>
            <a:r>
              <a:rPr lang="en-US" sz="2200" b="1" dirty="0" smtClean="0"/>
              <a:t>clicking sign up </a:t>
            </a:r>
            <a:r>
              <a:rPr lang="en-US" sz="2200" dirty="0" smtClean="0"/>
              <a:t>, the user will be directed to another screen where he/she will be provided with login id and password And this process is entirely for login. After login user will be directed to </a:t>
            </a:r>
            <a:r>
              <a:rPr lang="en-US" sz="2200" b="1" dirty="0" smtClean="0"/>
              <a:t>screen 3</a:t>
            </a:r>
          </a:p>
          <a:p>
            <a:pPr>
              <a:buFont typeface="Wingdings" pitchFamily="2" charset="2"/>
              <a:buChar char="Ø"/>
            </a:pPr>
            <a:r>
              <a:rPr lang="en-US" sz="2200" dirty="0" smtClean="0"/>
              <a:t>Screen 3  consists of a label and next to it store in which customers can store the list of items which they should buy in the shop (this is provided for additional use) and By clicking </a:t>
            </a:r>
            <a:r>
              <a:rPr lang="en-US" sz="2200" dirty="0" smtClean="0">
                <a:sym typeface="Wingdings" pitchFamily="2" charset="2"/>
              </a:rPr>
              <a:t></a:t>
            </a:r>
            <a:r>
              <a:rPr lang="en-US" sz="2200" b="1" dirty="0" smtClean="0"/>
              <a:t>CREW COUNT </a:t>
            </a:r>
            <a:r>
              <a:rPr lang="en-US" sz="2200" dirty="0" smtClean="0"/>
              <a:t>it will automatically Direct the user to tiny web URL in which there are two cases as follows:</a:t>
            </a:r>
          </a:p>
          <a:p>
            <a:pPr marL="0" indent="0">
              <a:buNone/>
            </a:pPr>
            <a:r>
              <a:rPr lang="en-US" sz="2200" dirty="0" smtClean="0"/>
              <a:t> (</a:t>
            </a:r>
            <a:r>
              <a:rPr lang="en-US" sz="2200" b="1" dirty="0" smtClean="0"/>
              <a:t>1)In case of customer he have to click get value this will show the user how much crowd is near the shop</a:t>
            </a:r>
          </a:p>
          <a:p>
            <a:pPr marL="0" indent="0">
              <a:buNone/>
            </a:pPr>
            <a:r>
              <a:rPr lang="en-US" sz="2200" dirty="0" smtClean="0"/>
              <a:t> (2)In store value shop keeper has to manually enter the estimated count of crowd in the tag and value in the place of tag he has to store his shop   name and value he has to store count By this he has enter the data manually every 5 min or 10 min or his wish how he can enter the data so that customers can track the crew count by just clicking the get value</a:t>
            </a:r>
          </a:p>
          <a:p>
            <a:pPr>
              <a:buFont typeface="Wingdings" pitchFamily="2" charset="2"/>
              <a:buChar char="Ø"/>
            </a:pPr>
            <a:r>
              <a:rPr lang="en-US" sz="2200" dirty="0" smtClean="0"/>
              <a:t>And </a:t>
            </a:r>
            <a:r>
              <a:rPr lang="en-US" sz="2200" b="1" dirty="0" smtClean="0"/>
              <a:t>by just clicking</a:t>
            </a:r>
            <a:r>
              <a:rPr lang="en-US" sz="2200" b="1" dirty="0" smtClean="0">
                <a:sym typeface="Wingdings" pitchFamily="2" charset="2"/>
              </a:rPr>
              <a:t></a:t>
            </a:r>
            <a:r>
              <a:rPr lang="en-US" sz="2200" b="1" dirty="0" smtClean="0"/>
              <a:t> STORES LIST </a:t>
            </a:r>
            <a:r>
              <a:rPr lang="en-US" sz="2200" dirty="0" smtClean="0"/>
              <a:t>it will automatically Direct to other screen were customers can see the list of shops in that area/town</a:t>
            </a:r>
          </a:p>
          <a:p>
            <a:pPr>
              <a:buFont typeface="Wingdings" pitchFamily="2" charset="2"/>
              <a:buChar char="Ø"/>
            </a:pPr>
            <a:r>
              <a:rPr lang="en-US" dirty="0" smtClean="0"/>
              <a:t>By clicking </a:t>
            </a:r>
            <a:r>
              <a:rPr lang="en-US" b="1" dirty="0" smtClean="0"/>
              <a:t>GUIDELINES LINES FOR COVID 19 </a:t>
            </a:r>
            <a:r>
              <a:rPr lang="en-US" b="1" dirty="0" smtClean="0">
                <a:sym typeface="Wingdings" pitchFamily="2" charset="2"/>
              </a:rPr>
              <a:t> Safety precautions</a:t>
            </a:r>
            <a:endParaRPr lang="en-US" sz="2200" b="1" dirty="0" smtClean="0"/>
          </a:p>
          <a:p>
            <a:pPr>
              <a:buFont typeface="Wingdings" pitchFamily="2" charset="2"/>
              <a:buChar char="Ø"/>
            </a:pPr>
            <a:endParaRPr lang="en-IN" sz="2200" dirty="0"/>
          </a:p>
        </p:txBody>
      </p:sp>
    </p:spTree>
    <p:extLst>
      <p:ext uri="{BB962C8B-B14F-4D97-AF65-F5344CB8AC3E}">
        <p14:creationId xmlns:p14="http://schemas.microsoft.com/office/powerpoint/2010/main" val="108362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lob:https://web.whatsapp.com/f1599a46-b839-41f8-92bc-370d7c2b44b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blob:https://web.whatsapp.com/f1599a46-b839-41f8-92bc-370d7c2b44b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943" y="17097"/>
            <a:ext cx="2644849" cy="333989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1840" y="0"/>
            <a:ext cx="2518720" cy="335699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78769" y="0"/>
            <a:ext cx="3165231" cy="335699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9" y="3422120"/>
            <a:ext cx="2697633" cy="34290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23817" y="3422120"/>
            <a:ext cx="2808312" cy="3399876"/>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78769" y="3422120"/>
            <a:ext cx="3054606" cy="3363872"/>
          </a:xfrm>
          <a:prstGeom prst="rect">
            <a:avLst/>
          </a:prstGeom>
        </p:spPr>
      </p:pic>
    </p:spTree>
    <p:extLst>
      <p:ext uri="{BB962C8B-B14F-4D97-AF65-F5344CB8AC3E}">
        <p14:creationId xmlns:p14="http://schemas.microsoft.com/office/powerpoint/2010/main" val="2676268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64" y="260648"/>
            <a:ext cx="2808312" cy="309634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832" y="109756"/>
            <a:ext cx="2734744" cy="335699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4576" y="130324"/>
            <a:ext cx="3165231" cy="335699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96" y="2276872"/>
            <a:ext cx="9144000" cy="4581128"/>
          </a:xfrm>
          <a:prstGeom prst="rect">
            <a:avLst/>
          </a:prstGeom>
        </p:spPr>
      </p:pic>
    </p:spTree>
    <p:extLst>
      <p:ext uri="{BB962C8B-B14F-4D97-AF65-F5344CB8AC3E}">
        <p14:creationId xmlns:p14="http://schemas.microsoft.com/office/powerpoint/2010/main" val="17971087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329</TotalTime>
  <Words>1260</Words>
  <Application>Microsoft Office PowerPoint</Application>
  <PresentationFormat>On-screen Show (4:3)</PresentationFormat>
  <Paragraphs>106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Adjacency</vt:lpstr>
      <vt:lpstr>Have you ever wondered what if you can track the status of a queue near a shop during these pandemic situation using an app? So Here we are presenting  you   “ TECH INNOVATOR’S CROWD ALERT SYSTEM ”</vt:lpstr>
      <vt:lpstr>PowerPoint Presentation</vt:lpstr>
      <vt:lpstr>VISION OF OUR PRODUCT</vt:lpstr>
      <vt:lpstr>PROBLEM &amp; CURRENT SOLUTIONS:</vt:lpstr>
      <vt:lpstr>OUR  PROPOSED SYSTEM:</vt:lpstr>
      <vt:lpstr>FLOW DIAGRAM OF THE PRODUCT</vt:lpstr>
      <vt:lpstr>PowerPoint Presentation</vt:lpstr>
      <vt:lpstr>PowerPoint Presentation</vt:lpstr>
      <vt:lpstr>PowerPoint Presentation</vt:lpstr>
      <vt:lpstr>MARKET OPPORTUNITY:</vt:lpstr>
      <vt:lpstr>PowerPoint Presentation</vt:lpstr>
      <vt:lpstr>Market Approach &amp; Strategy:</vt:lpstr>
      <vt:lpstr>COMPETITION:</vt:lpstr>
      <vt:lpstr>TEAM DETAILS:</vt:lpstr>
      <vt:lpstr>INVESTMENT:</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Have you ever wondered what if you can track the status of a queue near a shop during these pandemic situation using an app? So Here we presenting you   “ TECH INNOVATOR’S CROWD ALERT SYSTEM ”</dc:title>
  <dc:creator>Vikram Naidu</dc:creator>
  <cp:lastModifiedBy>Vikram Naidu</cp:lastModifiedBy>
  <cp:revision>33</cp:revision>
  <dcterms:created xsi:type="dcterms:W3CDTF">2020-05-08T10:15:22Z</dcterms:created>
  <dcterms:modified xsi:type="dcterms:W3CDTF">2020-09-20T06:55:58Z</dcterms:modified>
</cp:coreProperties>
</file>