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81" r:id="rId3"/>
    <p:sldId id="287" r:id="rId4"/>
    <p:sldId id="267" r:id="rId5"/>
    <p:sldId id="289" r:id="rId6"/>
    <p:sldId id="28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4254"/>
    <a:srgbClr val="EA41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_____Microsoft_Excel.xlsx"/></Relationships>
</file>

<file path=ppt/charts/_rels/chart2.xml.rels><?xml version="1.0" encoding="UTF-8" standalone="yes"?>
<Relationships xmlns="http://schemas.openxmlformats.org/package/2006/relationships"><Relationship Id="rId1" Type="http://schemas.openxmlformats.org/officeDocument/2006/relationships/package" Target="../embeddings/_____Microsoft_Excel1.xlsx"/></Relationships>
</file>

<file path=ppt/charts/_rels/chart3.xml.rels><?xml version="1.0" encoding="UTF-8" standalone="yes"?>
<Relationships xmlns="http://schemas.openxmlformats.org/package/2006/relationships"><Relationship Id="rId1" Type="http://schemas.openxmlformats.org/officeDocument/2006/relationships/package" Target="../embeddings/_____Microsoft_Excel2.xlsx"/></Relationships>
</file>

<file path=ppt/charts/_rels/chart4.xml.rels><?xml version="1.0" encoding="UTF-8" standalone="yes"?>
<Relationships xmlns="http://schemas.openxmlformats.org/package/2006/relationships"><Relationship Id="rId1" Type="http://schemas.openxmlformats.org/officeDocument/2006/relationships/package" Target="../embeddings/_____Microsoft_Excel3.xlsx"/></Relationships>
</file>

<file path=ppt/charts/_rels/chart5.xml.rels><?xml version="1.0" encoding="UTF-8" standalone="yes"?>
<Relationships xmlns="http://schemas.openxmlformats.org/package/2006/relationships"><Relationship Id="rId1" Type="http://schemas.openxmlformats.org/officeDocument/2006/relationships/package" Target="../embeddings/_____Microsoft_Excel4.xlsx"/></Relationships>
</file>

<file path=ppt/charts/_rels/chart6.xml.rels><?xml version="1.0" encoding="UTF-8" standalone="yes"?>
<Relationships xmlns="http://schemas.openxmlformats.org/package/2006/relationships"><Relationship Id="rId1" Type="http://schemas.openxmlformats.org/officeDocument/2006/relationships/package" Target="../embeddings/_____Microsoft_Excel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noFill/>
              </a:ln>
              <a:effectLst/>
            </c:spPr>
            <c:extLst>
              <c:ext xmlns:c16="http://schemas.microsoft.com/office/drawing/2014/chart" uri="{C3380CC4-5D6E-409C-BE32-E72D297353CC}">
                <c16:uniqueId val="{00000001-ADA2-4F96-995E-C4687FC47E45}"/>
              </c:ext>
            </c:extLst>
          </c:dPt>
          <c:dPt>
            <c:idx val="1"/>
            <c:bubble3D val="0"/>
            <c:spPr>
              <a:solidFill>
                <a:schemeClr val="tx2">
                  <a:alpha val="10000"/>
                </a:schemeClr>
              </a:solidFill>
              <a:ln w="19050">
                <a:noFill/>
              </a:ln>
              <a:effectLst/>
            </c:spPr>
            <c:extLst>
              <c:ext xmlns:c16="http://schemas.microsoft.com/office/drawing/2014/chart" uri="{C3380CC4-5D6E-409C-BE32-E72D297353CC}">
                <c16:uniqueId val="{00000003-ADA2-4F96-995E-C4687FC47E4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DA2-4F96-995E-C4687FC47E4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DA2-4F96-995E-C4687FC47E45}"/>
              </c:ext>
            </c:extLst>
          </c:dPt>
          <c:cat>
            <c:strRef>
              <c:f>Sheet1!$A$2:$A$5</c:f>
              <c:strCache>
                <c:ptCount val="2"/>
                <c:pt idx="0">
                  <c:v>1st Qtr</c:v>
                </c:pt>
                <c:pt idx="1">
                  <c:v>2nd Qtr</c:v>
                </c:pt>
              </c:strCache>
            </c:strRef>
          </c:cat>
          <c:val>
            <c:numRef>
              <c:f>Sheet1!$B$2:$B$5</c:f>
              <c:numCache>
                <c:formatCode>General</c:formatCode>
                <c:ptCount val="4"/>
                <c:pt idx="0">
                  <c:v>75</c:v>
                </c:pt>
                <c:pt idx="1">
                  <c:v>25</c:v>
                </c:pt>
              </c:numCache>
            </c:numRef>
          </c:val>
          <c:extLst>
            <c:ext xmlns:c16="http://schemas.microsoft.com/office/drawing/2014/chart" uri="{C3380CC4-5D6E-409C-BE32-E72D297353CC}">
              <c16:uniqueId val="{00000008-ADA2-4F96-995E-C4687FC47E45}"/>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2"/>
              </a:solidFill>
              <a:ln w="19050">
                <a:noFill/>
              </a:ln>
              <a:effectLst/>
            </c:spPr>
            <c:extLst>
              <c:ext xmlns:c16="http://schemas.microsoft.com/office/drawing/2014/chart" uri="{C3380CC4-5D6E-409C-BE32-E72D297353CC}">
                <c16:uniqueId val="{00000001-DA49-4E60-BAF0-003BB5659567}"/>
              </c:ext>
            </c:extLst>
          </c:dPt>
          <c:dPt>
            <c:idx val="1"/>
            <c:bubble3D val="0"/>
            <c:spPr>
              <a:solidFill>
                <a:schemeClr val="tx2">
                  <a:alpha val="10000"/>
                </a:schemeClr>
              </a:solidFill>
              <a:ln w="19050">
                <a:noFill/>
              </a:ln>
              <a:effectLst/>
            </c:spPr>
            <c:extLst>
              <c:ext xmlns:c16="http://schemas.microsoft.com/office/drawing/2014/chart" uri="{C3380CC4-5D6E-409C-BE32-E72D297353CC}">
                <c16:uniqueId val="{00000003-DA49-4E60-BAF0-003BB565956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A49-4E60-BAF0-003BB565956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A49-4E60-BAF0-003BB5659567}"/>
              </c:ext>
            </c:extLst>
          </c:dPt>
          <c:cat>
            <c:strRef>
              <c:f>Sheet1!$A$2:$A$5</c:f>
              <c:strCache>
                <c:ptCount val="2"/>
                <c:pt idx="0">
                  <c:v>1st Qtr</c:v>
                </c:pt>
                <c:pt idx="1">
                  <c:v>2nd Qtr</c:v>
                </c:pt>
              </c:strCache>
            </c:strRef>
          </c:cat>
          <c:val>
            <c:numRef>
              <c:f>Sheet1!$B$2:$B$5</c:f>
              <c:numCache>
                <c:formatCode>General</c:formatCode>
                <c:ptCount val="4"/>
                <c:pt idx="0">
                  <c:v>90</c:v>
                </c:pt>
                <c:pt idx="1">
                  <c:v>10</c:v>
                </c:pt>
              </c:numCache>
            </c:numRef>
          </c:val>
          <c:extLst>
            <c:ext xmlns:c16="http://schemas.microsoft.com/office/drawing/2014/chart" uri="{C3380CC4-5D6E-409C-BE32-E72D297353CC}">
              <c16:uniqueId val="{00000008-DA49-4E60-BAF0-003BB5659567}"/>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3"/>
              </a:solidFill>
              <a:ln w="19050">
                <a:noFill/>
              </a:ln>
              <a:effectLst/>
            </c:spPr>
            <c:extLst>
              <c:ext xmlns:c16="http://schemas.microsoft.com/office/drawing/2014/chart" uri="{C3380CC4-5D6E-409C-BE32-E72D297353CC}">
                <c16:uniqueId val="{00000001-47ED-430B-ACB1-82B46AADEF77}"/>
              </c:ext>
            </c:extLst>
          </c:dPt>
          <c:dPt>
            <c:idx val="1"/>
            <c:bubble3D val="0"/>
            <c:spPr>
              <a:solidFill>
                <a:schemeClr val="tx2">
                  <a:alpha val="10000"/>
                </a:schemeClr>
              </a:solidFill>
              <a:ln w="19050">
                <a:noFill/>
              </a:ln>
              <a:effectLst/>
            </c:spPr>
            <c:extLst>
              <c:ext xmlns:c16="http://schemas.microsoft.com/office/drawing/2014/chart" uri="{C3380CC4-5D6E-409C-BE32-E72D297353CC}">
                <c16:uniqueId val="{00000003-47ED-430B-ACB1-82B46AADEF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7ED-430B-ACB1-82B46AADEF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7ED-430B-ACB1-82B46AADEF77}"/>
              </c:ext>
            </c:extLst>
          </c:dPt>
          <c:cat>
            <c:strRef>
              <c:f>Sheet1!$A$2:$A$5</c:f>
              <c:strCache>
                <c:ptCount val="2"/>
                <c:pt idx="0">
                  <c:v>1st Qtr</c:v>
                </c:pt>
                <c:pt idx="1">
                  <c:v>2nd Qtr</c:v>
                </c:pt>
              </c:strCache>
            </c:strRef>
          </c:cat>
          <c:val>
            <c:numRef>
              <c:f>Sheet1!$B$2:$B$5</c:f>
              <c:numCache>
                <c:formatCode>General</c:formatCode>
                <c:ptCount val="4"/>
                <c:pt idx="0">
                  <c:v>90</c:v>
                </c:pt>
                <c:pt idx="1">
                  <c:v>10</c:v>
                </c:pt>
              </c:numCache>
            </c:numRef>
          </c:val>
          <c:extLst>
            <c:ext xmlns:c16="http://schemas.microsoft.com/office/drawing/2014/chart" uri="{C3380CC4-5D6E-409C-BE32-E72D297353CC}">
              <c16:uniqueId val="{00000008-47ED-430B-ACB1-82B46AADEF77}"/>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4"/>
              </a:solidFill>
              <a:ln w="19050">
                <a:noFill/>
              </a:ln>
              <a:effectLst/>
            </c:spPr>
            <c:extLst>
              <c:ext xmlns:c16="http://schemas.microsoft.com/office/drawing/2014/chart" uri="{C3380CC4-5D6E-409C-BE32-E72D297353CC}">
                <c16:uniqueId val="{00000001-DF09-4945-AB58-AF39DE64D90D}"/>
              </c:ext>
            </c:extLst>
          </c:dPt>
          <c:dPt>
            <c:idx val="1"/>
            <c:bubble3D val="0"/>
            <c:spPr>
              <a:solidFill>
                <a:schemeClr val="tx2">
                  <a:alpha val="10000"/>
                </a:schemeClr>
              </a:solidFill>
              <a:ln w="19050">
                <a:noFill/>
              </a:ln>
              <a:effectLst/>
            </c:spPr>
            <c:extLst>
              <c:ext xmlns:c16="http://schemas.microsoft.com/office/drawing/2014/chart" uri="{C3380CC4-5D6E-409C-BE32-E72D297353CC}">
                <c16:uniqueId val="{00000003-DF09-4945-AB58-AF39DE64D90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F09-4945-AB58-AF39DE64D90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F09-4945-AB58-AF39DE64D90D}"/>
              </c:ext>
            </c:extLst>
          </c:dPt>
          <c:cat>
            <c:strRef>
              <c:f>Sheet1!$A$2:$A$5</c:f>
              <c:strCache>
                <c:ptCount val="2"/>
                <c:pt idx="0">
                  <c:v>1st Qtr</c:v>
                </c:pt>
                <c:pt idx="1">
                  <c:v>2nd Qtr</c:v>
                </c:pt>
              </c:strCache>
            </c:strRef>
          </c:cat>
          <c:val>
            <c:numRef>
              <c:f>Sheet1!$B$2:$B$5</c:f>
              <c:numCache>
                <c:formatCode>General</c:formatCode>
                <c:ptCount val="4"/>
                <c:pt idx="0">
                  <c:v>75</c:v>
                </c:pt>
                <c:pt idx="1">
                  <c:v>25</c:v>
                </c:pt>
              </c:numCache>
            </c:numRef>
          </c:val>
          <c:extLst>
            <c:ext xmlns:c16="http://schemas.microsoft.com/office/drawing/2014/chart" uri="{C3380CC4-5D6E-409C-BE32-E72D297353CC}">
              <c16:uniqueId val="{00000008-DF09-4945-AB58-AF39DE64D90D}"/>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5"/>
              </a:solidFill>
              <a:ln w="19050">
                <a:noFill/>
              </a:ln>
              <a:effectLst/>
            </c:spPr>
            <c:extLst>
              <c:ext xmlns:c16="http://schemas.microsoft.com/office/drawing/2014/chart" uri="{C3380CC4-5D6E-409C-BE32-E72D297353CC}">
                <c16:uniqueId val="{00000001-7FA2-426F-B341-76CF6008AD00}"/>
              </c:ext>
            </c:extLst>
          </c:dPt>
          <c:dPt>
            <c:idx val="1"/>
            <c:bubble3D val="0"/>
            <c:spPr>
              <a:solidFill>
                <a:schemeClr val="tx2">
                  <a:alpha val="10000"/>
                </a:schemeClr>
              </a:solidFill>
              <a:ln w="19050">
                <a:noFill/>
              </a:ln>
              <a:effectLst/>
            </c:spPr>
            <c:extLst>
              <c:ext xmlns:c16="http://schemas.microsoft.com/office/drawing/2014/chart" uri="{C3380CC4-5D6E-409C-BE32-E72D297353CC}">
                <c16:uniqueId val="{00000003-7FA2-426F-B341-76CF6008AD0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FA2-426F-B341-76CF6008AD0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FA2-426F-B341-76CF6008AD00}"/>
              </c:ext>
            </c:extLst>
          </c:dPt>
          <c:cat>
            <c:strRef>
              <c:f>Sheet1!$A$2:$A$5</c:f>
              <c:strCache>
                <c:ptCount val="2"/>
                <c:pt idx="0">
                  <c:v>1st Qtr</c:v>
                </c:pt>
                <c:pt idx="1">
                  <c:v>2nd Qtr</c:v>
                </c:pt>
              </c:strCache>
            </c:strRef>
          </c:cat>
          <c:val>
            <c:numRef>
              <c:f>Sheet1!$B$2:$B$5</c:f>
              <c:numCache>
                <c:formatCode>General</c:formatCode>
                <c:ptCount val="4"/>
                <c:pt idx="0">
                  <c:v>90</c:v>
                </c:pt>
                <c:pt idx="1">
                  <c:v>10</c:v>
                </c:pt>
              </c:numCache>
            </c:numRef>
          </c:val>
          <c:extLst>
            <c:ext xmlns:c16="http://schemas.microsoft.com/office/drawing/2014/chart" uri="{C3380CC4-5D6E-409C-BE32-E72D297353CC}">
              <c16:uniqueId val="{00000008-7FA2-426F-B341-76CF6008AD00}"/>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6"/>
              </a:solidFill>
              <a:ln w="19050">
                <a:noFill/>
              </a:ln>
              <a:effectLst/>
            </c:spPr>
            <c:extLst>
              <c:ext xmlns:c16="http://schemas.microsoft.com/office/drawing/2014/chart" uri="{C3380CC4-5D6E-409C-BE32-E72D297353CC}">
                <c16:uniqueId val="{00000001-6619-47E6-A4AF-7C59455362B1}"/>
              </c:ext>
            </c:extLst>
          </c:dPt>
          <c:dPt>
            <c:idx val="1"/>
            <c:bubble3D val="0"/>
            <c:spPr>
              <a:solidFill>
                <a:schemeClr val="tx2">
                  <a:alpha val="10000"/>
                </a:schemeClr>
              </a:solidFill>
              <a:ln w="19050">
                <a:noFill/>
              </a:ln>
              <a:effectLst/>
            </c:spPr>
            <c:extLst>
              <c:ext xmlns:c16="http://schemas.microsoft.com/office/drawing/2014/chart" uri="{C3380CC4-5D6E-409C-BE32-E72D297353CC}">
                <c16:uniqueId val="{00000003-6619-47E6-A4AF-7C59455362B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619-47E6-A4AF-7C59455362B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619-47E6-A4AF-7C59455362B1}"/>
              </c:ext>
            </c:extLst>
          </c:dPt>
          <c:cat>
            <c:strRef>
              <c:f>Sheet1!$A$2:$A$5</c:f>
              <c:strCache>
                <c:ptCount val="2"/>
                <c:pt idx="0">
                  <c:v>1st Qtr</c:v>
                </c:pt>
                <c:pt idx="1">
                  <c:v>2nd Qtr</c:v>
                </c:pt>
              </c:strCache>
            </c:strRef>
          </c:cat>
          <c:val>
            <c:numRef>
              <c:f>Sheet1!$B$2:$B$5</c:f>
              <c:numCache>
                <c:formatCode>General</c:formatCode>
                <c:ptCount val="4"/>
                <c:pt idx="0">
                  <c:v>90</c:v>
                </c:pt>
                <c:pt idx="1">
                  <c:v>10</c:v>
                </c:pt>
              </c:numCache>
            </c:numRef>
          </c:val>
          <c:extLst>
            <c:ext xmlns:c16="http://schemas.microsoft.com/office/drawing/2014/chart" uri="{C3380CC4-5D6E-409C-BE32-E72D297353CC}">
              <c16:uniqueId val="{00000008-6619-47E6-A4AF-7C59455362B1}"/>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78F83A-7497-4766-88CB-829EFEF0F7A3}" type="doc">
      <dgm:prSet loTypeId="urn:microsoft.com/office/officeart/2011/layout/TabList" loCatId="officeonline" qsTypeId="urn:microsoft.com/office/officeart/2005/8/quickstyle/3d4" qsCatId="3D" csTypeId="urn:microsoft.com/office/officeart/2005/8/colors/accent0_3" csCatId="mainScheme" phldr="1"/>
      <dgm:spPr/>
      <dgm:t>
        <a:bodyPr/>
        <a:lstStyle/>
        <a:p>
          <a:endParaRPr lang="en-US"/>
        </a:p>
      </dgm:t>
    </dgm:pt>
    <dgm:pt modelId="{DA0CC204-30AB-4D90-B7B7-6C7E88FE6D19}">
      <dgm:prSet phldrT="[Text]"/>
      <dgm:spPr/>
      <dgm:t>
        <a:bodyPr/>
        <a:lstStyle/>
        <a:p>
          <a:r>
            <a:rPr lang="en-US" dirty="0" smtClean="0"/>
            <a:t>BACKEND</a:t>
          </a:r>
          <a:endParaRPr lang="en-US" dirty="0"/>
        </a:p>
      </dgm:t>
    </dgm:pt>
    <dgm:pt modelId="{9F124B39-F2A8-465A-88A4-08B7C87BB55F}" type="parTrans" cxnId="{2EBE94F5-78A8-4E47-953E-27EFC17A5A46}">
      <dgm:prSet/>
      <dgm:spPr/>
      <dgm:t>
        <a:bodyPr/>
        <a:lstStyle/>
        <a:p>
          <a:endParaRPr lang="en-US"/>
        </a:p>
      </dgm:t>
    </dgm:pt>
    <dgm:pt modelId="{528BA99D-0806-4B03-B8D8-4924495D6080}" type="sibTrans" cxnId="{2EBE94F5-78A8-4E47-953E-27EFC17A5A46}">
      <dgm:prSet/>
      <dgm:spPr/>
      <dgm:t>
        <a:bodyPr/>
        <a:lstStyle/>
        <a:p>
          <a:endParaRPr lang="en-US"/>
        </a:p>
      </dgm:t>
    </dgm:pt>
    <dgm:pt modelId="{6DE5AC81-E134-49A1-878C-E8CD4716E62F}">
      <dgm:prSet phldrT="[Text]"/>
      <dgm:spPr/>
      <dgm:t>
        <a:bodyPr/>
        <a:lstStyle/>
        <a:p>
          <a:r>
            <a:rPr lang="en-US" dirty="0" smtClean="0"/>
            <a:t>FRONTEND</a:t>
          </a:r>
          <a:endParaRPr lang="en-US" dirty="0"/>
        </a:p>
      </dgm:t>
    </dgm:pt>
    <dgm:pt modelId="{C9361443-9CCC-434B-ADC9-8EE2622FC772}" type="parTrans" cxnId="{77BCBCB1-1EF4-4F85-B221-1AC36F018E3A}">
      <dgm:prSet/>
      <dgm:spPr/>
      <dgm:t>
        <a:bodyPr/>
        <a:lstStyle/>
        <a:p>
          <a:endParaRPr lang="en-US"/>
        </a:p>
      </dgm:t>
    </dgm:pt>
    <dgm:pt modelId="{4DFA411C-C876-4A32-9B18-FCC9C26C7116}" type="sibTrans" cxnId="{77BCBCB1-1EF4-4F85-B221-1AC36F018E3A}">
      <dgm:prSet/>
      <dgm:spPr/>
      <dgm:t>
        <a:bodyPr/>
        <a:lstStyle/>
        <a:p>
          <a:endParaRPr lang="en-US"/>
        </a:p>
      </dgm:t>
    </dgm:pt>
    <dgm:pt modelId="{59AE469B-438B-4D55-90E2-03764A87F31C}" type="pres">
      <dgm:prSet presAssocID="{9778F83A-7497-4766-88CB-829EFEF0F7A3}" presName="Name0" presStyleCnt="0">
        <dgm:presLayoutVars>
          <dgm:chMax/>
          <dgm:chPref val="3"/>
          <dgm:dir/>
          <dgm:animOne val="branch"/>
          <dgm:animLvl val="lvl"/>
        </dgm:presLayoutVars>
      </dgm:prSet>
      <dgm:spPr/>
      <dgm:t>
        <a:bodyPr/>
        <a:lstStyle/>
        <a:p>
          <a:endParaRPr lang="en-US"/>
        </a:p>
      </dgm:t>
    </dgm:pt>
    <dgm:pt modelId="{D76B4397-F3F5-4EEE-9AF3-A7F3D82BF5C1}" type="pres">
      <dgm:prSet presAssocID="{DA0CC204-30AB-4D90-B7B7-6C7E88FE6D19}" presName="composite" presStyleCnt="0"/>
      <dgm:spPr/>
    </dgm:pt>
    <dgm:pt modelId="{36F40FD2-1C1C-434B-92B1-A9D3BB06835E}" type="pres">
      <dgm:prSet presAssocID="{DA0CC204-30AB-4D90-B7B7-6C7E88FE6D19}" presName="FirstChild" presStyleLbl="revTx" presStyleIdx="0" presStyleCnt="2">
        <dgm:presLayoutVars>
          <dgm:chMax val="0"/>
          <dgm:chPref val="0"/>
          <dgm:bulletEnabled val="1"/>
        </dgm:presLayoutVars>
      </dgm:prSet>
      <dgm:spPr/>
      <dgm:t>
        <a:bodyPr/>
        <a:lstStyle/>
        <a:p>
          <a:endParaRPr lang="en-US"/>
        </a:p>
      </dgm:t>
    </dgm:pt>
    <dgm:pt modelId="{F9373B25-0290-4E9B-8319-5101AB667375}" type="pres">
      <dgm:prSet presAssocID="{DA0CC204-30AB-4D90-B7B7-6C7E88FE6D19}" presName="Parent" presStyleLbl="alignNode1" presStyleIdx="0" presStyleCnt="2" custScaleX="60536" custScaleY="31264" custLinFactX="-5917" custLinFactNeighborX="-100000" custLinFactNeighborY="-28341">
        <dgm:presLayoutVars>
          <dgm:chMax val="3"/>
          <dgm:chPref val="3"/>
          <dgm:bulletEnabled val="1"/>
        </dgm:presLayoutVars>
      </dgm:prSet>
      <dgm:spPr/>
      <dgm:t>
        <a:bodyPr/>
        <a:lstStyle/>
        <a:p>
          <a:endParaRPr lang="en-US"/>
        </a:p>
      </dgm:t>
    </dgm:pt>
    <dgm:pt modelId="{81648A26-5667-45BF-AB72-13A48F3D0A61}" type="pres">
      <dgm:prSet presAssocID="{DA0CC204-30AB-4D90-B7B7-6C7E88FE6D19}" presName="Accent" presStyleLbl="parChTrans1D1" presStyleIdx="0" presStyleCnt="2" custLinFactY="-700000" custLinFactNeighborX="-26146" custLinFactNeighborY="-721806"/>
      <dgm:spPr/>
    </dgm:pt>
    <dgm:pt modelId="{470BB79B-BDFE-4AAD-AABC-0F9721842118}" type="pres">
      <dgm:prSet presAssocID="{528BA99D-0806-4B03-B8D8-4924495D6080}" presName="sibTrans" presStyleCnt="0"/>
      <dgm:spPr/>
    </dgm:pt>
    <dgm:pt modelId="{A0ED83E8-8EE1-48F8-BBB8-3BA873A5B17B}" type="pres">
      <dgm:prSet presAssocID="{6DE5AC81-E134-49A1-878C-E8CD4716E62F}" presName="composite" presStyleCnt="0"/>
      <dgm:spPr/>
    </dgm:pt>
    <dgm:pt modelId="{8A423939-C26B-4D40-82C2-F2EE95D60657}" type="pres">
      <dgm:prSet presAssocID="{6DE5AC81-E134-49A1-878C-E8CD4716E62F}" presName="FirstChild" presStyleLbl="revTx" presStyleIdx="1" presStyleCnt="2">
        <dgm:presLayoutVars>
          <dgm:chMax val="0"/>
          <dgm:chPref val="0"/>
          <dgm:bulletEnabled val="1"/>
        </dgm:presLayoutVars>
      </dgm:prSet>
      <dgm:spPr/>
    </dgm:pt>
    <dgm:pt modelId="{384A79FB-08A7-4C96-B3C8-FD8858B79CDA}" type="pres">
      <dgm:prSet presAssocID="{6DE5AC81-E134-49A1-878C-E8CD4716E62F}" presName="Parent" presStyleLbl="alignNode1" presStyleIdx="1" presStyleCnt="2" custScaleX="60536" custScaleY="31264" custLinFactNeighborX="-19626" custLinFactNeighborY="9363">
        <dgm:presLayoutVars>
          <dgm:chMax val="3"/>
          <dgm:chPref val="3"/>
          <dgm:bulletEnabled val="1"/>
        </dgm:presLayoutVars>
      </dgm:prSet>
      <dgm:spPr/>
      <dgm:t>
        <a:bodyPr/>
        <a:lstStyle/>
        <a:p>
          <a:endParaRPr lang="en-US"/>
        </a:p>
      </dgm:t>
    </dgm:pt>
    <dgm:pt modelId="{03A94EBD-4350-4B03-A8D3-A8CD095CB950}" type="pres">
      <dgm:prSet presAssocID="{6DE5AC81-E134-49A1-878C-E8CD4716E62F}" presName="Accent" presStyleLbl="parChTrans1D1" presStyleIdx="1" presStyleCnt="2"/>
      <dgm:spPr/>
    </dgm:pt>
  </dgm:ptLst>
  <dgm:cxnLst>
    <dgm:cxn modelId="{C4660F4D-66A1-4F5F-AE4D-8E148D0C01AE}" type="presOf" srcId="{DA0CC204-30AB-4D90-B7B7-6C7E88FE6D19}" destId="{F9373B25-0290-4E9B-8319-5101AB667375}" srcOrd="0" destOrd="0" presId="urn:microsoft.com/office/officeart/2011/layout/TabList"/>
    <dgm:cxn modelId="{8BA7F9D4-C3C2-4885-BDA9-B2C2BC9B90C7}" type="presOf" srcId="{6DE5AC81-E134-49A1-878C-E8CD4716E62F}" destId="{384A79FB-08A7-4C96-B3C8-FD8858B79CDA}" srcOrd="0" destOrd="0" presId="urn:microsoft.com/office/officeart/2011/layout/TabList"/>
    <dgm:cxn modelId="{A50F219D-B577-4F0A-900E-63EB06D80039}" type="presOf" srcId="{9778F83A-7497-4766-88CB-829EFEF0F7A3}" destId="{59AE469B-438B-4D55-90E2-03764A87F31C}" srcOrd="0" destOrd="0" presId="urn:microsoft.com/office/officeart/2011/layout/TabList"/>
    <dgm:cxn modelId="{2EBE94F5-78A8-4E47-953E-27EFC17A5A46}" srcId="{9778F83A-7497-4766-88CB-829EFEF0F7A3}" destId="{DA0CC204-30AB-4D90-B7B7-6C7E88FE6D19}" srcOrd="0" destOrd="0" parTransId="{9F124B39-F2A8-465A-88A4-08B7C87BB55F}" sibTransId="{528BA99D-0806-4B03-B8D8-4924495D6080}"/>
    <dgm:cxn modelId="{77BCBCB1-1EF4-4F85-B221-1AC36F018E3A}" srcId="{9778F83A-7497-4766-88CB-829EFEF0F7A3}" destId="{6DE5AC81-E134-49A1-878C-E8CD4716E62F}" srcOrd="1" destOrd="0" parTransId="{C9361443-9CCC-434B-ADC9-8EE2622FC772}" sibTransId="{4DFA411C-C876-4A32-9B18-FCC9C26C7116}"/>
    <dgm:cxn modelId="{9EC557B2-F74D-4DB6-BC89-1D1A3E067F95}" type="presParOf" srcId="{59AE469B-438B-4D55-90E2-03764A87F31C}" destId="{D76B4397-F3F5-4EEE-9AF3-A7F3D82BF5C1}" srcOrd="0" destOrd="0" presId="urn:microsoft.com/office/officeart/2011/layout/TabList"/>
    <dgm:cxn modelId="{2469D494-18EB-4E81-B7CA-DE42F9833CEB}" type="presParOf" srcId="{D76B4397-F3F5-4EEE-9AF3-A7F3D82BF5C1}" destId="{36F40FD2-1C1C-434B-92B1-A9D3BB06835E}" srcOrd="0" destOrd="0" presId="urn:microsoft.com/office/officeart/2011/layout/TabList"/>
    <dgm:cxn modelId="{14DCDA33-F7BD-4EDB-8C09-32EDB1E162A4}" type="presParOf" srcId="{D76B4397-F3F5-4EEE-9AF3-A7F3D82BF5C1}" destId="{F9373B25-0290-4E9B-8319-5101AB667375}" srcOrd="1" destOrd="0" presId="urn:microsoft.com/office/officeart/2011/layout/TabList"/>
    <dgm:cxn modelId="{3FAFAF1C-43F9-44BC-B4F6-CBE94B85121B}" type="presParOf" srcId="{D76B4397-F3F5-4EEE-9AF3-A7F3D82BF5C1}" destId="{81648A26-5667-45BF-AB72-13A48F3D0A61}" srcOrd="2" destOrd="0" presId="urn:microsoft.com/office/officeart/2011/layout/TabList"/>
    <dgm:cxn modelId="{D03D626E-7683-4A12-BFD8-F56AB902CC90}" type="presParOf" srcId="{59AE469B-438B-4D55-90E2-03764A87F31C}" destId="{470BB79B-BDFE-4AAD-AABC-0F9721842118}" srcOrd="1" destOrd="0" presId="urn:microsoft.com/office/officeart/2011/layout/TabList"/>
    <dgm:cxn modelId="{780BD1F5-C8B6-4712-A462-7C195AE67C48}" type="presParOf" srcId="{59AE469B-438B-4D55-90E2-03764A87F31C}" destId="{A0ED83E8-8EE1-48F8-BBB8-3BA873A5B17B}" srcOrd="2" destOrd="0" presId="urn:microsoft.com/office/officeart/2011/layout/TabList"/>
    <dgm:cxn modelId="{208B726E-829C-4E67-A936-3DE1FB5F6EA4}" type="presParOf" srcId="{A0ED83E8-8EE1-48F8-BBB8-3BA873A5B17B}" destId="{8A423939-C26B-4D40-82C2-F2EE95D60657}" srcOrd="0" destOrd="0" presId="urn:microsoft.com/office/officeart/2011/layout/TabList"/>
    <dgm:cxn modelId="{53D68E41-D700-4827-954C-F4BBEE5E3AD1}" type="presParOf" srcId="{A0ED83E8-8EE1-48F8-BBB8-3BA873A5B17B}" destId="{384A79FB-08A7-4C96-B3C8-FD8858B79CDA}" srcOrd="1" destOrd="0" presId="urn:microsoft.com/office/officeart/2011/layout/TabList"/>
    <dgm:cxn modelId="{6736CB40-8C94-42F1-A2DC-F43CCB8EFBBB}" type="presParOf" srcId="{A0ED83E8-8EE1-48F8-BBB8-3BA873A5B17B}" destId="{03A94EBD-4350-4B03-A8D3-A8CD095CB950}" srcOrd="2" destOrd="0" presId="urn:microsoft.com/office/officeart/2011/layout/Tab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94EBD-4350-4B03-A8D3-A8CD095CB950}">
      <dsp:nvSpPr>
        <dsp:cNvPr id="0" name=""/>
        <dsp:cNvSpPr/>
      </dsp:nvSpPr>
      <dsp:spPr>
        <a:xfrm>
          <a:off x="0" y="4560526"/>
          <a:ext cx="8128000" cy="0"/>
        </a:xfrm>
        <a:prstGeom prst="line">
          <a:avLst/>
        </a:prstGeom>
        <a:noFill/>
        <a:ln w="12700" cap="flat" cmpd="sng" algn="ctr">
          <a:solidFill>
            <a:schemeClr val="dk2">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1648A26-5667-45BF-AB72-13A48F3D0A61}">
      <dsp:nvSpPr>
        <dsp:cNvPr id="0" name=""/>
        <dsp:cNvSpPr/>
      </dsp:nvSpPr>
      <dsp:spPr>
        <a:xfrm>
          <a:off x="0" y="2152332"/>
          <a:ext cx="8128000" cy="0"/>
        </a:xfrm>
        <a:prstGeom prst="line">
          <a:avLst/>
        </a:prstGeom>
        <a:noFill/>
        <a:ln w="12700" cap="flat" cmpd="sng" algn="ctr">
          <a:solidFill>
            <a:schemeClr val="dk2">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6F40FD2-1C1C-434B-92B1-A9D3BB06835E}">
      <dsp:nvSpPr>
        <dsp:cNvPr id="0" name=""/>
        <dsp:cNvSpPr/>
      </dsp:nvSpPr>
      <dsp:spPr>
        <a:xfrm>
          <a:off x="2113280" y="858140"/>
          <a:ext cx="6014720" cy="1806041"/>
        </a:xfrm>
        <a:prstGeom prst="rect">
          <a:avLst/>
        </a:prstGeom>
        <a:noFill/>
        <a:ln>
          <a:noFill/>
        </a:ln>
        <a:effectLst/>
      </dsp:spPr>
      <dsp:style>
        <a:lnRef idx="0">
          <a:scrgbClr r="0" g="0" b="0"/>
        </a:lnRef>
        <a:fillRef idx="0">
          <a:scrgbClr r="0" g="0" b="0"/>
        </a:fillRef>
        <a:effectRef idx="0">
          <a:scrgbClr r="0" g="0" b="0"/>
        </a:effectRef>
        <a:fontRef idx="minor"/>
      </dsp:style>
    </dsp:sp>
    <dsp:sp modelId="{F9373B25-0290-4E9B-8319-5101AB667375}">
      <dsp:nvSpPr>
        <dsp:cNvPr id="0" name=""/>
        <dsp:cNvSpPr/>
      </dsp:nvSpPr>
      <dsp:spPr>
        <a:xfrm>
          <a:off x="0" y="966990"/>
          <a:ext cx="1279295" cy="564640"/>
        </a:xfrm>
        <a:prstGeom prst="round2SameRect">
          <a:avLst>
            <a:gd name="adj1" fmla="val 16670"/>
            <a:gd name="adj2" fmla="val 0"/>
          </a:avLst>
        </a:prstGeom>
        <a:solidFill>
          <a:schemeClr val="dk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lvl="0" algn="ctr" defTabSz="844550">
            <a:lnSpc>
              <a:spcPct val="90000"/>
            </a:lnSpc>
            <a:spcBef>
              <a:spcPct val="0"/>
            </a:spcBef>
            <a:spcAft>
              <a:spcPct val="35000"/>
            </a:spcAft>
          </a:pPr>
          <a:r>
            <a:rPr lang="en-US" sz="1900" kern="1200" dirty="0" smtClean="0"/>
            <a:t>BACKEND</a:t>
          </a:r>
          <a:endParaRPr lang="en-US" sz="1900" kern="1200" dirty="0"/>
        </a:p>
      </dsp:txBody>
      <dsp:txXfrm>
        <a:off x="27568" y="994558"/>
        <a:ext cx="1224159" cy="537072"/>
      </dsp:txXfrm>
    </dsp:sp>
    <dsp:sp modelId="{8A423939-C26B-4D40-82C2-F2EE95D60657}">
      <dsp:nvSpPr>
        <dsp:cNvPr id="0" name=""/>
        <dsp:cNvSpPr/>
      </dsp:nvSpPr>
      <dsp:spPr>
        <a:xfrm>
          <a:off x="2113280" y="2754484"/>
          <a:ext cx="6014720" cy="1806041"/>
        </a:xfrm>
        <a:prstGeom prst="rect">
          <a:avLst/>
        </a:prstGeom>
        <a:noFill/>
        <a:ln>
          <a:noFill/>
        </a:ln>
        <a:effectLst/>
      </dsp:spPr>
      <dsp:style>
        <a:lnRef idx="0">
          <a:scrgbClr r="0" g="0" b="0"/>
        </a:lnRef>
        <a:fillRef idx="0">
          <a:scrgbClr r="0" g="0" b="0"/>
        </a:fillRef>
        <a:effectRef idx="0">
          <a:scrgbClr r="0" g="0" b="0"/>
        </a:effectRef>
        <a:fontRef idx="minor"/>
      </dsp:style>
    </dsp:sp>
    <dsp:sp modelId="{384A79FB-08A7-4C96-B3C8-FD8858B79CDA}">
      <dsp:nvSpPr>
        <dsp:cNvPr id="0" name=""/>
        <dsp:cNvSpPr/>
      </dsp:nvSpPr>
      <dsp:spPr>
        <a:xfrm>
          <a:off x="2240" y="3544284"/>
          <a:ext cx="1279295" cy="564640"/>
        </a:xfrm>
        <a:prstGeom prst="round2SameRect">
          <a:avLst>
            <a:gd name="adj1" fmla="val 16670"/>
            <a:gd name="adj2" fmla="val 0"/>
          </a:avLst>
        </a:prstGeom>
        <a:solidFill>
          <a:schemeClr val="dk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lvl="0" algn="ctr" defTabSz="844550">
            <a:lnSpc>
              <a:spcPct val="90000"/>
            </a:lnSpc>
            <a:spcBef>
              <a:spcPct val="0"/>
            </a:spcBef>
            <a:spcAft>
              <a:spcPct val="35000"/>
            </a:spcAft>
          </a:pPr>
          <a:r>
            <a:rPr lang="en-US" sz="1900" kern="1200" dirty="0" smtClean="0"/>
            <a:t>FRONTEND</a:t>
          </a:r>
          <a:endParaRPr lang="en-US" sz="1900" kern="1200" dirty="0"/>
        </a:p>
      </dsp:txBody>
      <dsp:txXfrm>
        <a:off x="29808" y="3571852"/>
        <a:ext cx="1224159" cy="537072"/>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7F60D5-86F9-4268-B0B9-D849B4E6023A}"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6829C0-9E66-4F97-B267-4402B32B3592}" type="slidenum">
              <a:rPr lang="en-US" smtClean="0"/>
              <a:t>‹#›</a:t>
            </a:fld>
            <a:endParaRPr lang="en-US"/>
          </a:p>
        </p:txBody>
      </p:sp>
    </p:spTree>
    <p:extLst>
      <p:ext uri="{BB962C8B-B14F-4D97-AF65-F5344CB8AC3E}">
        <p14:creationId xmlns:p14="http://schemas.microsoft.com/office/powerpoint/2010/main" val="2441452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43DC9-E5A5-4A10-9B47-80F859A32B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85A705-E4BD-40A3-840B-03F4E891F4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736EFD-9801-44D9-91A5-A78406D69BFE}"/>
              </a:ext>
            </a:extLst>
          </p:cNvPr>
          <p:cNvSpPr>
            <a:spLocks noGrp="1"/>
          </p:cNvSpPr>
          <p:nvPr>
            <p:ph type="dt" sz="half" idx="10"/>
          </p:nvPr>
        </p:nvSpPr>
        <p:spPr/>
        <p:txBody>
          <a:bodyPr/>
          <a:lstStyle/>
          <a:p>
            <a:fld id="{F721D725-344D-415B-B9CD-48187732D9BF}" type="datetimeFigureOut">
              <a:rPr lang="en-US" smtClean="0"/>
              <a:t>4/2/2022</a:t>
            </a:fld>
            <a:endParaRPr lang="en-US"/>
          </a:p>
        </p:txBody>
      </p:sp>
      <p:sp>
        <p:nvSpPr>
          <p:cNvPr id="5" name="Footer Placeholder 4">
            <a:extLst>
              <a:ext uri="{FF2B5EF4-FFF2-40B4-BE49-F238E27FC236}">
                <a16:creationId xmlns:a16="http://schemas.microsoft.com/office/drawing/2014/main" id="{361BAF94-3E8D-4F5A-B9E8-421BBFECC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5149D-E42B-4AA9-B204-F1722D10362B}"/>
              </a:ext>
            </a:extLst>
          </p:cNvPr>
          <p:cNvSpPr>
            <a:spLocks noGrp="1"/>
          </p:cNvSpPr>
          <p:nvPr>
            <p:ph type="sldNum" sz="quarter" idx="12"/>
          </p:nvPr>
        </p:nvSpPr>
        <p:spPr/>
        <p:txBody>
          <a:bodyPr/>
          <a:lstStyle/>
          <a:p>
            <a:fld id="{3A01CDC4-01CD-4203-ABC7-8450C980531B}" type="slidenum">
              <a:rPr lang="en-US" smtClean="0"/>
              <a:t>‹#›</a:t>
            </a:fld>
            <a:endParaRPr lang="en-US"/>
          </a:p>
        </p:txBody>
      </p:sp>
    </p:spTree>
    <p:extLst>
      <p:ext uri="{BB962C8B-B14F-4D97-AF65-F5344CB8AC3E}">
        <p14:creationId xmlns:p14="http://schemas.microsoft.com/office/powerpoint/2010/main" val="705220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26A7-B292-4981-8315-808D09FF51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9DD652-7E22-498D-9F92-C63BD74B784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FCFBF-B3F8-44FD-BC0F-2A5228DEED12}"/>
              </a:ext>
            </a:extLst>
          </p:cNvPr>
          <p:cNvSpPr>
            <a:spLocks noGrp="1"/>
          </p:cNvSpPr>
          <p:nvPr>
            <p:ph type="dt" sz="half" idx="10"/>
          </p:nvPr>
        </p:nvSpPr>
        <p:spPr/>
        <p:txBody>
          <a:bodyPr/>
          <a:lstStyle/>
          <a:p>
            <a:fld id="{F721D725-344D-415B-B9CD-48187732D9BF}" type="datetimeFigureOut">
              <a:rPr lang="en-US" smtClean="0"/>
              <a:t>4/2/2022</a:t>
            </a:fld>
            <a:endParaRPr lang="en-US"/>
          </a:p>
        </p:txBody>
      </p:sp>
      <p:sp>
        <p:nvSpPr>
          <p:cNvPr id="5" name="Footer Placeholder 4">
            <a:extLst>
              <a:ext uri="{FF2B5EF4-FFF2-40B4-BE49-F238E27FC236}">
                <a16:creationId xmlns:a16="http://schemas.microsoft.com/office/drawing/2014/main" id="{8C8687E9-8402-4339-B1C8-66D1EF0CB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FA3429-8602-4457-A131-BE2A26CCFE9C}"/>
              </a:ext>
            </a:extLst>
          </p:cNvPr>
          <p:cNvSpPr>
            <a:spLocks noGrp="1"/>
          </p:cNvSpPr>
          <p:nvPr>
            <p:ph type="sldNum" sz="quarter" idx="12"/>
          </p:nvPr>
        </p:nvSpPr>
        <p:spPr/>
        <p:txBody>
          <a:bodyPr/>
          <a:lstStyle/>
          <a:p>
            <a:fld id="{3A01CDC4-01CD-4203-ABC7-8450C980531B}" type="slidenum">
              <a:rPr lang="en-US" smtClean="0"/>
              <a:t>‹#›</a:t>
            </a:fld>
            <a:endParaRPr lang="en-US"/>
          </a:p>
        </p:txBody>
      </p:sp>
    </p:spTree>
    <p:extLst>
      <p:ext uri="{BB962C8B-B14F-4D97-AF65-F5344CB8AC3E}">
        <p14:creationId xmlns:p14="http://schemas.microsoft.com/office/powerpoint/2010/main" val="950736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135F85-EC8C-462A-8AA2-E6E8112A46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8B6700-2DA5-4774-B577-8180F1F490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0F44F-FDB4-4F03-8D8F-3CA5B83A98D5}"/>
              </a:ext>
            </a:extLst>
          </p:cNvPr>
          <p:cNvSpPr>
            <a:spLocks noGrp="1"/>
          </p:cNvSpPr>
          <p:nvPr>
            <p:ph type="dt" sz="half" idx="10"/>
          </p:nvPr>
        </p:nvSpPr>
        <p:spPr/>
        <p:txBody>
          <a:bodyPr/>
          <a:lstStyle/>
          <a:p>
            <a:fld id="{F721D725-344D-415B-B9CD-48187732D9BF}" type="datetimeFigureOut">
              <a:rPr lang="en-US" smtClean="0"/>
              <a:t>4/2/2022</a:t>
            </a:fld>
            <a:endParaRPr lang="en-US"/>
          </a:p>
        </p:txBody>
      </p:sp>
      <p:sp>
        <p:nvSpPr>
          <p:cNvPr id="5" name="Footer Placeholder 4">
            <a:extLst>
              <a:ext uri="{FF2B5EF4-FFF2-40B4-BE49-F238E27FC236}">
                <a16:creationId xmlns:a16="http://schemas.microsoft.com/office/drawing/2014/main" id="{BCD22CED-27D9-49D3-B2AE-13B433925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45FEC-86B5-4E84-A709-9E3A8D70DEF7}"/>
              </a:ext>
            </a:extLst>
          </p:cNvPr>
          <p:cNvSpPr>
            <a:spLocks noGrp="1"/>
          </p:cNvSpPr>
          <p:nvPr>
            <p:ph type="sldNum" sz="quarter" idx="12"/>
          </p:nvPr>
        </p:nvSpPr>
        <p:spPr/>
        <p:txBody>
          <a:bodyPr/>
          <a:lstStyle/>
          <a:p>
            <a:fld id="{3A01CDC4-01CD-4203-ABC7-8450C980531B}" type="slidenum">
              <a:rPr lang="en-US" smtClean="0"/>
              <a:t>‹#›</a:t>
            </a:fld>
            <a:endParaRPr lang="en-US"/>
          </a:p>
        </p:txBody>
      </p:sp>
    </p:spTree>
    <p:extLst>
      <p:ext uri="{BB962C8B-B14F-4D97-AF65-F5344CB8AC3E}">
        <p14:creationId xmlns:p14="http://schemas.microsoft.com/office/powerpoint/2010/main" val="3646592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779704"/>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250826"/>
            <a:ext cx="10515600" cy="561974"/>
          </a:xfrm>
        </p:spPr>
        <p:txBody>
          <a:bodyPr>
            <a:normAutofit/>
          </a:bodyPr>
          <a:lstStyle>
            <a:lvl1pPr>
              <a:defRPr sz="3600"/>
            </a:lvl1pPr>
          </a:lstStyle>
          <a:p>
            <a:r>
              <a:rPr lang="en-US"/>
              <a:t>Click to edit Master title style</a:t>
            </a:r>
            <a:endParaRPr lang="en-US" dirty="0"/>
          </a:p>
        </p:txBody>
      </p:sp>
      <p:sp>
        <p:nvSpPr>
          <p:cNvPr id="8" name="Text Placeholder 7"/>
          <p:cNvSpPr>
            <a:spLocks noGrp="1"/>
          </p:cNvSpPr>
          <p:nvPr>
            <p:ph type="body" sz="quarter" idx="13"/>
          </p:nvPr>
        </p:nvSpPr>
        <p:spPr>
          <a:xfrm>
            <a:off x="838200" y="749300"/>
            <a:ext cx="10515600" cy="419100"/>
          </a:xfrm>
        </p:spPr>
        <p:txBody>
          <a:bodyPr>
            <a:noAutofit/>
          </a:bodyPr>
          <a:lstStyle>
            <a:lvl1pPr marL="0" indent="0">
              <a:buNone/>
              <a:defRPr sz="1600"/>
            </a:lvl1pPr>
          </a:lstStyle>
          <a:p>
            <a:pPr lvl="0"/>
            <a:r>
              <a:rPr lang="en-US" dirty="0"/>
              <a:t>Click to edit Master text styles</a:t>
            </a:r>
          </a:p>
        </p:txBody>
      </p:sp>
    </p:spTree>
    <p:extLst>
      <p:ext uri="{BB962C8B-B14F-4D97-AF65-F5344CB8AC3E}">
        <p14:creationId xmlns:p14="http://schemas.microsoft.com/office/powerpoint/2010/main" val="231321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250826"/>
            <a:ext cx="10515600" cy="561974"/>
          </a:xfrm>
        </p:spPr>
        <p:txBody>
          <a:bodyPr>
            <a:normAutofit/>
          </a:bodyPr>
          <a:lstStyle>
            <a:lvl1pPr>
              <a:defRPr sz="3600"/>
            </a:lvl1pPr>
          </a:lstStyle>
          <a:p>
            <a:r>
              <a:rPr lang="en-US"/>
              <a:t>Click to edit Master title style</a:t>
            </a:r>
            <a:endParaRPr lang="en-US" dirty="0"/>
          </a:p>
        </p:txBody>
      </p:sp>
      <p:sp>
        <p:nvSpPr>
          <p:cNvPr id="8" name="Text Placeholder 7"/>
          <p:cNvSpPr>
            <a:spLocks noGrp="1"/>
          </p:cNvSpPr>
          <p:nvPr>
            <p:ph type="body" sz="quarter" idx="13"/>
          </p:nvPr>
        </p:nvSpPr>
        <p:spPr>
          <a:xfrm>
            <a:off x="838200" y="749300"/>
            <a:ext cx="10515600" cy="419100"/>
          </a:xfrm>
        </p:spPr>
        <p:txBody>
          <a:bodyPr>
            <a:noAutofit/>
          </a:bodyPr>
          <a:lstStyle>
            <a:lvl1pPr marL="0" indent="0">
              <a:buNone/>
              <a:defRPr sz="1600"/>
            </a:lvl1pPr>
          </a:lstStyle>
          <a:p>
            <a:pPr lvl="0"/>
            <a:r>
              <a:rPr lang="en-US" dirty="0"/>
              <a:t>Click to edit Master text styles</a:t>
            </a:r>
          </a:p>
        </p:txBody>
      </p:sp>
    </p:spTree>
    <p:extLst>
      <p:ext uri="{BB962C8B-B14F-4D97-AF65-F5344CB8AC3E}">
        <p14:creationId xmlns:p14="http://schemas.microsoft.com/office/powerpoint/2010/main" val="188718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461C5-A77B-4A45-B884-13909AB42C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E3009C-C480-4CB6-AA16-4149DC5D6A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436288-B8BD-4E39-A217-BEAA902D8E42}"/>
              </a:ext>
            </a:extLst>
          </p:cNvPr>
          <p:cNvSpPr>
            <a:spLocks noGrp="1"/>
          </p:cNvSpPr>
          <p:nvPr>
            <p:ph type="dt" sz="half" idx="10"/>
          </p:nvPr>
        </p:nvSpPr>
        <p:spPr/>
        <p:txBody>
          <a:bodyPr/>
          <a:lstStyle/>
          <a:p>
            <a:fld id="{F721D725-344D-415B-B9CD-48187732D9BF}" type="datetimeFigureOut">
              <a:rPr lang="en-US" smtClean="0"/>
              <a:t>4/2/2022</a:t>
            </a:fld>
            <a:endParaRPr lang="en-US"/>
          </a:p>
        </p:txBody>
      </p:sp>
      <p:sp>
        <p:nvSpPr>
          <p:cNvPr id="5" name="Footer Placeholder 4">
            <a:extLst>
              <a:ext uri="{FF2B5EF4-FFF2-40B4-BE49-F238E27FC236}">
                <a16:creationId xmlns:a16="http://schemas.microsoft.com/office/drawing/2014/main" id="{CAED1E9C-6D53-45C1-9D7F-32CE6C1D9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D1FD5-475B-4728-AEEB-F8D2496E424E}"/>
              </a:ext>
            </a:extLst>
          </p:cNvPr>
          <p:cNvSpPr>
            <a:spLocks noGrp="1"/>
          </p:cNvSpPr>
          <p:nvPr>
            <p:ph type="sldNum" sz="quarter" idx="12"/>
          </p:nvPr>
        </p:nvSpPr>
        <p:spPr/>
        <p:txBody>
          <a:bodyPr/>
          <a:lstStyle/>
          <a:p>
            <a:fld id="{3A01CDC4-01CD-4203-ABC7-8450C980531B}" type="slidenum">
              <a:rPr lang="en-US" smtClean="0"/>
              <a:t>‹#›</a:t>
            </a:fld>
            <a:endParaRPr lang="en-US"/>
          </a:p>
        </p:txBody>
      </p:sp>
    </p:spTree>
    <p:extLst>
      <p:ext uri="{BB962C8B-B14F-4D97-AF65-F5344CB8AC3E}">
        <p14:creationId xmlns:p14="http://schemas.microsoft.com/office/powerpoint/2010/main" val="229511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021A1-C8DA-4A1D-BDA6-9FB9AAB939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5D2B80-1311-4627-9F07-FF06F23BB9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FE1CE2-7A39-473F-922E-ACCC00542D8B}"/>
              </a:ext>
            </a:extLst>
          </p:cNvPr>
          <p:cNvSpPr>
            <a:spLocks noGrp="1"/>
          </p:cNvSpPr>
          <p:nvPr>
            <p:ph type="dt" sz="half" idx="10"/>
          </p:nvPr>
        </p:nvSpPr>
        <p:spPr/>
        <p:txBody>
          <a:bodyPr/>
          <a:lstStyle/>
          <a:p>
            <a:fld id="{F721D725-344D-415B-B9CD-48187732D9BF}" type="datetimeFigureOut">
              <a:rPr lang="en-US" smtClean="0"/>
              <a:t>4/2/2022</a:t>
            </a:fld>
            <a:endParaRPr lang="en-US"/>
          </a:p>
        </p:txBody>
      </p:sp>
      <p:sp>
        <p:nvSpPr>
          <p:cNvPr id="5" name="Footer Placeholder 4">
            <a:extLst>
              <a:ext uri="{FF2B5EF4-FFF2-40B4-BE49-F238E27FC236}">
                <a16:creationId xmlns:a16="http://schemas.microsoft.com/office/drawing/2014/main" id="{37B084C5-7979-44E3-AB4F-D78F4532B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DDAEB-562B-4B6C-AE89-5EA0A5AA0922}"/>
              </a:ext>
            </a:extLst>
          </p:cNvPr>
          <p:cNvSpPr>
            <a:spLocks noGrp="1"/>
          </p:cNvSpPr>
          <p:nvPr>
            <p:ph type="sldNum" sz="quarter" idx="12"/>
          </p:nvPr>
        </p:nvSpPr>
        <p:spPr/>
        <p:txBody>
          <a:bodyPr/>
          <a:lstStyle/>
          <a:p>
            <a:fld id="{3A01CDC4-01CD-4203-ABC7-8450C980531B}" type="slidenum">
              <a:rPr lang="en-US" smtClean="0"/>
              <a:t>‹#›</a:t>
            </a:fld>
            <a:endParaRPr lang="en-US"/>
          </a:p>
        </p:txBody>
      </p:sp>
    </p:spTree>
    <p:extLst>
      <p:ext uri="{BB962C8B-B14F-4D97-AF65-F5344CB8AC3E}">
        <p14:creationId xmlns:p14="http://schemas.microsoft.com/office/powerpoint/2010/main" val="2940611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86C87-07AA-4677-8CB1-0B0A82436A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8CFD19-EFE4-401A-A675-A90C276232C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7D80DF-C6BC-4BC1-A987-E8767D3D8C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473E0D-A23C-4B0B-8403-E5F4D6782ECE}"/>
              </a:ext>
            </a:extLst>
          </p:cNvPr>
          <p:cNvSpPr>
            <a:spLocks noGrp="1"/>
          </p:cNvSpPr>
          <p:nvPr>
            <p:ph type="dt" sz="half" idx="10"/>
          </p:nvPr>
        </p:nvSpPr>
        <p:spPr/>
        <p:txBody>
          <a:bodyPr/>
          <a:lstStyle/>
          <a:p>
            <a:fld id="{F721D725-344D-415B-B9CD-48187732D9BF}" type="datetimeFigureOut">
              <a:rPr lang="en-US" smtClean="0"/>
              <a:t>4/2/2022</a:t>
            </a:fld>
            <a:endParaRPr lang="en-US"/>
          </a:p>
        </p:txBody>
      </p:sp>
      <p:sp>
        <p:nvSpPr>
          <p:cNvPr id="6" name="Footer Placeholder 5">
            <a:extLst>
              <a:ext uri="{FF2B5EF4-FFF2-40B4-BE49-F238E27FC236}">
                <a16:creationId xmlns:a16="http://schemas.microsoft.com/office/drawing/2014/main" id="{11E7DA76-3B22-499E-9753-DCCC3562F6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616B33-10AB-4CD3-8765-EA4DD492D37E}"/>
              </a:ext>
            </a:extLst>
          </p:cNvPr>
          <p:cNvSpPr>
            <a:spLocks noGrp="1"/>
          </p:cNvSpPr>
          <p:nvPr>
            <p:ph type="sldNum" sz="quarter" idx="12"/>
          </p:nvPr>
        </p:nvSpPr>
        <p:spPr/>
        <p:txBody>
          <a:bodyPr/>
          <a:lstStyle/>
          <a:p>
            <a:fld id="{3A01CDC4-01CD-4203-ABC7-8450C980531B}" type="slidenum">
              <a:rPr lang="en-US" smtClean="0"/>
              <a:t>‹#›</a:t>
            </a:fld>
            <a:endParaRPr lang="en-US"/>
          </a:p>
        </p:txBody>
      </p:sp>
    </p:spTree>
    <p:extLst>
      <p:ext uri="{BB962C8B-B14F-4D97-AF65-F5344CB8AC3E}">
        <p14:creationId xmlns:p14="http://schemas.microsoft.com/office/powerpoint/2010/main" val="4107663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08F3-3544-4947-A54E-D84065069B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87EF1B-529A-4ECB-8921-1EFD72831C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9EBD86-5786-48D6-A18C-CB69B369E7D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1818E5-CCB3-4EBB-B400-1F71A8519B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5553618-DF50-41F5-8CC5-C6C3403F15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F06854-35FB-4F85-93E2-29E2BC791DD9}"/>
              </a:ext>
            </a:extLst>
          </p:cNvPr>
          <p:cNvSpPr>
            <a:spLocks noGrp="1"/>
          </p:cNvSpPr>
          <p:nvPr>
            <p:ph type="dt" sz="half" idx="10"/>
          </p:nvPr>
        </p:nvSpPr>
        <p:spPr/>
        <p:txBody>
          <a:bodyPr/>
          <a:lstStyle/>
          <a:p>
            <a:fld id="{F721D725-344D-415B-B9CD-48187732D9BF}" type="datetimeFigureOut">
              <a:rPr lang="en-US" smtClean="0"/>
              <a:t>4/2/2022</a:t>
            </a:fld>
            <a:endParaRPr lang="en-US"/>
          </a:p>
        </p:txBody>
      </p:sp>
      <p:sp>
        <p:nvSpPr>
          <p:cNvPr id="8" name="Footer Placeholder 7">
            <a:extLst>
              <a:ext uri="{FF2B5EF4-FFF2-40B4-BE49-F238E27FC236}">
                <a16:creationId xmlns:a16="http://schemas.microsoft.com/office/drawing/2014/main" id="{1A37D7A8-82A3-4B69-ACD3-3C8FF55526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F8DABA-6EBE-465C-AA3B-66CA4C6567A5}"/>
              </a:ext>
            </a:extLst>
          </p:cNvPr>
          <p:cNvSpPr>
            <a:spLocks noGrp="1"/>
          </p:cNvSpPr>
          <p:nvPr>
            <p:ph type="sldNum" sz="quarter" idx="12"/>
          </p:nvPr>
        </p:nvSpPr>
        <p:spPr/>
        <p:txBody>
          <a:bodyPr/>
          <a:lstStyle/>
          <a:p>
            <a:fld id="{3A01CDC4-01CD-4203-ABC7-8450C980531B}" type="slidenum">
              <a:rPr lang="en-US" smtClean="0"/>
              <a:t>‹#›</a:t>
            </a:fld>
            <a:endParaRPr lang="en-US"/>
          </a:p>
        </p:txBody>
      </p:sp>
    </p:spTree>
    <p:extLst>
      <p:ext uri="{BB962C8B-B14F-4D97-AF65-F5344CB8AC3E}">
        <p14:creationId xmlns:p14="http://schemas.microsoft.com/office/powerpoint/2010/main" val="152904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6E48-E143-421C-A16C-0AACA0530C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1ADA72-2282-45E4-AEF7-5B0E05856A1B}"/>
              </a:ext>
            </a:extLst>
          </p:cNvPr>
          <p:cNvSpPr>
            <a:spLocks noGrp="1"/>
          </p:cNvSpPr>
          <p:nvPr>
            <p:ph type="dt" sz="half" idx="10"/>
          </p:nvPr>
        </p:nvSpPr>
        <p:spPr/>
        <p:txBody>
          <a:bodyPr/>
          <a:lstStyle/>
          <a:p>
            <a:fld id="{F721D725-344D-415B-B9CD-48187732D9BF}" type="datetimeFigureOut">
              <a:rPr lang="en-US" smtClean="0"/>
              <a:t>4/2/2022</a:t>
            </a:fld>
            <a:endParaRPr lang="en-US"/>
          </a:p>
        </p:txBody>
      </p:sp>
      <p:sp>
        <p:nvSpPr>
          <p:cNvPr id="4" name="Footer Placeholder 3">
            <a:extLst>
              <a:ext uri="{FF2B5EF4-FFF2-40B4-BE49-F238E27FC236}">
                <a16:creationId xmlns:a16="http://schemas.microsoft.com/office/drawing/2014/main" id="{3B30138C-4F7B-4238-9B07-16D654BA81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35859E-379C-4873-8F58-8215995EA0AE}"/>
              </a:ext>
            </a:extLst>
          </p:cNvPr>
          <p:cNvSpPr>
            <a:spLocks noGrp="1"/>
          </p:cNvSpPr>
          <p:nvPr>
            <p:ph type="sldNum" sz="quarter" idx="12"/>
          </p:nvPr>
        </p:nvSpPr>
        <p:spPr/>
        <p:txBody>
          <a:bodyPr/>
          <a:lstStyle/>
          <a:p>
            <a:fld id="{3A01CDC4-01CD-4203-ABC7-8450C980531B}" type="slidenum">
              <a:rPr lang="en-US" smtClean="0"/>
              <a:t>‹#›</a:t>
            </a:fld>
            <a:endParaRPr lang="en-US"/>
          </a:p>
        </p:txBody>
      </p:sp>
    </p:spTree>
    <p:extLst>
      <p:ext uri="{BB962C8B-B14F-4D97-AF65-F5344CB8AC3E}">
        <p14:creationId xmlns:p14="http://schemas.microsoft.com/office/powerpoint/2010/main" val="2431082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3313A3-B360-4E2E-B94A-CFAFD36963C3}"/>
              </a:ext>
            </a:extLst>
          </p:cNvPr>
          <p:cNvSpPr>
            <a:spLocks noGrp="1"/>
          </p:cNvSpPr>
          <p:nvPr>
            <p:ph type="dt" sz="half" idx="10"/>
          </p:nvPr>
        </p:nvSpPr>
        <p:spPr/>
        <p:txBody>
          <a:bodyPr/>
          <a:lstStyle/>
          <a:p>
            <a:fld id="{F721D725-344D-415B-B9CD-48187732D9BF}" type="datetimeFigureOut">
              <a:rPr lang="en-US" smtClean="0"/>
              <a:t>4/2/2022</a:t>
            </a:fld>
            <a:endParaRPr lang="en-US"/>
          </a:p>
        </p:txBody>
      </p:sp>
      <p:sp>
        <p:nvSpPr>
          <p:cNvPr id="3" name="Footer Placeholder 2">
            <a:extLst>
              <a:ext uri="{FF2B5EF4-FFF2-40B4-BE49-F238E27FC236}">
                <a16:creationId xmlns:a16="http://schemas.microsoft.com/office/drawing/2014/main" id="{E2EEB65D-B70B-4A6D-9E43-0FCBA431B2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544775-A0EF-456E-8C53-4982383F60C4}"/>
              </a:ext>
            </a:extLst>
          </p:cNvPr>
          <p:cNvSpPr>
            <a:spLocks noGrp="1"/>
          </p:cNvSpPr>
          <p:nvPr>
            <p:ph type="sldNum" sz="quarter" idx="12"/>
          </p:nvPr>
        </p:nvSpPr>
        <p:spPr/>
        <p:txBody>
          <a:bodyPr/>
          <a:lstStyle/>
          <a:p>
            <a:fld id="{3A01CDC4-01CD-4203-ABC7-8450C980531B}" type="slidenum">
              <a:rPr lang="en-US" smtClean="0"/>
              <a:t>‹#›</a:t>
            </a:fld>
            <a:endParaRPr lang="en-US"/>
          </a:p>
        </p:txBody>
      </p:sp>
    </p:spTree>
    <p:extLst>
      <p:ext uri="{BB962C8B-B14F-4D97-AF65-F5344CB8AC3E}">
        <p14:creationId xmlns:p14="http://schemas.microsoft.com/office/powerpoint/2010/main" val="2387507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267C-C139-4143-8064-58123FA8E4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6C41F6-BDA9-4780-B251-5CD5725B6D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2DB95E-F4C3-490D-9B00-E93A5D412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E78960-8B39-4124-ABE0-A20A2416DAD1}"/>
              </a:ext>
            </a:extLst>
          </p:cNvPr>
          <p:cNvSpPr>
            <a:spLocks noGrp="1"/>
          </p:cNvSpPr>
          <p:nvPr>
            <p:ph type="dt" sz="half" idx="10"/>
          </p:nvPr>
        </p:nvSpPr>
        <p:spPr/>
        <p:txBody>
          <a:bodyPr/>
          <a:lstStyle/>
          <a:p>
            <a:fld id="{F721D725-344D-415B-B9CD-48187732D9BF}" type="datetimeFigureOut">
              <a:rPr lang="en-US" smtClean="0"/>
              <a:t>4/2/2022</a:t>
            </a:fld>
            <a:endParaRPr lang="en-US"/>
          </a:p>
        </p:txBody>
      </p:sp>
      <p:sp>
        <p:nvSpPr>
          <p:cNvPr id="6" name="Footer Placeholder 5">
            <a:extLst>
              <a:ext uri="{FF2B5EF4-FFF2-40B4-BE49-F238E27FC236}">
                <a16:creationId xmlns:a16="http://schemas.microsoft.com/office/drawing/2014/main" id="{D3A674E5-16D4-4D1C-ABDA-0BB98DF4F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9EAB52-338C-4094-ADE2-7C60D13EEBBF}"/>
              </a:ext>
            </a:extLst>
          </p:cNvPr>
          <p:cNvSpPr>
            <a:spLocks noGrp="1"/>
          </p:cNvSpPr>
          <p:nvPr>
            <p:ph type="sldNum" sz="quarter" idx="12"/>
          </p:nvPr>
        </p:nvSpPr>
        <p:spPr/>
        <p:txBody>
          <a:bodyPr/>
          <a:lstStyle/>
          <a:p>
            <a:fld id="{3A01CDC4-01CD-4203-ABC7-8450C980531B}" type="slidenum">
              <a:rPr lang="en-US" smtClean="0"/>
              <a:t>‹#›</a:t>
            </a:fld>
            <a:endParaRPr lang="en-US"/>
          </a:p>
        </p:txBody>
      </p:sp>
    </p:spTree>
    <p:extLst>
      <p:ext uri="{BB962C8B-B14F-4D97-AF65-F5344CB8AC3E}">
        <p14:creationId xmlns:p14="http://schemas.microsoft.com/office/powerpoint/2010/main" val="3927185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50AB-B8C2-4959-937D-5410537F40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9663D4-8B93-472B-BAF2-E2CDB5B062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73EC54-7D77-42C1-86CB-734B2D34A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4741D0-8F20-40DB-8D8D-3BC0789139BC}"/>
              </a:ext>
            </a:extLst>
          </p:cNvPr>
          <p:cNvSpPr>
            <a:spLocks noGrp="1"/>
          </p:cNvSpPr>
          <p:nvPr>
            <p:ph type="dt" sz="half" idx="10"/>
          </p:nvPr>
        </p:nvSpPr>
        <p:spPr/>
        <p:txBody>
          <a:bodyPr/>
          <a:lstStyle/>
          <a:p>
            <a:fld id="{F721D725-344D-415B-B9CD-48187732D9BF}" type="datetimeFigureOut">
              <a:rPr lang="en-US" smtClean="0"/>
              <a:t>4/2/2022</a:t>
            </a:fld>
            <a:endParaRPr lang="en-US"/>
          </a:p>
        </p:txBody>
      </p:sp>
      <p:sp>
        <p:nvSpPr>
          <p:cNvPr id="6" name="Footer Placeholder 5">
            <a:extLst>
              <a:ext uri="{FF2B5EF4-FFF2-40B4-BE49-F238E27FC236}">
                <a16:creationId xmlns:a16="http://schemas.microsoft.com/office/drawing/2014/main" id="{F8CA03A0-F502-4526-AAC5-D0222E097C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D22057-1AF7-4574-9E7A-2A62DB07C5F6}"/>
              </a:ext>
            </a:extLst>
          </p:cNvPr>
          <p:cNvSpPr>
            <a:spLocks noGrp="1"/>
          </p:cNvSpPr>
          <p:nvPr>
            <p:ph type="sldNum" sz="quarter" idx="12"/>
          </p:nvPr>
        </p:nvSpPr>
        <p:spPr/>
        <p:txBody>
          <a:bodyPr/>
          <a:lstStyle/>
          <a:p>
            <a:fld id="{3A01CDC4-01CD-4203-ABC7-8450C980531B}" type="slidenum">
              <a:rPr lang="en-US" smtClean="0"/>
              <a:t>‹#›</a:t>
            </a:fld>
            <a:endParaRPr lang="en-US"/>
          </a:p>
        </p:txBody>
      </p:sp>
    </p:spTree>
    <p:extLst>
      <p:ext uri="{BB962C8B-B14F-4D97-AF65-F5344CB8AC3E}">
        <p14:creationId xmlns:p14="http://schemas.microsoft.com/office/powerpoint/2010/main" val="224714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46E533-E113-4AD0-AF56-EF5997CD96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613B90-2C70-496D-9B83-087B5D3B4B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C99AF-775D-4031-9250-E17C5A8A92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D725-344D-415B-B9CD-48187732D9BF}" type="datetimeFigureOut">
              <a:rPr lang="en-US" smtClean="0"/>
              <a:t>4/2/2022</a:t>
            </a:fld>
            <a:endParaRPr lang="en-US"/>
          </a:p>
        </p:txBody>
      </p:sp>
      <p:sp>
        <p:nvSpPr>
          <p:cNvPr id="5" name="Footer Placeholder 4">
            <a:extLst>
              <a:ext uri="{FF2B5EF4-FFF2-40B4-BE49-F238E27FC236}">
                <a16:creationId xmlns:a16="http://schemas.microsoft.com/office/drawing/2014/main" id="{CA1375C1-D651-4FC6-98A4-6F51C739ED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FFE294-0055-4CCA-B76E-9FC5F56B0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1CDC4-01CD-4203-ABC7-8450C980531B}" type="slidenum">
              <a:rPr lang="en-US" smtClean="0"/>
              <a:t>‹#›</a:t>
            </a:fld>
            <a:endParaRPr lang="en-US"/>
          </a:p>
        </p:txBody>
      </p:sp>
    </p:spTree>
    <p:extLst>
      <p:ext uri="{BB962C8B-B14F-4D97-AF65-F5344CB8AC3E}">
        <p14:creationId xmlns:p14="http://schemas.microsoft.com/office/powerpoint/2010/main" val="1800951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6" r:id="rId13"/>
    <p:sldLayoutId id="214748367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13" Type="http://schemas.microsoft.com/office/2007/relationships/diagramDrawing" Target="../diagrams/drawing1.xml"/><Relationship Id="rId3" Type="http://schemas.openxmlformats.org/officeDocument/2006/relationships/chart" Target="../charts/chart2.xml"/><Relationship Id="rId7" Type="http://schemas.openxmlformats.org/officeDocument/2006/relationships/chart" Target="../charts/chart6.xml"/><Relationship Id="rId12" Type="http://schemas.openxmlformats.org/officeDocument/2006/relationships/diagramColors" Target="../diagrams/colors1.xml"/><Relationship Id="rId2" Type="http://schemas.openxmlformats.org/officeDocument/2006/relationships/chart" Target="../charts/chart1.xml"/><Relationship Id="rId1" Type="http://schemas.openxmlformats.org/officeDocument/2006/relationships/slideLayout" Target="../slideLayouts/slideLayout12.xml"/><Relationship Id="rId6" Type="http://schemas.openxmlformats.org/officeDocument/2006/relationships/chart" Target="../charts/chart5.xml"/><Relationship Id="rId11" Type="http://schemas.openxmlformats.org/officeDocument/2006/relationships/diagramQuickStyle" Target="../diagrams/quickStyle1.xml"/><Relationship Id="rId5" Type="http://schemas.openxmlformats.org/officeDocument/2006/relationships/chart" Target="../charts/chart4.xml"/><Relationship Id="rId10" Type="http://schemas.openxmlformats.org/officeDocument/2006/relationships/diagramLayout" Target="../diagrams/layout1.xml"/><Relationship Id="rId4" Type="http://schemas.openxmlformats.org/officeDocument/2006/relationships/chart" Target="../charts/chart3.xml"/><Relationship Id="rId9"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4585874" y="3795661"/>
            <a:ext cx="6337300" cy="423333"/>
          </a:xfrm>
        </p:spPr>
        <p:txBody>
          <a:bodyPr>
            <a:noAutofit/>
          </a:bodyPr>
          <a:lstStyle/>
          <a:p>
            <a:pPr marL="0" indent="0" algn="ctr">
              <a:buNone/>
            </a:pPr>
            <a:r>
              <a:rPr lang="en-US" sz="2400" dirty="0" smtClean="0">
                <a:latin typeface="Bebas Neue" panose="020B0606020202050201" pitchFamily="34" charset="0"/>
              </a:rPr>
              <a:t>Cleaning Services.</a:t>
            </a:r>
            <a:endParaRPr lang="en-US" sz="2400" dirty="0">
              <a:latin typeface="Bebas Neue" panose="020B0606020202050201" pitchFamily="34" charset="0"/>
            </a:endParaRPr>
          </a:p>
        </p:txBody>
      </p:sp>
      <p:grpSp>
        <p:nvGrpSpPr>
          <p:cNvPr id="16" name="Group 15"/>
          <p:cNvGrpSpPr/>
          <p:nvPr/>
        </p:nvGrpSpPr>
        <p:grpSpPr>
          <a:xfrm>
            <a:off x="3086004" y="5194331"/>
            <a:ext cx="6261100" cy="105833"/>
            <a:chOff x="2571750" y="1828800"/>
            <a:chExt cx="13430250" cy="209550"/>
          </a:xfrm>
        </p:grpSpPr>
        <p:sp>
          <p:nvSpPr>
            <p:cNvPr id="17" name="Rectangle 16"/>
            <p:cNvSpPr/>
            <p:nvPr/>
          </p:nvSpPr>
          <p:spPr>
            <a:xfrm>
              <a:off x="2571750" y="1828800"/>
              <a:ext cx="2686050" cy="209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Rectangle 17"/>
            <p:cNvSpPr/>
            <p:nvPr/>
          </p:nvSpPr>
          <p:spPr>
            <a:xfrm>
              <a:off x="5257800" y="1828800"/>
              <a:ext cx="2686050" cy="209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Rectangle 18"/>
            <p:cNvSpPr/>
            <p:nvPr/>
          </p:nvSpPr>
          <p:spPr>
            <a:xfrm>
              <a:off x="7943850" y="1828800"/>
              <a:ext cx="2686050" cy="209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Rectangle 19"/>
            <p:cNvSpPr/>
            <p:nvPr/>
          </p:nvSpPr>
          <p:spPr>
            <a:xfrm>
              <a:off x="10629900" y="1828800"/>
              <a:ext cx="2686050" cy="2095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Rectangle 20"/>
            <p:cNvSpPr/>
            <p:nvPr/>
          </p:nvSpPr>
          <p:spPr>
            <a:xfrm>
              <a:off x="13315950" y="1828800"/>
              <a:ext cx="2686050" cy="2095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4" name="TextBox 3">
            <a:extLst>
              <a:ext uri="{FF2B5EF4-FFF2-40B4-BE49-F238E27FC236}">
                <a16:creationId xmlns:a16="http://schemas.microsoft.com/office/drawing/2014/main" id="{394BB9B5-B33D-4189-A219-07A3ED647A57}"/>
              </a:ext>
            </a:extLst>
          </p:cNvPr>
          <p:cNvSpPr txBox="1"/>
          <p:nvPr/>
        </p:nvSpPr>
        <p:spPr>
          <a:xfrm>
            <a:off x="3545573" y="5332545"/>
            <a:ext cx="5418161" cy="584775"/>
          </a:xfrm>
          <a:prstGeom prst="rect">
            <a:avLst/>
          </a:prstGeom>
          <a:noFill/>
        </p:spPr>
        <p:txBody>
          <a:bodyPr wrap="square" rtlCol="0">
            <a:spAutoFit/>
          </a:bodyPr>
          <a:lstStyle/>
          <a:p>
            <a:pPr algn="ctr"/>
            <a:r>
              <a:rPr lang="en-US" sz="3200" dirty="0" smtClean="0">
                <a:latin typeface="Bebas Neue" panose="020B0606020202050201" pitchFamily="34" charset="0"/>
              </a:rPr>
              <a:t>‘Making </a:t>
            </a:r>
            <a:r>
              <a:rPr lang="en-US" sz="3200" dirty="0">
                <a:latin typeface="Bebas Neue" panose="020B0606020202050201" pitchFamily="34" charset="0"/>
              </a:rPr>
              <a:t>Every House A </a:t>
            </a:r>
            <a:r>
              <a:rPr lang="en-US" sz="3200" dirty="0" smtClean="0">
                <a:latin typeface="Bebas Neue" panose="020B0606020202050201" pitchFamily="34" charset="0"/>
              </a:rPr>
              <a:t>Home’</a:t>
            </a:r>
            <a:endParaRPr lang="en-US" sz="3200" dirty="0">
              <a:latin typeface="Bebas Neue" panose="020B0606020202050201"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193" y="939929"/>
            <a:ext cx="5794920" cy="4229690"/>
          </a:xfrm>
          <a:prstGeom prst="rect">
            <a:avLst/>
          </a:prstGeom>
        </p:spPr>
      </p:pic>
      <p:sp>
        <p:nvSpPr>
          <p:cNvPr id="11" name="TextBox 10">
            <a:extLst>
              <a:ext uri="{FF2B5EF4-FFF2-40B4-BE49-F238E27FC236}">
                <a16:creationId xmlns:a16="http://schemas.microsoft.com/office/drawing/2014/main" id="{394BB9B5-B33D-4189-A219-07A3ED647A57}"/>
              </a:ext>
            </a:extLst>
          </p:cNvPr>
          <p:cNvSpPr txBox="1"/>
          <p:nvPr/>
        </p:nvSpPr>
        <p:spPr>
          <a:xfrm>
            <a:off x="172283" y="6121050"/>
            <a:ext cx="2517908" cy="584775"/>
          </a:xfrm>
          <a:prstGeom prst="rect">
            <a:avLst/>
          </a:prstGeom>
          <a:noFill/>
        </p:spPr>
        <p:txBody>
          <a:bodyPr wrap="square" rtlCol="0">
            <a:spAutoFit/>
          </a:bodyPr>
          <a:lstStyle/>
          <a:p>
            <a:pPr algn="ctr"/>
            <a:r>
              <a:rPr lang="en-US" sz="1600" dirty="0" smtClean="0">
                <a:latin typeface="Bebas Neue" panose="020B0606020202050201" pitchFamily="34" charset="0"/>
              </a:rPr>
              <a:t>RUTUJA FIRKE</a:t>
            </a:r>
          </a:p>
          <a:p>
            <a:pPr algn="ctr"/>
            <a:r>
              <a:rPr lang="en-US" sz="1600" dirty="0" smtClean="0">
                <a:latin typeface="Bebas Neue" panose="020B0606020202050201" pitchFamily="34" charset="0"/>
              </a:rPr>
              <a:t>AMEYA JONDHALE</a:t>
            </a:r>
            <a:endParaRPr lang="en-US" sz="1600" dirty="0">
              <a:latin typeface="Bebas Neue" panose="020B0606020202050201" pitchFamily="34" charset="0"/>
            </a:endParaRPr>
          </a:p>
        </p:txBody>
      </p:sp>
      <p:sp>
        <p:nvSpPr>
          <p:cNvPr id="12" name="TextBox 11">
            <a:extLst>
              <a:ext uri="{FF2B5EF4-FFF2-40B4-BE49-F238E27FC236}">
                <a16:creationId xmlns:a16="http://schemas.microsoft.com/office/drawing/2014/main" id="{394BB9B5-B33D-4189-A219-07A3ED647A57}"/>
              </a:ext>
            </a:extLst>
          </p:cNvPr>
          <p:cNvSpPr txBox="1"/>
          <p:nvPr/>
        </p:nvSpPr>
        <p:spPr>
          <a:xfrm>
            <a:off x="4759693" y="6119596"/>
            <a:ext cx="2517908" cy="584775"/>
          </a:xfrm>
          <a:prstGeom prst="rect">
            <a:avLst/>
          </a:prstGeom>
          <a:noFill/>
        </p:spPr>
        <p:txBody>
          <a:bodyPr wrap="square" rtlCol="0">
            <a:spAutoFit/>
          </a:bodyPr>
          <a:lstStyle/>
          <a:p>
            <a:pPr algn="ctr"/>
            <a:r>
              <a:rPr lang="en-US" sz="1600" dirty="0" smtClean="0">
                <a:latin typeface="Bebas Neue" panose="020B0606020202050201" pitchFamily="34" charset="0"/>
              </a:rPr>
              <a:t>PRATIK JADHAV</a:t>
            </a:r>
          </a:p>
          <a:p>
            <a:pPr algn="ctr"/>
            <a:r>
              <a:rPr lang="en-US" sz="1600" dirty="0" smtClean="0">
                <a:latin typeface="Bebas Neue" panose="020B0606020202050201" pitchFamily="34" charset="0"/>
              </a:rPr>
              <a:t>SIDDIQUE SHAIKH</a:t>
            </a:r>
            <a:endParaRPr lang="en-US" sz="1600" dirty="0">
              <a:latin typeface="Bebas Neue" panose="020B0606020202050201" pitchFamily="34" charset="0"/>
            </a:endParaRPr>
          </a:p>
        </p:txBody>
      </p:sp>
      <p:sp>
        <p:nvSpPr>
          <p:cNvPr id="13" name="TextBox 12">
            <a:extLst>
              <a:ext uri="{FF2B5EF4-FFF2-40B4-BE49-F238E27FC236}">
                <a16:creationId xmlns:a16="http://schemas.microsoft.com/office/drawing/2014/main" id="{394BB9B5-B33D-4189-A219-07A3ED647A57}"/>
              </a:ext>
            </a:extLst>
          </p:cNvPr>
          <p:cNvSpPr txBox="1"/>
          <p:nvPr/>
        </p:nvSpPr>
        <p:spPr>
          <a:xfrm>
            <a:off x="9347104" y="6121050"/>
            <a:ext cx="2517908" cy="584775"/>
          </a:xfrm>
          <a:prstGeom prst="rect">
            <a:avLst/>
          </a:prstGeom>
          <a:noFill/>
        </p:spPr>
        <p:txBody>
          <a:bodyPr wrap="square" rtlCol="0">
            <a:spAutoFit/>
          </a:bodyPr>
          <a:lstStyle/>
          <a:p>
            <a:pPr algn="ctr"/>
            <a:r>
              <a:rPr lang="en-US" sz="1600" dirty="0" smtClean="0">
                <a:latin typeface="Bebas Neue" panose="020B0606020202050201" pitchFamily="34" charset="0"/>
              </a:rPr>
              <a:t>KARTIK GUND</a:t>
            </a:r>
          </a:p>
          <a:p>
            <a:pPr algn="ctr"/>
            <a:r>
              <a:rPr lang="en-US" sz="1600" dirty="0" smtClean="0">
                <a:latin typeface="Bebas Neue" panose="020B0606020202050201" pitchFamily="34" charset="0"/>
              </a:rPr>
              <a:t>VIKRAM PARDESHI</a:t>
            </a:r>
            <a:endParaRPr lang="en-US" sz="1600" dirty="0">
              <a:latin typeface="Bebas Neue" panose="020B0606020202050201" pitchFamily="34" charset="0"/>
            </a:endParaRPr>
          </a:p>
        </p:txBody>
      </p:sp>
    </p:spTree>
    <p:extLst>
      <p:ext uri="{BB962C8B-B14F-4D97-AF65-F5344CB8AC3E}">
        <p14:creationId xmlns:p14="http://schemas.microsoft.com/office/powerpoint/2010/main" val="8572015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be 12"/>
          <p:cNvSpPr/>
          <p:nvPr/>
        </p:nvSpPr>
        <p:spPr>
          <a:xfrm rot="50106">
            <a:off x="9481564" y="3356113"/>
            <a:ext cx="1231900" cy="1231900"/>
          </a:xfrm>
          <a:prstGeom prst="cube">
            <a:avLst/>
          </a:prstGeom>
          <a:solidFill>
            <a:schemeClr val="accent3">
              <a:alpha val="70000"/>
            </a:schemeClr>
          </a:solidFill>
          <a:ln>
            <a:solidFill>
              <a:schemeClr val="accent3">
                <a:lumMod val="75000"/>
              </a:schemeClr>
            </a:solid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2">
                  <a:alpha val="31000"/>
                </a:schemeClr>
              </a:solidFill>
            </a:endParaRPr>
          </a:p>
        </p:txBody>
      </p:sp>
      <p:sp>
        <p:nvSpPr>
          <p:cNvPr id="11" name="Cube 10"/>
          <p:cNvSpPr/>
          <p:nvPr/>
        </p:nvSpPr>
        <p:spPr>
          <a:xfrm rot="50106">
            <a:off x="8412203" y="4313737"/>
            <a:ext cx="1231900" cy="1231900"/>
          </a:xfrm>
          <a:prstGeom prst="cube">
            <a:avLst/>
          </a:prstGeom>
          <a:solidFill>
            <a:schemeClr val="accent2">
              <a:alpha val="70000"/>
            </a:schemeClr>
          </a:solidFill>
          <a:ln>
            <a:solidFill>
              <a:schemeClr val="accent2">
                <a:lumMod val="75000"/>
              </a:schemeClr>
            </a:solid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2">
                  <a:alpha val="31000"/>
                </a:schemeClr>
              </a:solidFill>
            </a:endParaRPr>
          </a:p>
        </p:txBody>
      </p:sp>
      <p:sp>
        <p:nvSpPr>
          <p:cNvPr id="68" name="TextBox 67"/>
          <p:cNvSpPr txBox="1"/>
          <p:nvPr/>
        </p:nvSpPr>
        <p:spPr>
          <a:xfrm>
            <a:off x="10812184" y="1568284"/>
            <a:ext cx="2558241" cy="769441"/>
          </a:xfrm>
          <a:prstGeom prst="rect">
            <a:avLst/>
          </a:prstGeom>
          <a:noFill/>
        </p:spPr>
        <p:txBody>
          <a:bodyPr wrap="square" rtlCol="0">
            <a:spAutoFit/>
          </a:bodyPr>
          <a:lstStyle/>
          <a:p>
            <a:r>
              <a:rPr lang="en-US" sz="4400" dirty="0">
                <a:solidFill>
                  <a:schemeClr val="tx1">
                    <a:alpha val="31000"/>
                  </a:schemeClr>
                </a:solidFill>
                <a:latin typeface="Bahnschrift Condensed" panose="020B0502040204020203" pitchFamily="34" charset="0"/>
              </a:rPr>
              <a:t>Why</a:t>
            </a:r>
            <a:r>
              <a:rPr lang="en-US" sz="4400" dirty="0">
                <a:solidFill>
                  <a:schemeClr val="tx1">
                    <a:alpha val="31000"/>
                  </a:schemeClr>
                </a:solidFill>
                <a:latin typeface="Bebas Neue" panose="020B0606020202050201" pitchFamily="34" charset="0"/>
              </a:rPr>
              <a:t>?</a:t>
            </a:r>
          </a:p>
        </p:txBody>
      </p:sp>
      <p:sp>
        <p:nvSpPr>
          <p:cNvPr id="70" name="TextBox 69"/>
          <p:cNvSpPr txBox="1"/>
          <p:nvPr/>
        </p:nvSpPr>
        <p:spPr>
          <a:xfrm>
            <a:off x="5522539" y="2223110"/>
            <a:ext cx="2558241" cy="769441"/>
          </a:xfrm>
          <a:prstGeom prst="rect">
            <a:avLst/>
          </a:prstGeom>
          <a:noFill/>
        </p:spPr>
        <p:txBody>
          <a:bodyPr wrap="square" rtlCol="0">
            <a:spAutoFit/>
          </a:bodyPr>
          <a:lstStyle/>
          <a:p>
            <a:pPr algn="r"/>
            <a:r>
              <a:rPr lang="en-US" sz="4400" dirty="0">
                <a:solidFill>
                  <a:schemeClr val="tx1">
                    <a:alpha val="31000"/>
                  </a:schemeClr>
                </a:solidFill>
                <a:latin typeface="Bahnschrift Condensed" panose="020B0502040204020203" pitchFamily="34" charset="0"/>
              </a:rPr>
              <a:t>What</a:t>
            </a:r>
            <a:r>
              <a:rPr lang="en-US" sz="4400" dirty="0">
                <a:solidFill>
                  <a:schemeClr val="tx1">
                    <a:alpha val="31000"/>
                  </a:schemeClr>
                </a:solidFill>
                <a:latin typeface="Bebas Neue" panose="020B0606020202050201" pitchFamily="34" charset="0"/>
              </a:rPr>
              <a:t>?</a:t>
            </a:r>
          </a:p>
        </p:txBody>
      </p:sp>
      <p:sp>
        <p:nvSpPr>
          <p:cNvPr id="63" name="Freeform 62"/>
          <p:cNvSpPr/>
          <p:nvPr/>
        </p:nvSpPr>
        <p:spPr>
          <a:xfrm>
            <a:off x="8026400" y="2590800"/>
            <a:ext cx="1016000" cy="1854200"/>
          </a:xfrm>
          <a:custGeom>
            <a:avLst/>
            <a:gdLst>
              <a:gd name="connsiteX0" fmla="*/ 1524000 w 1524000"/>
              <a:gd name="connsiteY0" fmla="*/ 2781300 h 2781300"/>
              <a:gd name="connsiteX1" fmla="*/ 1524000 w 1524000"/>
              <a:gd name="connsiteY1" fmla="*/ 0 h 2781300"/>
              <a:gd name="connsiteX2" fmla="*/ 0 w 1524000"/>
              <a:gd name="connsiteY2" fmla="*/ 0 h 2781300"/>
            </a:gdLst>
            <a:ahLst/>
            <a:cxnLst>
              <a:cxn ang="0">
                <a:pos x="connsiteX0" y="connsiteY0"/>
              </a:cxn>
              <a:cxn ang="0">
                <a:pos x="connsiteX1" y="connsiteY1"/>
              </a:cxn>
              <a:cxn ang="0">
                <a:pos x="connsiteX2" y="connsiteY2"/>
              </a:cxn>
            </a:cxnLst>
            <a:rect l="l" t="t" r="r" b="b"/>
            <a:pathLst>
              <a:path w="1524000" h="2781300">
                <a:moveTo>
                  <a:pt x="1524000" y="2781300"/>
                </a:moveTo>
                <a:lnTo>
                  <a:pt x="1524000" y="0"/>
                </a:lnTo>
                <a:lnTo>
                  <a:pt x="0" y="0"/>
                </a:lnTo>
              </a:path>
            </a:pathLst>
          </a:cu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2">
                  <a:alpha val="31000"/>
                </a:schemeClr>
              </a:solidFill>
            </a:endParaRPr>
          </a:p>
        </p:txBody>
      </p:sp>
      <p:sp>
        <p:nvSpPr>
          <p:cNvPr id="65" name="Freeform 64"/>
          <p:cNvSpPr/>
          <p:nvPr/>
        </p:nvSpPr>
        <p:spPr>
          <a:xfrm>
            <a:off x="10083800" y="1917700"/>
            <a:ext cx="762000" cy="1524000"/>
          </a:xfrm>
          <a:custGeom>
            <a:avLst/>
            <a:gdLst>
              <a:gd name="connsiteX0" fmla="*/ 0 w 1143000"/>
              <a:gd name="connsiteY0" fmla="*/ 2286000 h 2286000"/>
              <a:gd name="connsiteX1" fmla="*/ 0 w 1143000"/>
              <a:gd name="connsiteY1" fmla="*/ 590550 h 2286000"/>
              <a:gd name="connsiteX2" fmla="*/ 0 w 1143000"/>
              <a:gd name="connsiteY2" fmla="*/ 0 h 2286000"/>
              <a:gd name="connsiteX3" fmla="*/ 1143000 w 1143000"/>
              <a:gd name="connsiteY3" fmla="*/ 0 h 2286000"/>
            </a:gdLst>
            <a:ahLst/>
            <a:cxnLst>
              <a:cxn ang="0">
                <a:pos x="connsiteX0" y="connsiteY0"/>
              </a:cxn>
              <a:cxn ang="0">
                <a:pos x="connsiteX1" y="connsiteY1"/>
              </a:cxn>
              <a:cxn ang="0">
                <a:pos x="connsiteX2" y="connsiteY2"/>
              </a:cxn>
              <a:cxn ang="0">
                <a:pos x="connsiteX3" y="connsiteY3"/>
              </a:cxn>
            </a:cxnLst>
            <a:rect l="l" t="t" r="r" b="b"/>
            <a:pathLst>
              <a:path w="1143000" h="2286000">
                <a:moveTo>
                  <a:pt x="0" y="2286000"/>
                </a:moveTo>
                <a:lnTo>
                  <a:pt x="0" y="590550"/>
                </a:lnTo>
                <a:lnTo>
                  <a:pt x="0" y="0"/>
                </a:lnTo>
                <a:lnTo>
                  <a:pt x="1143000" y="0"/>
                </a:lnTo>
              </a:path>
            </a:pathLst>
          </a:cu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2">
                  <a:alpha val="31000"/>
                </a:schemeClr>
              </a:solidFill>
            </a:endParaRPr>
          </a:p>
        </p:txBody>
      </p:sp>
      <p:sp>
        <p:nvSpPr>
          <p:cNvPr id="2" name="Title 1"/>
          <p:cNvSpPr>
            <a:spLocks noGrp="1"/>
          </p:cNvSpPr>
          <p:nvPr>
            <p:ph type="title"/>
          </p:nvPr>
        </p:nvSpPr>
        <p:spPr>
          <a:xfrm>
            <a:off x="801114" y="-198183"/>
            <a:ext cx="10515600" cy="1395050"/>
          </a:xfrm>
        </p:spPr>
        <p:txBody>
          <a:bodyPr>
            <a:normAutofit/>
          </a:bodyPr>
          <a:lstStyle/>
          <a:p>
            <a:pPr algn="ctr"/>
            <a:r>
              <a:rPr lang="en-US" sz="4800" b="1" dirty="0" smtClean="0">
                <a:latin typeface="Bebas Neue" panose="020B0606020202050201" pitchFamily="34" charset="0"/>
              </a:rPr>
              <a:t>INTRODUCTION</a:t>
            </a:r>
            <a:endParaRPr lang="en-US" sz="4800" b="1" dirty="0">
              <a:latin typeface="Bebas Neue" panose="020B0606020202050201" pitchFamily="34" charset="0"/>
            </a:endParaRPr>
          </a:p>
        </p:txBody>
      </p:sp>
      <p:cxnSp>
        <p:nvCxnSpPr>
          <p:cNvPr id="5" name="Straight Connector 4">
            <a:extLst>
              <a:ext uri="{FF2B5EF4-FFF2-40B4-BE49-F238E27FC236}">
                <a16:creationId xmlns:a16="http://schemas.microsoft.com/office/drawing/2014/main" id="{10A1393F-8C83-47F4-826E-7B7CAC21A6F2}"/>
              </a:ext>
            </a:extLst>
          </p:cNvPr>
          <p:cNvCxnSpPr/>
          <p:nvPr/>
        </p:nvCxnSpPr>
        <p:spPr>
          <a:xfrm>
            <a:off x="801114" y="832512"/>
            <a:ext cx="10501887"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01114" y="1039951"/>
            <a:ext cx="6183886" cy="6186309"/>
          </a:xfrm>
          <a:prstGeom prst="rect">
            <a:avLst/>
          </a:prstGeom>
          <a:noFill/>
        </p:spPr>
        <p:txBody>
          <a:bodyPr wrap="square" rtlCol="0">
            <a:spAutoFit/>
          </a:bodyPr>
          <a:lstStyle/>
          <a:p>
            <a:r>
              <a:rPr lang="en-US" b="1" dirty="0"/>
              <a:t>HomeMate </a:t>
            </a:r>
            <a:r>
              <a:rPr lang="en-US" dirty="0" smtClean="0"/>
              <a:t>in a nutshell, is </a:t>
            </a:r>
            <a:r>
              <a:rPr lang="en-US" dirty="0"/>
              <a:t>a web application that provides a vast range of cleaning services. </a:t>
            </a:r>
            <a:endParaRPr lang="en-US" dirty="0" smtClean="0"/>
          </a:p>
          <a:p>
            <a:endParaRPr lang="en-US" dirty="0" smtClean="0"/>
          </a:p>
          <a:p>
            <a:r>
              <a:rPr lang="en-US" dirty="0"/>
              <a:t>The main objective of this project is to provide various cleaning services under one platform. Basically, HomeMate will bridge and connect the customers to the vendors who will provide certain services. </a:t>
            </a:r>
          </a:p>
          <a:p>
            <a:endParaRPr lang="en-US" dirty="0"/>
          </a:p>
          <a:p>
            <a:r>
              <a:rPr lang="en-US" dirty="0"/>
              <a:t>The need of it is quite simply circled down to the ease of access through any device, seamless service browsing and booking and finally to digitalize a service that is usually done offline.</a:t>
            </a:r>
          </a:p>
          <a:p>
            <a:endParaRPr lang="en-US" dirty="0"/>
          </a:p>
          <a:p>
            <a:r>
              <a:rPr lang="en-US" dirty="0" smtClean="0"/>
              <a:t>Our </a:t>
            </a:r>
            <a:r>
              <a:rPr lang="en-US" dirty="0"/>
              <a:t>project contains basic and essential modules like </a:t>
            </a:r>
            <a:r>
              <a:rPr lang="en-US" u="sng" dirty="0"/>
              <a:t>authentication</a:t>
            </a:r>
            <a:r>
              <a:rPr lang="en-US" dirty="0"/>
              <a:t> of the customer and vendor to avoid unwanted </a:t>
            </a:r>
            <a:r>
              <a:rPr lang="en-US" dirty="0" smtClean="0"/>
              <a:t>traffic.</a:t>
            </a:r>
          </a:p>
          <a:p>
            <a:r>
              <a:rPr lang="en-US" dirty="0" smtClean="0"/>
              <a:t>Other </a:t>
            </a:r>
            <a:r>
              <a:rPr lang="en-US" dirty="0"/>
              <a:t>modules include the </a:t>
            </a:r>
            <a:r>
              <a:rPr lang="en-US" u="sng" dirty="0"/>
              <a:t>daily database backup</a:t>
            </a:r>
            <a:r>
              <a:rPr lang="en-US" dirty="0"/>
              <a:t> to avoid uncertain loss of data. We </a:t>
            </a:r>
            <a:r>
              <a:rPr lang="en-US" dirty="0" smtClean="0"/>
              <a:t>also</a:t>
            </a:r>
            <a:r>
              <a:rPr lang="en-US" dirty="0" smtClean="0"/>
              <a:t> </a:t>
            </a:r>
            <a:r>
              <a:rPr lang="en-US" dirty="0" smtClean="0"/>
              <a:t>have the </a:t>
            </a:r>
            <a:r>
              <a:rPr lang="en-US" u="sng" dirty="0"/>
              <a:t>provision of order </a:t>
            </a:r>
            <a:r>
              <a:rPr lang="en-US" u="sng" dirty="0" smtClean="0"/>
              <a:t>ID</a:t>
            </a:r>
            <a:r>
              <a:rPr lang="en-US" dirty="0" smtClean="0"/>
              <a:t> </a:t>
            </a:r>
            <a:r>
              <a:rPr lang="en-US" dirty="0"/>
              <a:t>for each order to keep track of all the </a:t>
            </a:r>
            <a:r>
              <a:rPr lang="en-US" dirty="0" smtClean="0"/>
              <a:t>order metadata. </a:t>
            </a:r>
            <a:r>
              <a:rPr lang="en-US" dirty="0"/>
              <a:t>The user can also use our </a:t>
            </a:r>
            <a:r>
              <a:rPr lang="en-US" u="sng" dirty="0"/>
              <a:t>feedback portal</a:t>
            </a:r>
            <a:r>
              <a:rPr lang="en-US" dirty="0"/>
              <a:t> to share their reviews</a:t>
            </a:r>
            <a:r>
              <a:rPr lang="en-US" dirty="0" smtClean="0"/>
              <a:t>.</a:t>
            </a:r>
          </a:p>
          <a:p>
            <a:endParaRPr lang="en-US" dirty="0"/>
          </a:p>
          <a:p>
            <a:endParaRPr lang="en-US" dirty="0"/>
          </a:p>
          <a:p>
            <a:endParaRPr lang="en-US" dirty="0"/>
          </a:p>
        </p:txBody>
      </p:sp>
    </p:spTree>
    <p:extLst>
      <p:ext uri="{BB962C8B-B14F-4D97-AF65-F5344CB8AC3E}">
        <p14:creationId xmlns:p14="http://schemas.microsoft.com/office/powerpoint/2010/main" val="2160028389"/>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Chart 51"/>
          <p:cNvGraphicFramePr/>
          <p:nvPr>
            <p:extLst>
              <p:ext uri="{D42A27DB-BD31-4B8C-83A1-F6EECF244321}">
                <p14:modId xmlns:p14="http://schemas.microsoft.com/office/powerpoint/2010/main" val="253972772"/>
              </p:ext>
            </p:extLst>
          </p:nvPr>
        </p:nvGraphicFramePr>
        <p:xfrm>
          <a:off x="2187009" y="1464863"/>
          <a:ext cx="2296876" cy="21791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3" name="Chart 52"/>
          <p:cNvGraphicFramePr/>
          <p:nvPr>
            <p:extLst/>
          </p:nvPr>
        </p:nvGraphicFramePr>
        <p:xfrm>
          <a:off x="4947562" y="1476003"/>
          <a:ext cx="2296876" cy="21791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6" name="Chart 55"/>
          <p:cNvGraphicFramePr/>
          <p:nvPr>
            <p:extLst/>
          </p:nvPr>
        </p:nvGraphicFramePr>
        <p:xfrm>
          <a:off x="7730024" y="1480794"/>
          <a:ext cx="2296876" cy="217913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5" name="Chart 34"/>
          <p:cNvGraphicFramePr/>
          <p:nvPr>
            <p:extLst/>
          </p:nvPr>
        </p:nvGraphicFramePr>
        <p:xfrm>
          <a:off x="2198149" y="3854843"/>
          <a:ext cx="2296876" cy="217913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6" name="Chart 35"/>
          <p:cNvGraphicFramePr/>
          <p:nvPr>
            <p:extLst/>
          </p:nvPr>
        </p:nvGraphicFramePr>
        <p:xfrm>
          <a:off x="4958702" y="3865983"/>
          <a:ext cx="2296876" cy="217913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7" name="Chart 36"/>
          <p:cNvGraphicFramePr/>
          <p:nvPr>
            <p:extLst/>
          </p:nvPr>
        </p:nvGraphicFramePr>
        <p:xfrm>
          <a:off x="7741164" y="3870774"/>
          <a:ext cx="2296876" cy="2179133"/>
        </p:xfrm>
        <a:graphic>
          <a:graphicData uri="http://schemas.openxmlformats.org/drawingml/2006/chart">
            <c:chart xmlns:c="http://schemas.openxmlformats.org/drawingml/2006/chart" xmlns:r="http://schemas.openxmlformats.org/officeDocument/2006/relationships" r:id="rId7"/>
          </a:graphicData>
        </a:graphic>
      </p:graphicFrame>
      <p:sp>
        <p:nvSpPr>
          <p:cNvPr id="64" name="TextBox 63"/>
          <p:cNvSpPr txBox="1"/>
          <p:nvPr/>
        </p:nvSpPr>
        <p:spPr>
          <a:xfrm>
            <a:off x="5827284" y="5081372"/>
            <a:ext cx="604616" cy="338536"/>
          </a:xfrm>
          <a:prstGeom prst="rect">
            <a:avLst/>
          </a:prstGeom>
          <a:noFill/>
        </p:spPr>
        <p:txBody>
          <a:bodyPr wrap="none" lIns="91422" tIns="45711" rIns="91422" bIns="45711" rtlCol="0">
            <a:spAutoFit/>
          </a:bodyPr>
          <a:lstStyle/>
          <a:p>
            <a:pPr algn="ctr"/>
            <a:r>
              <a:rPr lang="en-US" sz="1600" b="1" dirty="0" smtClean="0">
                <a:latin typeface="Lato Regular"/>
              </a:rPr>
              <a:t>CSS</a:t>
            </a:r>
            <a:endParaRPr lang="id-ID" sz="700" b="1" dirty="0">
              <a:latin typeface="Lato Regular"/>
            </a:endParaRPr>
          </a:p>
        </p:txBody>
      </p:sp>
      <p:sp>
        <p:nvSpPr>
          <p:cNvPr id="66" name="TextBox 65"/>
          <p:cNvSpPr txBox="1"/>
          <p:nvPr/>
        </p:nvSpPr>
        <p:spPr>
          <a:xfrm>
            <a:off x="8286294" y="5059092"/>
            <a:ext cx="1199331" cy="338536"/>
          </a:xfrm>
          <a:prstGeom prst="rect">
            <a:avLst/>
          </a:prstGeom>
          <a:noFill/>
        </p:spPr>
        <p:txBody>
          <a:bodyPr wrap="none" lIns="91422" tIns="45711" rIns="91422" bIns="45711" rtlCol="0">
            <a:spAutoFit/>
          </a:bodyPr>
          <a:lstStyle/>
          <a:p>
            <a:pPr algn="ctr"/>
            <a:r>
              <a:rPr lang="en-US" sz="1600" b="1" dirty="0" err="1" smtClean="0">
                <a:latin typeface="Lato Regular"/>
              </a:rPr>
              <a:t>Javascript</a:t>
            </a:r>
            <a:endParaRPr lang="id-ID" sz="700" b="1" dirty="0">
              <a:latin typeface="Lato Regular"/>
            </a:endParaRPr>
          </a:p>
        </p:txBody>
      </p:sp>
      <p:sp>
        <p:nvSpPr>
          <p:cNvPr id="68" name="TextBox 67"/>
          <p:cNvSpPr txBox="1"/>
          <p:nvPr/>
        </p:nvSpPr>
        <p:spPr>
          <a:xfrm>
            <a:off x="2974594" y="5059092"/>
            <a:ext cx="753696" cy="338536"/>
          </a:xfrm>
          <a:prstGeom prst="rect">
            <a:avLst/>
          </a:prstGeom>
          <a:noFill/>
        </p:spPr>
        <p:txBody>
          <a:bodyPr wrap="none" lIns="91422" tIns="45711" rIns="91422" bIns="45711" rtlCol="0">
            <a:spAutoFit/>
          </a:bodyPr>
          <a:lstStyle/>
          <a:p>
            <a:pPr algn="ctr"/>
            <a:r>
              <a:rPr lang="en-US" sz="1600" b="1" dirty="0" smtClean="0">
                <a:latin typeface="Lato Regular"/>
              </a:rPr>
              <a:t>HTML</a:t>
            </a:r>
            <a:endParaRPr lang="id-ID" sz="700" b="1" dirty="0">
              <a:latin typeface="Lato Regular"/>
            </a:endParaRPr>
          </a:p>
        </p:txBody>
      </p:sp>
      <p:sp>
        <p:nvSpPr>
          <p:cNvPr id="38" name="TextBox 37"/>
          <p:cNvSpPr txBox="1"/>
          <p:nvPr/>
        </p:nvSpPr>
        <p:spPr>
          <a:xfrm>
            <a:off x="5689506" y="2791651"/>
            <a:ext cx="857892" cy="338536"/>
          </a:xfrm>
          <a:prstGeom prst="rect">
            <a:avLst/>
          </a:prstGeom>
          <a:noFill/>
        </p:spPr>
        <p:txBody>
          <a:bodyPr wrap="none" lIns="91422" tIns="45711" rIns="91422" bIns="45711" rtlCol="0">
            <a:spAutoFit/>
          </a:bodyPr>
          <a:lstStyle/>
          <a:p>
            <a:pPr algn="ctr"/>
            <a:r>
              <a:rPr lang="en-US" sz="1600" b="1" dirty="0" err="1">
                <a:latin typeface="Lato Regular"/>
              </a:rPr>
              <a:t>mySQL</a:t>
            </a:r>
            <a:endParaRPr lang="id-ID" sz="700" b="1" dirty="0">
              <a:latin typeface="Lato Regular"/>
            </a:endParaRPr>
          </a:p>
        </p:txBody>
      </p:sp>
      <p:sp>
        <p:nvSpPr>
          <p:cNvPr id="39" name="TextBox 38"/>
          <p:cNvSpPr txBox="1"/>
          <p:nvPr/>
        </p:nvSpPr>
        <p:spPr>
          <a:xfrm>
            <a:off x="8275153" y="2791651"/>
            <a:ext cx="1199331" cy="338536"/>
          </a:xfrm>
          <a:prstGeom prst="rect">
            <a:avLst/>
          </a:prstGeom>
          <a:noFill/>
        </p:spPr>
        <p:txBody>
          <a:bodyPr wrap="none" lIns="91422" tIns="45711" rIns="91422" bIns="45711" rtlCol="0">
            <a:spAutoFit/>
          </a:bodyPr>
          <a:lstStyle/>
          <a:p>
            <a:pPr algn="ctr"/>
            <a:r>
              <a:rPr lang="en-US" sz="1600" b="1" dirty="0" err="1" smtClean="0">
                <a:latin typeface="Lato Regular"/>
              </a:rPr>
              <a:t>Javascript</a:t>
            </a:r>
            <a:endParaRPr lang="id-ID" sz="700" b="1" dirty="0">
              <a:latin typeface="Lato Regular"/>
            </a:endParaRPr>
          </a:p>
        </p:txBody>
      </p:sp>
      <p:sp>
        <p:nvSpPr>
          <p:cNvPr id="49" name="TextBox 48"/>
          <p:cNvSpPr txBox="1"/>
          <p:nvPr/>
        </p:nvSpPr>
        <p:spPr>
          <a:xfrm>
            <a:off x="2690142" y="2860926"/>
            <a:ext cx="1300320" cy="338536"/>
          </a:xfrm>
          <a:prstGeom prst="rect">
            <a:avLst/>
          </a:prstGeom>
          <a:noFill/>
        </p:spPr>
        <p:txBody>
          <a:bodyPr wrap="none" lIns="91422" tIns="45711" rIns="91422" bIns="45711" rtlCol="0">
            <a:spAutoFit/>
          </a:bodyPr>
          <a:lstStyle/>
          <a:p>
            <a:pPr algn="ctr"/>
            <a:r>
              <a:rPr lang="en-US" sz="1600" b="1" dirty="0" err="1" smtClean="0">
                <a:latin typeface="Lato Regular"/>
              </a:rPr>
              <a:t>SpringBoot</a:t>
            </a:r>
            <a:endParaRPr lang="id-ID" sz="700" b="1" dirty="0">
              <a:latin typeface="Lato Regular"/>
            </a:endParaRPr>
          </a:p>
        </p:txBody>
      </p:sp>
      <p:sp>
        <p:nvSpPr>
          <p:cNvPr id="50" name="Freeform 191"/>
          <p:cNvSpPr>
            <a:spLocks noEditPoints="1"/>
          </p:cNvSpPr>
          <p:nvPr/>
        </p:nvSpPr>
        <p:spPr bwMode="auto">
          <a:xfrm>
            <a:off x="5811331" y="2183979"/>
            <a:ext cx="575154" cy="575304"/>
          </a:xfrm>
          <a:custGeom>
            <a:avLst/>
            <a:gdLst>
              <a:gd name="T0" fmla="*/ 109 w 116"/>
              <a:gd name="T1" fmla="*/ 9 h 116"/>
              <a:gd name="T2" fmla="*/ 58 w 116"/>
              <a:gd name="T3" fmla="*/ 0 h 116"/>
              <a:gd name="T4" fmla="*/ 7 w 116"/>
              <a:gd name="T5" fmla="*/ 9 h 116"/>
              <a:gd name="T6" fmla="*/ 0 w 116"/>
              <a:gd name="T7" fmla="*/ 18 h 116"/>
              <a:gd name="T8" fmla="*/ 0 w 116"/>
              <a:gd name="T9" fmla="*/ 98 h 116"/>
              <a:gd name="T10" fmla="*/ 7 w 116"/>
              <a:gd name="T11" fmla="*/ 107 h 116"/>
              <a:gd name="T12" fmla="*/ 58 w 116"/>
              <a:gd name="T13" fmla="*/ 116 h 116"/>
              <a:gd name="T14" fmla="*/ 109 w 116"/>
              <a:gd name="T15" fmla="*/ 107 h 116"/>
              <a:gd name="T16" fmla="*/ 116 w 116"/>
              <a:gd name="T17" fmla="*/ 98 h 116"/>
              <a:gd name="T18" fmla="*/ 116 w 116"/>
              <a:gd name="T19" fmla="*/ 18 h 116"/>
              <a:gd name="T20" fmla="*/ 109 w 116"/>
              <a:gd name="T21" fmla="*/ 9 h 116"/>
              <a:gd name="T22" fmla="*/ 58 w 116"/>
              <a:gd name="T23" fmla="*/ 7 h 116"/>
              <a:gd name="T24" fmla="*/ 109 w 116"/>
              <a:gd name="T25" fmla="*/ 18 h 116"/>
              <a:gd name="T26" fmla="*/ 58 w 116"/>
              <a:gd name="T27" fmla="*/ 29 h 116"/>
              <a:gd name="T28" fmla="*/ 7 w 116"/>
              <a:gd name="T29" fmla="*/ 18 h 116"/>
              <a:gd name="T30" fmla="*/ 58 w 116"/>
              <a:gd name="T31" fmla="*/ 7 h 116"/>
              <a:gd name="T32" fmla="*/ 58 w 116"/>
              <a:gd name="T33" fmla="*/ 36 h 116"/>
              <a:gd name="T34" fmla="*/ 109 w 116"/>
              <a:gd name="T35" fmla="*/ 27 h 116"/>
              <a:gd name="T36" fmla="*/ 109 w 116"/>
              <a:gd name="T37" fmla="*/ 43 h 116"/>
              <a:gd name="T38" fmla="*/ 109 w 116"/>
              <a:gd name="T39" fmla="*/ 43 h 116"/>
              <a:gd name="T40" fmla="*/ 58 w 116"/>
              <a:gd name="T41" fmla="*/ 54 h 116"/>
              <a:gd name="T42" fmla="*/ 7 w 116"/>
              <a:gd name="T43" fmla="*/ 43 h 116"/>
              <a:gd name="T44" fmla="*/ 7 w 116"/>
              <a:gd name="T45" fmla="*/ 43 h 116"/>
              <a:gd name="T46" fmla="*/ 7 w 116"/>
              <a:gd name="T47" fmla="*/ 27 h 116"/>
              <a:gd name="T48" fmla="*/ 58 w 116"/>
              <a:gd name="T49" fmla="*/ 36 h 116"/>
              <a:gd name="T50" fmla="*/ 109 w 116"/>
              <a:gd name="T51" fmla="*/ 98 h 116"/>
              <a:gd name="T52" fmla="*/ 109 w 116"/>
              <a:gd name="T53" fmla="*/ 98 h 116"/>
              <a:gd name="T54" fmla="*/ 58 w 116"/>
              <a:gd name="T55" fmla="*/ 109 h 116"/>
              <a:gd name="T56" fmla="*/ 7 w 116"/>
              <a:gd name="T57" fmla="*/ 98 h 116"/>
              <a:gd name="T58" fmla="*/ 7 w 116"/>
              <a:gd name="T59" fmla="*/ 98 h 116"/>
              <a:gd name="T60" fmla="*/ 7 w 116"/>
              <a:gd name="T61" fmla="*/ 78 h 116"/>
              <a:gd name="T62" fmla="*/ 58 w 116"/>
              <a:gd name="T63" fmla="*/ 87 h 116"/>
              <a:gd name="T64" fmla="*/ 109 w 116"/>
              <a:gd name="T65" fmla="*/ 78 h 116"/>
              <a:gd name="T66" fmla="*/ 109 w 116"/>
              <a:gd name="T67" fmla="*/ 98 h 116"/>
              <a:gd name="T68" fmla="*/ 109 w 116"/>
              <a:gd name="T69" fmla="*/ 69 h 116"/>
              <a:gd name="T70" fmla="*/ 109 w 116"/>
              <a:gd name="T71" fmla="*/ 69 h 116"/>
              <a:gd name="T72" fmla="*/ 58 w 116"/>
              <a:gd name="T73" fmla="*/ 80 h 116"/>
              <a:gd name="T74" fmla="*/ 7 w 116"/>
              <a:gd name="T75" fmla="*/ 69 h 116"/>
              <a:gd name="T76" fmla="*/ 7 w 116"/>
              <a:gd name="T77" fmla="*/ 69 h 116"/>
              <a:gd name="T78" fmla="*/ 7 w 116"/>
              <a:gd name="T79" fmla="*/ 52 h 116"/>
              <a:gd name="T80" fmla="*/ 58 w 116"/>
              <a:gd name="T81" fmla="*/ 61 h 116"/>
              <a:gd name="T82" fmla="*/ 109 w 116"/>
              <a:gd name="T83" fmla="*/ 52 h 116"/>
              <a:gd name="T84" fmla="*/ 109 w 116"/>
              <a:gd name="T85" fmla="*/ 69 h 11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6" h="116">
                <a:moveTo>
                  <a:pt x="109" y="9"/>
                </a:moveTo>
                <a:cubicBezTo>
                  <a:pt x="99" y="4"/>
                  <a:pt x="80" y="0"/>
                  <a:pt x="58" y="0"/>
                </a:cubicBezTo>
                <a:cubicBezTo>
                  <a:pt x="36" y="0"/>
                  <a:pt x="17" y="4"/>
                  <a:pt x="7" y="9"/>
                </a:cubicBezTo>
                <a:cubicBezTo>
                  <a:pt x="3" y="12"/>
                  <a:pt x="0" y="15"/>
                  <a:pt x="0" y="18"/>
                </a:cubicBezTo>
                <a:cubicBezTo>
                  <a:pt x="0" y="98"/>
                  <a:pt x="0" y="98"/>
                  <a:pt x="0" y="98"/>
                </a:cubicBezTo>
                <a:cubicBezTo>
                  <a:pt x="0" y="101"/>
                  <a:pt x="3" y="104"/>
                  <a:pt x="7" y="107"/>
                </a:cubicBezTo>
                <a:cubicBezTo>
                  <a:pt x="17" y="112"/>
                  <a:pt x="36" y="116"/>
                  <a:pt x="58" y="116"/>
                </a:cubicBezTo>
                <a:cubicBezTo>
                  <a:pt x="80" y="116"/>
                  <a:pt x="99" y="112"/>
                  <a:pt x="109" y="107"/>
                </a:cubicBezTo>
                <a:cubicBezTo>
                  <a:pt x="114" y="104"/>
                  <a:pt x="116" y="101"/>
                  <a:pt x="116" y="98"/>
                </a:cubicBezTo>
                <a:cubicBezTo>
                  <a:pt x="116" y="18"/>
                  <a:pt x="116" y="18"/>
                  <a:pt x="116" y="18"/>
                </a:cubicBezTo>
                <a:cubicBezTo>
                  <a:pt x="116" y="15"/>
                  <a:pt x="114" y="12"/>
                  <a:pt x="109" y="9"/>
                </a:cubicBezTo>
                <a:close/>
                <a:moveTo>
                  <a:pt x="58" y="7"/>
                </a:moveTo>
                <a:cubicBezTo>
                  <a:pt x="89" y="7"/>
                  <a:pt x="106" y="14"/>
                  <a:pt x="109" y="18"/>
                </a:cubicBezTo>
                <a:cubicBezTo>
                  <a:pt x="106" y="21"/>
                  <a:pt x="89" y="29"/>
                  <a:pt x="58" y="29"/>
                </a:cubicBezTo>
                <a:cubicBezTo>
                  <a:pt x="27" y="29"/>
                  <a:pt x="10" y="21"/>
                  <a:pt x="7" y="18"/>
                </a:cubicBezTo>
                <a:cubicBezTo>
                  <a:pt x="10" y="14"/>
                  <a:pt x="27" y="7"/>
                  <a:pt x="58" y="7"/>
                </a:cubicBezTo>
                <a:close/>
                <a:moveTo>
                  <a:pt x="58" y="36"/>
                </a:moveTo>
                <a:cubicBezTo>
                  <a:pt x="80" y="36"/>
                  <a:pt x="99" y="32"/>
                  <a:pt x="109" y="27"/>
                </a:cubicBezTo>
                <a:cubicBezTo>
                  <a:pt x="109" y="43"/>
                  <a:pt x="109" y="43"/>
                  <a:pt x="109" y="43"/>
                </a:cubicBezTo>
                <a:cubicBezTo>
                  <a:pt x="109" y="43"/>
                  <a:pt x="109" y="43"/>
                  <a:pt x="109" y="43"/>
                </a:cubicBezTo>
                <a:cubicBezTo>
                  <a:pt x="106" y="47"/>
                  <a:pt x="89" y="54"/>
                  <a:pt x="58" y="54"/>
                </a:cubicBezTo>
                <a:cubicBezTo>
                  <a:pt x="27" y="54"/>
                  <a:pt x="10" y="47"/>
                  <a:pt x="7" y="43"/>
                </a:cubicBezTo>
                <a:cubicBezTo>
                  <a:pt x="7" y="43"/>
                  <a:pt x="7" y="43"/>
                  <a:pt x="7" y="43"/>
                </a:cubicBezTo>
                <a:cubicBezTo>
                  <a:pt x="7" y="27"/>
                  <a:pt x="7" y="27"/>
                  <a:pt x="7" y="27"/>
                </a:cubicBezTo>
                <a:cubicBezTo>
                  <a:pt x="17" y="32"/>
                  <a:pt x="36" y="36"/>
                  <a:pt x="58" y="36"/>
                </a:cubicBezTo>
                <a:close/>
                <a:moveTo>
                  <a:pt x="109" y="98"/>
                </a:moveTo>
                <a:cubicBezTo>
                  <a:pt x="109" y="98"/>
                  <a:pt x="109" y="98"/>
                  <a:pt x="109" y="98"/>
                </a:cubicBezTo>
                <a:cubicBezTo>
                  <a:pt x="106" y="101"/>
                  <a:pt x="89" y="109"/>
                  <a:pt x="58" y="109"/>
                </a:cubicBezTo>
                <a:cubicBezTo>
                  <a:pt x="27" y="109"/>
                  <a:pt x="10" y="101"/>
                  <a:pt x="7" y="98"/>
                </a:cubicBezTo>
                <a:cubicBezTo>
                  <a:pt x="7" y="98"/>
                  <a:pt x="7" y="98"/>
                  <a:pt x="7" y="98"/>
                </a:cubicBezTo>
                <a:cubicBezTo>
                  <a:pt x="7" y="78"/>
                  <a:pt x="7" y="78"/>
                  <a:pt x="7" y="78"/>
                </a:cubicBezTo>
                <a:cubicBezTo>
                  <a:pt x="17" y="83"/>
                  <a:pt x="36" y="87"/>
                  <a:pt x="58" y="87"/>
                </a:cubicBezTo>
                <a:cubicBezTo>
                  <a:pt x="80" y="87"/>
                  <a:pt x="99" y="83"/>
                  <a:pt x="109" y="78"/>
                </a:cubicBezTo>
                <a:lnTo>
                  <a:pt x="109" y="98"/>
                </a:lnTo>
                <a:close/>
                <a:moveTo>
                  <a:pt x="109" y="69"/>
                </a:moveTo>
                <a:cubicBezTo>
                  <a:pt x="109" y="69"/>
                  <a:pt x="109" y="69"/>
                  <a:pt x="109" y="69"/>
                </a:cubicBezTo>
                <a:cubicBezTo>
                  <a:pt x="106" y="72"/>
                  <a:pt x="89" y="80"/>
                  <a:pt x="58" y="80"/>
                </a:cubicBezTo>
                <a:cubicBezTo>
                  <a:pt x="27" y="80"/>
                  <a:pt x="10" y="72"/>
                  <a:pt x="7" y="69"/>
                </a:cubicBezTo>
                <a:cubicBezTo>
                  <a:pt x="7" y="69"/>
                  <a:pt x="7" y="69"/>
                  <a:pt x="7" y="69"/>
                </a:cubicBezTo>
                <a:cubicBezTo>
                  <a:pt x="7" y="52"/>
                  <a:pt x="7" y="52"/>
                  <a:pt x="7" y="52"/>
                </a:cubicBezTo>
                <a:cubicBezTo>
                  <a:pt x="17" y="58"/>
                  <a:pt x="36" y="61"/>
                  <a:pt x="58" y="61"/>
                </a:cubicBezTo>
                <a:cubicBezTo>
                  <a:pt x="80" y="61"/>
                  <a:pt x="99" y="58"/>
                  <a:pt x="109" y="52"/>
                </a:cubicBezTo>
                <a:lnTo>
                  <a:pt x="109" y="69"/>
                </a:lnTo>
                <a:close/>
              </a:path>
            </a:pathLst>
          </a:custGeom>
          <a:solidFill>
            <a:schemeClr val="tx1"/>
          </a:solidFill>
          <a:ln>
            <a:noFill/>
          </a:ln>
        </p:spPr>
        <p:txBody>
          <a:bodyPr lIns="121899" tIns="60950" rIns="121899" bIns="60950"/>
          <a:lstStyle/>
          <a:p>
            <a:endParaRPr lang="en-US" sz="900"/>
          </a:p>
        </p:txBody>
      </p:sp>
      <p:sp>
        <p:nvSpPr>
          <p:cNvPr id="51" name="Freeform 124"/>
          <p:cNvSpPr>
            <a:spLocks noChangeArrowheads="1"/>
          </p:cNvSpPr>
          <p:nvPr/>
        </p:nvSpPr>
        <p:spPr bwMode="auto">
          <a:xfrm>
            <a:off x="8540915" y="2205638"/>
            <a:ext cx="701422" cy="531365"/>
          </a:xfrm>
          <a:custGeom>
            <a:avLst/>
            <a:gdLst>
              <a:gd name="T0" fmla="*/ 593 w 601"/>
              <a:gd name="T1" fmla="*/ 248 h 453"/>
              <a:gd name="T2" fmla="*/ 593 w 601"/>
              <a:gd name="T3" fmla="*/ 248 h 453"/>
              <a:gd name="T4" fmla="*/ 593 w 601"/>
              <a:gd name="T5" fmla="*/ 248 h 453"/>
              <a:gd name="T6" fmla="*/ 480 w 601"/>
              <a:gd name="T7" fmla="*/ 361 h 453"/>
              <a:gd name="T8" fmla="*/ 480 w 601"/>
              <a:gd name="T9" fmla="*/ 361 h 453"/>
              <a:gd name="T10" fmla="*/ 459 w 601"/>
              <a:gd name="T11" fmla="*/ 368 h 453"/>
              <a:gd name="T12" fmla="*/ 431 w 601"/>
              <a:gd name="T13" fmla="*/ 339 h 453"/>
              <a:gd name="T14" fmla="*/ 438 w 601"/>
              <a:gd name="T15" fmla="*/ 318 h 453"/>
              <a:gd name="T16" fmla="*/ 438 w 601"/>
              <a:gd name="T17" fmla="*/ 318 h 453"/>
              <a:gd name="T18" fmla="*/ 530 w 601"/>
              <a:gd name="T19" fmla="*/ 226 h 453"/>
              <a:gd name="T20" fmla="*/ 438 w 601"/>
              <a:gd name="T21" fmla="*/ 134 h 453"/>
              <a:gd name="T22" fmla="*/ 438 w 601"/>
              <a:gd name="T23" fmla="*/ 134 h 453"/>
              <a:gd name="T24" fmla="*/ 431 w 601"/>
              <a:gd name="T25" fmla="*/ 113 h 453"/>
              <a:gd name="T26" fmla="*/ 459 w 601"/>
              <a:gd name="T27" fmla="*/ 85 h 453"/>
              <a:gd name="T28" fmla="*/ 480 w 601"/>
              <a:gd name="T29" fmla="*/ 92 h 453"/>
              <a:gd name="T30" fmla="*/ 480 w 601"/>
              <a:gd name="T31" fmla="*/ 92 h 453"/>
              <a:gd name="T32" fmla="*/ 593 w 601"/>
              <a:gd name="T33" fmla="*/ 205 h 453"/>
              <a:gd name="T34" fmla="*/ 600 w 601"/>
              <a:gd name="T35" fmla="*/ 226 h 453"/>
              <a:gd name="T36" fmla="*/ 593 w 601"/>
              <a:gd name="T37" fmla="*/ 248 h 453"/>
              <a:gd name="T38" fmla="*/ 247 w 601"/>
              <a:gd name="T39" fmla="*/ 431 h 453"/>
              <a:gd name="T40" fmla="*/ 247 w 601"/>
              <a:gd name="T41" fmla="*/ 431 h 453"/>
              <a:gd name="T42" fmla="*/ 226 w 601"/>
              <a:gd name="T43" fmla="*/ 452 h 453"/>
              <a:gd name="T44" fmla="*/ 198 w 601"/>
              <a:gd name="T45" fmla="*/ 424 h 453"/>
              <a:gd name="T46" fmla="*/ 198 w 601"/>
              <a:gd name="T47" fmla="*/ 410 h 453"/>
              <a:gd name="T48" fmla="*/ 346 w 601"/>
              <a:gd name="T49" fmla="*/ 14 h 453"/>
              <a:gd name="T50" fmla="*/ 374 w 601"/>
              <a:gd name="T51" fmla="*/ 0 h 453"/>
              <a:gd name="T52" fmla="*/ 403 w 601"/>
              <a:gd name="T53" fmla="*/ 28 h 453"/>
              <a:gd name="T54" fmla="*/ 403 w 601"/>
              <a:gd name="T55" fmla="*/ 35 h 453"/>
              <a:gd name="T56" fmla="*/ 247 w 601"/>
              <a:gd name="T57" fmla="*/ 431 h 453"/>
              <a:gd name="T58" fmla="*/ 155 w 601"/>
              <a:gd name="T59" fmla="*/ 134 h 453"/>
              <a:gd name="T60" fmla="*/ 155 w 601"/>
              <a:gd name="T61" fmla="*/ 134 h 453"/>
              <a:gd name="T62" fmla="*/ 63 w 601"/>
              <a:gd name="T63" fmla="*/ 226 h 453"/>
              <a:gd name="T64" fmla="*/ 162 w 601"/>
              <a:gd name="T65" fmla="*/ 318 h 453"/>
              <a:gd name="T66" fmla="*/ 162 w 601"/>
              <a:gd name="T67" fmla="*/ 318 h 453"/>
              <a:gd name="T68" fmla="*/ 169 w 601"/>
              <a:gd name="T69" fmla="*/ 339 h 453"/>
              <a:gd name="T70" fmla="*/ 141 w 601"/>
              <a:gd name="T71" fmla="*/ 368 h 453"/>
              <a:gd name="T72" fmla="*/ 120 w 601"/>
              <a:gd name="T73" fmla="*/ 361 h 453"/>
              <a:gd name="T74" fmla="*/ 120 w 601"/>
              <a:gd name="T75" fmla="*/ 361 h 453"/>
              <a:gd name="T76" fmla="*/ 7 w 601"/>
              <a:gd name="T77" fmla="*/ 248 h 453"/>
              <a:gd name="T78" fmla="*/ 7 w 601"/>
              <a:gd name="T79" fmla="*/ 248 h 453"/>
              <a:gd name="T80" fmla="*/ 0 w 601"/>
              <a:gd name="T81" fmla="*/ 226 h 453"/>
              <a:gd name="T82" fmla="*/ 7 w 601"/>
              <a:gd name="T83" fmla="*/ 205 h 453"/>
              <a:gd name="T84" fmla="*/ 120 w 601"/>
              <a:gd name="T85" fmla="*/ 92 h 453"/>
              <a:gd name="T86" fmla="*/ 120 w 601"/>
              <a:gd name="T87" fmla="*/ 92 h 453"/>
              <a:gd name="T88" fmla="*/ 141 w 601"/>
              <a:gd name="T89" fmla="*/ 85 h 453"/>
              <a:gd name="T90" fmla="*/ 169 w 601"/>
              <a:gd name="T91" fmla="*/ 113 h 453"/>
              <a:gd name="T92" fmla="*/ 155 w 601"/>
              <a:gd name="T93" fmla="*/ 134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1" h="453">
                <a:moveTo>
                  <a:pt x="593" y="248"/>
                </a:moveTo>
                <a:lnTo>
                  <a:pt x="593" y="248"/>
                </a:lnTo>
                <a:lnTo>
                  <a:pt x="593" y="248"/>
                </a:lnTo>
                <a:cubicBezTo>
                  <a:pt x="480" y="361"/>
                  <a:pt x="480" y="361"/>
                  <a:pt x="480" y="361"/>
                </a:cubicBezTo>
                <a:lnTo>
                  <a:pt x="480" y="361"/>
                </a:lnTo>
                <a:cubicBezTo>
                  <a:pt x="473" y="361"/>
                  <a:pt x="466" y="368"/>
                  <a:pt x="459" y="368"/>
                </a:cubicBezTo>
                <a:cubicBezTo>
                  <a:pt x="445" y="368"/>
                  <a:pt x="431" y="353"/>
                  <a:pt x="431" y="339"/>
                </a:cubicBezTo>
                <a:cubicBezTo>
                  <a:pt x="431" y="332"/>
                  <a:pt x="431" y="325"/>
                  <a:pt x="438" y="318"/>
                </a:cubicBezTo>
                <a:lnTo>
                  <a:pt x="438" y="318"/>
                </a:lnTo>
                <a:cubicBezTo>
                  <a:pt x="530" y="226"/>
                  <a:pt x="530" y="226"/>
                  <a:pt x="530" y="226"/>
                </a:cubicBezTo>
                <a:cubicBezTo>
                  <a:pt x="438" y="134"/>
                  <a:pt x="438" y="134"/>
                  <a:pt x="438" y="134"/>
                </a:cubicBezTo>
                <a:lnTo>
                  <a:pt x="438" y="134"/>
                </a:lnTo>
                <a:cubicBezTo>
                  <a:pt x="431" y="127"/>
                  <a:pt x="431" y="120"/>
                  <a:pt x="431" y="113"/>
                </a:cubicBezTo>
                <a:cubicBezTo>
                  <a:pt x="431" y="92"/>
                  <a:pt x="445" y="85"/>
                  <a:pt x="459" y="85"/>
                </a:cubicBezTo>
                <a:cubicBezTo>
                  <a:pt x="466" y="85"/>
                  <a:pt x="473" y="85"/>
                  <a:pt x="480" y="92"/>
                </a:cubicBezTo>
                <a:lnTo>
                  <a:pt x="480" y="92"/>
                </a:lnTo>
                <a:cubicBezTo>
                  <a:pt x="593" y="205"/>
                  <a:pt x="593" y="205"/>
                  <a:pt x="593" y="205"/>
                </a:cubicBezTo>
                <a:cubicBezTo>
                  <a:pt x="593" y="205"/>
                  <a:pt x="600" y="212"/>
                  <a:pt x="600" y="226"/>
                </a:cubicBezTo>
                <a:cubicBezTo>
                  <a:pt x="600" y="233"/>
                  <a:pt x="600" y="240"/>
                  <a:pt x="593" y="248"/>
                </a:cubicBezTo>
                <a:close/>
                <a:moveTo>
                  <a:pt x="247" y="431"/>
                </a:moveTo>
                <a:lnTo>
                  <a:pt x="247" y="431"/>
                </a:lnTo>
                <a:cubicBezTo>
                  <a:pt x="247" y="445"/>
                  <a:pt x="233" y="452"/>
                  <a:pt x="226" y="452"/>
                </a:cubicBezTo>
                <a:cubicBezTo>
                  <a:pt x="205" y="452"/>
                  <a:pt x="198" y="438"/>
                  <a:pt x="198" y="424"/>
                </a:cubicBezTo>
                <a:cubicBezTo>
                  <a:pt x="198" y="417"/>
                  <a:pt x="198" y="417"/>
                  <a:pt x="198" y="410"/>
                </a:cubicBezTo>
                <a:cubicBezTo>
                  <a:pt x="346" y="14"/>
                  <a:pt x="346" y="14"/>
                  <a:pt x="346" y="14"/>
                </a:cubicBezTo>
                <a:cubicBezTo>
                  <a:pt x="353" y="7"/>
                  <a:pt x="360" y="0"/>
                  <a:pt x="374" y="0"/>
                </a:cubicBezTo>
                <a:cubicBezTo>
                  <a:pt x="389" y="0"/>
                  <a:pt x="403" y="7"/>
                  <a:pt x="403" y="28"/>
                </a:cubicBezTo>
                <a:lnTo>
                  <a:pt x="403" y="35"/>
                </a:lnTo>
                <a:lnTo>
                  <a:pt x="247" y="431"/>
                </a:lnTo>
                <a:close/>
                <a:moveTo>
                  <a:pt x="155" y="134"/>
                </a:moveTo>
                <a:lnTo>
                  <a:pt x="155" y="134"/>
                </a:lnTo>
                <a:cubicBezTo>
                  <a:pt x="63" y="226"/>
                  <a:pt x="63" y="226"/>
                  <a:pt x="63" y="226"/>
                </a:cubicBezTo>
                <a:cubicBezTo>
                  <a:pt x="162" y="318"/>
                  <a:pt x="162" y="318"/>
                  <a:pt x="162" y="318"/>
                </a:cubicBezTo>
                <a:lnTo>
                  <a:pt x="162" y="318"/>
                </a:lnTo>
                <a:cubicBezTo>
                  <a:pt x="162" y="325"/>
                  <a:pt x="169" y="332"/>
                  <a:pt x="169" y="339"/>
                </a:cubicBezTo>
                <a:cubicBezTo>
                  <a:pt x="169" y="353"/>
                  <a:pt x="155" y="368"/>
                  <a:pt x="141" y="368"/>
                </a:cubicBezTo>
                <a:cubicBezTo>
                  <a:pt x="134" y="368"/>
                  <a:pt x="127" y="361"/>
                  <a:pt x="120" y="361"/>
                </a:cubicBezTo>
                <a:lnTo>
                  <a:pt x="120" y="361"/>
                </a:lnTo>
                <a:cubicBezTo>
                  <a:pt x="7" y="248"/>
                  <a:pt x="7" y="248"/>
                  <a:pt x="7" y="248"/>
                </a:cubicBezTo>
                <a:lnTo>
                  <a:pt x="7" y="248"/>
                </a:lnTo>
                <a:cubicBezTo>
                  <a:pt x="0" y="240"/>
                  <a:pt x="0" y="233"/>
                  <a:pt x="0" y="226"/>
                </a:cubicBezTo>
                <a:cubicBezTo>
                  <a:pt x="0" y="212"/>
                  <a:pt x="0" y="205"/>
                  <a:pt x="7" y="205"/>
                </a:cubicBezTo>
                <a:cubicBezTo>
                  <a:pt x="120" y="92"/>
                  <a:pt x="120" y="92"/>
                  <a:pt x="120" y="92"/>
                </a:cubicBezTo>
                <a:lnTo>
                  <a:pt x="120" y="92"/>
                </a:lnTo>
                <a:cubicBezTo>
                  <a:pt x="127" y="85"/>
                  <a:pt x="134" y="85"/>
                  <a:pt x="141" y="85"/>
                </a:cubicBezTo>
                <a:cubicBezTo>
                  <a:pt x="155" y="85"/>
                  <a:pt x="169" y="92"/>
                  <a:pt x="169" y="113"/>
                </a:cubicBezTo>
                <a:cubicBezTo>
                  <a:pt x="169" y="120"/>
                  <a:pt x="162" y="127"/>
                  <a:pt x="155" y="134"/>
                </a:cubicBezTo>
                <a:close/>
              </a:path>
            </a:pathLst>
          </a:custGeom>
          <a:solidFill>
            <a:schemeClr val="tx1"/>
          </a:solidFill>
          <a:ln>
            <a:noFill/>
          </a:ln>
          <a:effectLst/>
          <a:extLst/>
        </p:spPr>
        <p:txBody>
          <a:bodyPr wrap="none" anchor="ctr"/>
          <a:lstStyle/>
          <a:p>
            <a:pPr>
              <a:defRPr/>
            </a:pPr>
            <a:endParaRPr lang="en-US" sz="900"/>
          </a:p>
        </p:txBody>
      </p:sp>
      <p:sp>
        <p:nvSpPr>
          <p:cNvPr id="65" name="Freeform 75"/>
          <p:cNvSpPr>
            <a:spLocks noEditPoints="1"/>
          </p:cNvSpPr>
          <p:nvPr/>
        </p:nvSpPr>
        <p:spPr bwMode="auto">
          <a:xfrm>
            <a:off x="5870161" y="4559364"/>
            <a:ext cx="461650" cy="465464"/>
          </a:xfrm>
          <a:custGeom>
            <a:avLst/>
            <a:gdLst>
              <a:gd name="T0" fmla="*/ 58 w 58"/>
              <a:gd name="T1" fmla="*/ 47 h 58"/>
              <a:gd name="T2" fmla="*/ 47 w 58"/>
              <a:gd name="T3" fmla="*/ 58 h 58"/>
              <a:gd name="T4" fmla="*/ 11 w 58"/>
              <a:gd name="T5" fmla="*/ 58 h 58"/>
              <a:gd name="T6" fmla="*/ 0 w 58"/>
              <a:gd name="T7" fmla="*/ 47 h 58"/>
              <a:gd name="T8" fmla="*/ 0 w 58"/>
              <a:gd name="T9" fmla="*/ 10 h 58"/>
              <a:gd name="T10" fmla="*/ 11 w 58"/>
              <a:gd name="T11" fmla="*/ 0 h 58"/>
              <a:gd name="T12" fmla="*/ 47 w 58"/>
              <a:gd name="T13" fmla="*/ 0 h 58"/>
              <a:gd name="T14" fmla="*/ 58 w 58"/>
              <a:gd name="T15" fmla="*/ 10 h 58"/>
              <a:gd name="T16" fmla="*/ 58 w 58"/>
              <a:gd name="T17" fmla="*/ 47 h 58"/>
              <a:gd name="T18" fmla="*/ 45 w 58"/>
              <a:gd name="T19" fmla="*/ 26 h 58"/>
              <a:gd name="T20" fmla="*/ 41 w 58"/>
              <a:gd name="T21" fmla="*/ 22 h 58"/>
              <a:gd name="T22" fmla="*/ 40 w 58"/>
              <a:gd name="T23" fmla="*/ 21 h 58"/>
              <a:gd name="T24" fmla="*/ 44 w 58"/>
              <a:gd name="T25" fmla="*/ 18 h 58"/>
              <a:gd name="T26" fmla="*/ 46 w 58"/>
              <a:gd name="T27" fmla="*/ 19 h 58"/>
              <a:gd name="T28" fmla="*/ 46 w 58"/>
              <a:gd name="T29" fmla="*/ 19 h 58"/>
              <a:gd name="T30" fmla="*/ 48 w 58"/>
              <a:gd name="T31" fmla="*/ 21 h 58"/>
              <a:gd name="T32" fmla="*/ 51 w 58"/>
              <a:gd name="T33" fmla="*/ 18 h 58"/>
              <a:gd name="T34" fmla="*/ 49 w 58"/>
              <a:gd name="T35" fmla="*/ 15 h 58"/>
              <a:gd name="T36" fmla="*/ 44 w 58"/>
              <a:gd name="T37" fmla="*/ 14 h 58"/>
              <a:gd name="T38" fmla="*/ 36 w 58"/>
              <a:gd name="T39" fmla="*/ 21 h 58"/>
              <a:gd name="T40" fmla="*/ 36 w 58"/>
              <a:gd name="T41" fmla="*/ 22 h 58"/>
              <a:gd name="T42" fmla="*/ 44 w 58"/>
              <a:gd name="T43" fmla="*/ 30 h 58"/>
              <a:gd name="T44" fmla="*/ 50 w 58"/>
              <a:gd name="T45" fmla="*/ 34 h 58"/>
              <a:gd name="T46" fmla="*/ 50 w 58"/>
              <a:gd name="T47" fmla="*/ 35 h 58"/>
              <a:gd name="T48" fmla="*/ 44 w 58"/>
              <a:gd name="T49" fmla="*/ 39 h 58"/>
              <a:gd name="T50" fmla="*/ 38 w 58"/>
              <a:gd name="T51" fmla="*/ 34 h 58"/>
              <a:gd name="T52" fmla="*/ 20 w 58"/>
              <a:gd name="T53" fmla="*/ 14 h 58"/>
              <a:gd name="T54" fmla="*/ 5 w 58"/>
              <a:gd name="T55" fmla="*/ 29 h 58"/>
              <a:gd name="T56" fmla="*/ 5 w 58"/>
              <a:gd name="T57" fmla="*/ 29 h 58"/>
              <a:gd name="T58" fmla="*/ 20 w 58"/>
              <a:gd name="T59" fmla="*/ 44 h 58"/>
              <a:gd name="T60" fmla="*/ 30 w 58"/>
              <a:gd name="T61" fmla="*/ 40 h 58"/>
              <a:gd name="T62" fmla="*/ 31 w 58"/>
              <a:gd name="T63" fmla="*/ 38 h 58"/>
              <a:gd name="T64" fmla="*/ 29 w 58"/>
              <a:gd name="T65" fmla="*/ 34 h 58"/>
              <a:gd name="T66" fmla="*/ 20 w 58"/>
              <a:gd name="T67" fmla="*/ 39 h 58"/>
              <a:gd name="T68" fmla="*/ 10 w 58"/>
              <a:gd name="T69" fmla="*/ 28 h 58"/>
              <a:gd name="T70" fmla="*/ 20 w 58"/>
              <a:gd name="T71" fmla="*/ 18 h 58"/>
              <a:gd name="T72" fmla="*/ 30 w 58"/>
              <a:gd name="T73" fmla="*/ 27 h 58"/>
              <a:gd name="T74" fmla="*/ 44 w 58"/>
              <a:gd name="T75" fmla="*/ 44 h 58"/>
              <a:gd name="T76" fmla="*/ 54 w 58"/>
              <a:gd name="T77" fmla="*/ 35 h 58"/>
              <a:gd name="T78" fmla="*/ 45 w 58"/>
              <a:gd name="T79" fmla="*/ 26 h 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5" y="26"/>
                </a:moveTo>
                <a:cubicBezTo>
                  <a:pt x="43" y="25"/>
                  <a:pt x="41" y="24"/>
                  <a:pt x="41" y="22"/>
                </a:cubicBezTo>
                <a:cubicBezTo>
                  <a:pt x="41" y="22"/>
                  <a:pt x="40" y="21"/>
                  <a:pt x="40" y="21"/>
                </a:cubicBezTo>
                <a:cubicBezTo>
                  <a:pt x="40" y="19"/>
                  <a:pt x="42" y="18"/>
                  <a:pt x="44" y="18"/>
                </a:cubicBezTo>
                <a:cubicBezTo>
                  <a:pt x="45" y="18"/>
                  <a:pt x="46" y="18"/>
                  <a:pt x="46" y="19"/>
                </a:cubicBezTo>
                <a:cubicBezTo>
                  <a:pt x="46" y="19"/>
                  <a:pt x="46" y="19"/>
                  <a:pt x="46" y="19"/>
                </a:cubicBezTo>
                <a:cubicBezTo>
                  <a:pt x="47" y="19"/>
                  <a:pt x="47" y="20"/>
                  <a:pt x="48" y="21"/>
                </a:cubicBezTo>
                <a:cubicBezTo>
                  <a:pt x="51" y="18"/>
                  <a:pt x="51" y="18"/>
                  <a:pt x="51" y="18"/>
                </a:cubicBezTo>
                <a:cubicBezTo>
                  <a:pt x="51" y="17"/>
                  <a:pt x="50" y="16"/>
                  <a:pt x="49" y="15"/>
                </a:cubicBezTo>
                <a:cubicBezTo>
                  <a:pt x="48" y="14"/>
                  <a:pt x="46" y="14"/>
                  <a:pt x="44" y="14"/>
                </a:cubicBezTo>
                <a:cubicBezTo>
                  <a:pt x="40" y="14"/>
                  <a:pt x="36" y="17"/>
                  <a:pt x="36" y="21"/>
                </a:cubicBezTo>
                <a:cubicBezTo>
                  <a:pt x="36" y="21"/>
                  <a:pt x="36" y="21"/>
                  <a:pt x="36" y="22"/>
                </a:cubicBezTo>
                <a:cubicBezTo>
                  <a:pt x="37" y="27"/>
                  <a:pt x="39" y="29"/>
                  <a:pt x="44" y="30"/>
                </a:cubicBezTo>
                <a:cubicBezTo>
                  <a:pt x="46" y="31"/>
                  <a:pt x="50" y="32"/>
                  <a:pt x="50" y="34"/>
                </a:cubicBezTo>
                <a:cubicBezTo>
                  <a:pt x="50" y="35"/>
                  <a:pt x="50" y="35"/>
                  <a:pt x="50" y="35"/>
                </a:cubicBezTo>
                <a:cubicBezTo>
                  <a:pt x="50" y="38"/>
                  <a:pt x="47" y="39"/>
                  <a:pt x="44" y="39"/>
                </a:cubicBezTo>
                <a:cubicBezTo>
                  <a:pt x="41" y="39"/>
                  <a:pt x="39" y="36"/>
                  <a:pt x="38" y="34"/>
                </a:cubicBezTo>
                <a:cubicBezTo>
                  <a:pt x="34" y="25"/>
                  <a:pt x="33" y="14"/>
                  <a:pt x="20" y="14"/>
                </a:cubicBezTo>
                <a:cubicBezTo>
                  <a:pt x="12" y="14"/>
                  <a:pt x="5" y="21"/>
                  <a:pt x="5" y="29"/>
                </a:cubicBezTo>
                <a:cubicBezTo>
                  <a:pt x="5" y="29"/>
                  <a:pt x="5" y="29"/>
                  <a:pt x="5" y="29"/>
                </a:cubicBezTo>
                <a:cubicBezTo>
                  <a:pt x="5" y="37"/>
                  <a:pt x="11" y="44"/>
                  <a:pt x="20" y="44"/>
                </a:cubicBezTo>
                <a:cubicBezTo>
                  <a:pt x="24" y="44"/>
                  <a:pt x="27" y="43"/>
                  <a:pt x="30" y="40"/>
                </a:cubicBezTo>
                <a:cubicBezTo>
                  <a:pt x="31" y="39"/>
                  <a:pt x="31" y="38"/>
                  <a:pt x="31" y="38"/>
                </a:cubicBezTo>
                <a:cubicBezTo>
                  <a:pt x="29" y="34"/>
                  <a:pt x="29" y="34"/>
                  <a:pt x="29" y="34"/>
                </a:cubicBezTo>
                <a:cubicBezTo>
                  <a:pt x="27" y="38"/>
                  <a:pt x="24" y="39"/>
                  <a:pt x="20" y="39"/>
                </a:cubicBezTo>
                <a:cubicBezTo>
                  <a:pt x="14" y="39"/>
                  <a:pt x="10" y="34"/>
                  <a:pt x="10" y="28"/>
                </a:cubicBezTo>
                <a:cubicBezTo>
                  <a:pt x="10" y="23"/>
                  <a:pt x="14" y="18"/>
                  <a:pt x="20" y="18"/>
                </a:cubicBezTo>
                <a:cubicBezTo>
                  <a:pt x="26" y="18"/>
                  <a:pt x="28" y="21"/>
                  <a:pt x="30" y="27"/>
                </a:cubicBezTo>
                <a:cubicBezTo>
                  <a:pt x="33" y="33"/>
                  <a:pt x="35" y="44"/>
                  <a:pt x="44" y="44"/>
                </a:cubicBezTo>
                <a:cubicBezTo>
                  <a:pt x="50" y="44"/>
                  <a:pt x="54" y="40"/>
                  <a:pt x="54" y="35"/>
                </a:cubicBezTo>
                <a:cubicBezTo>
                  <a:pt x="54" y="29"/>
                  <a:pt x="50" y="27"/>
                  <a:pt x="45" y="26"/>
                </a:cubicBezTo>
                <a:close/>
              </a:path>
            </a:pathLst>
          </a:custGeom>
          <a:solidFill>
            <a:srgbClr val="445469"/>
          </a:solidFill>
          <a:ln>
            <a:noFill/>
          </a:ln>
        </p:spPr>
        <p:txBody>
          <a:bodyPr lIns="121899" tIns="60950" rIns="121899" bIns="60950"/>
          <a:lstStyle/>
          <a:p>
            <a:endParaRPr lang="en-US" sz="900"/>
          </a:p>
        </p:txBody>
      </p:sp>
      <p:sp>
        <p:nvSpPr>
          <p:cNvPr id="69" name="Freeform 37"/>
          <p:cNvSpPr>
            <a:spLocks noEditPoints="1"/>
          </p:cNvSpPr>
          <p:nvPr/>
        </p:nvSpPr>
        <p:spPr bwMode="auto">
          <a:xfrm>
            <a:off x="3063525" y="4582841"/>
            <a:ext cx="543841" cy="476251"/>
          </a:xfrm>
          <a:custGeom>
            <a:avLst/>
            <a:gdLst>
              <a:gd name="T0" fmla="*/ 244 w 256"/>
              <a:gd name="T1" fmla="*/ 224 h 224"/>
              <a:gd name="T2" fmla="*/ 12 w 256"/>
              <a:gd name="T3" fmla="*/ 224 h 224"/>
              <a:gd name="T4" fmla="*/ 0 w 256"/>
              <a:gd name="T5" fmla="*/ 212 h 224"/>
              <a:gd name="T6" fmla="*/ 0 w 256"/>
              <a:gd name="T7" fmla="*/ 12 h 224"/>
              <a:gd name="T8" fmla="*/ 12 w 256"/>
              <a:gd name="T9" fmla="*/ 0 h 224"/>
              <a:gd name="T10" fmla="*/ 244 w 256"/>
              <a:gd name="T11" fmla="*/ 0 h 224"/>
              <a:gd name="T12" fmla="*/ 256 w 256"/>
              <a:gd name="T13" fmla="*/ 12 h 224"/>
              <a:gd name="T14" fmla="*/ 256 w 256"/>
              <a:gd name="T15" fmla="*/ 212 h 224"/>
              <a:gd name="T16" fmla="*/ 244 w 256"/>
              <a:gd name="T17" fmla="*/ 224 h 224"/>
              <a:gd name="T18" fmla="*/ 196 w 256"/>
              <a:gd name="T19" fmla="*/ 212 h 224"/>
              <a:gd name="T20" fmla="*/ 244 w 256"/>
              <a:gd name="T21" fmla="*/ 212 h 224"/>
              <a:gd name="T22" fmla="*/ 244 w 256"/>
              <a:gd name="T23" fmla="*/ 108 h 224"/>
              <a:gd name="T24" fmla="*/ 240 w 256"/>
              <a:gd name="T25" fmla="*/ 108 h 224"/>
              <a:gd name="T26" fmla="*/ 196 w 256"/>
              <a:gd name="T27" fmla="*/ 108 h 224"/>
              <a:gd name="T28" fmla="*/ 196 w 256"/>
              <a:gd name="T29" fmla="*/ 212 h 224"/>
              <a:gd name="T30" fmla="*/ 72 w 256"/>
              <a:gd name="T31" fmla="*/ 212 h 224"/>
              <a:gd name="T32" fmla="*/ 184 w 256"/>
              <a:gd name="T33" fmla="*/ 212 h 224"/>
              <a:gd name="T34" fmla="*/ 184 w 256"/>
              <a:gd name="T35" fmla="*/ 108 h 224"/>
              <a:gd name="T36" fmla="*/ 72 w 256"/>
              <a:gd name="T37" fmla="*/ 108 h 224"/>
              <a:gd name="T38" fmla="*/ 72 w 256"/>
              <a:gd name="T39" fmla="*/ 212 h 224"/>
              <a:gd name="T40" fmla="*/ 12 w 256"/>
              <a:gd name="T41" fmla="*/ 212 h 224"/>
              <a:gd name="T42" fmla="*/ 60 w 256"/>
              <a:gd name="T43" fmla="*/ 212 h 224"/>
              <a:gd name="T44" fmla="*/ 60 w 256"/>
              <a:gd name="T45" fmla="*/ 108 h 224"/>
              <a:gd name="T46" fmla="*/ 12 w 256"/>
              <a:gd name="T47" fmla="*/ 108 h 224"/>
              <a:gd name="T48" fmla="*/ 12 w 256"/>
              <a:gd name="T49" fmla="*/ 212 h 224"/>
              <a:gd name="T50" fmla="*/ 24 w 256"/>
              <a:gd name="T51" fmla="*/ 12 h 224"/>
              <a:gd name="T52" fmla="*/ 12 w 256"/>
              <a:gd name="T53" fmla="*/ 24 h 224"/>
              <a:gd name="T54" fmla="*/ 24 w 256"/>
              <a:gd name="T55" fmla="*/ 36 h 224"/>
              <a:gd name="T56" fmla="*/ 36 w 256"/>
              <a:gd name="T57" fmla="*/ 24 h 224"/>
              <a:gd name="T58" fmla="*/ 24 w 256"/>
              <a:gd name="T59" fmla="*/ 12 h 224"/>
              <a:gd name="T60" fmla="*/ 60 w 256"/>
              <a:gd name="T61" fmla="*/ 12 h 224"/>
              <a:gd name="T62" fmla="*/ 48 w 256"/>
              <a:gd name="T63" fmla="*/ 24 h 224"/>
              <a:gd name="T64" fmla="*/ 60 w 256"/>
              <a:gd name="T65" fmla="*/ 36 h 224"/>
              <a:gd name="T66" fmla="*/ 72 w 256"/>
              <a:gd name="T67" fmla="*/ 24 h 224"/>
              <a:gd name="T68" fmla="*/ 60 w 256"/>
              <a:gd name="T69" fmla="*/ 12 h 224"/>
              <a:gd name="T70" fmla="*/ 96 w 256"/>
              <a:gd name="T71" fmla="*/ 12 h 224"/>
              <a:gd name="T72" fmla="*/ 84 w 256"/>
              <a:gd name="T73" fmla="*/ 24 h 224"/>
              <a:gd name="T74" fmla="*/ 96 w 256"/>
              <a:gd name="T75" fmla="*/ 36 h 224"/>
              <a:gd name="T76" fmla="*/ 108 w 256"/>
              <a:gd name="T77" fmla="*/ 24 h 224"/>
              <a:gd name="T78" fmla="*/ 96 w 256"/>
              <a:gd name="T79" fmla="*/ 12 h 224"/>
              <a:gd name="T80" fmla="*/ 232 w 256"/>
              <a:gd name="T81" fmla="*/ 48 h 224"/>
              <a:gd name="T82" fmla="*/ 24 w 256"/>
              <a:gd name="T83" fmla="*/ 48 h 224"/>
              <a:gd name="T84" fmla="*/ 12 w 256"/>
              <a:gd name="T85" fmla="*/ 48 h 224"/>
              <a:gd name="T86" fmla="*/ 12 w 256"/>
              <a:gd name="T87" fmla="*/ 96 h 224"/>
              <a:gd name="T88" fmla="*/ 60 w 256"/>
              <a:gd name="T89" fmla="*/ 96 h 224"/>
              <a:gd name="T90" fmla="*/ 72 w 256"/>
              <a:gd name="T91" fmla="*/ 96 h 224"/>
              <a:gd name="T92" fmla="*/ 184 w 256"/>
              <a:gd name="T93" fmla="*/ 96 h 224"/>
              <a:gd name="T94" fmla="*/ 196 w 256"/>
              <a:gd name="T95" fmla="*/ 96 h 224"/>
              <a:gd name="T96" fmla="*/ 240 w 256"/>
              <a:gd name="T97" fmla="*/ 96 h 224"/>
              <a:gd name="T98" fmla="*/ 244 w 256"/>
              <a:gd name="T99" fmla="*/ 96 h 224"/>
              <a:gd name="T100" fmla="*/ 244 w 256"/>
              <a:gd name="T101" fmla="*/ 48 h 224"/>
              <a:gd name="T102" fmla="*/ 232 w 256"/>
              <a:gd name="T103" fmla="*/ 48 h 22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56" h="224">
                <a:moveTo>
                  <a:pt x="244" y="224"/>
                </a:moveTo>
                <a:cubicBezTo>
                  <a:pt x="12" y="224"/>
                  <a:pt x="12" y="224"/>
                  <a:pt x="12" y="224"/>
                </a:cubicBezTo>
                <a:cubicBezTo>
                  <a:pt x="5" y="224"/>
                  <a:pt x="0" y="219"/>
                  <a:pt x="0" y="212"/>
                </a:cubicBezTo>
                <a:cubicBezTo>
                  <a:pt x="0" y="12"/>
                  <a:pt x="0" y="12"/>
                  <a:pt x="0" y="12"/>
                </a:cubicBezTo>
                <a:cubicBezTo>
                  <a:pt x="0" y="5"/>
                  <a:pt x="5" y="0"/>
                  <a:pt x="12" y="0"/>
                </a:cubicBezTo>
                <a:cubicBezTo>
                  <a:pt x="244" y="0"/>
                  <a:pt x="244" y="0"/>
                  <a:pt x="244" y="0"/>
                </a:cubicBezTo>
                <a:cubicBezTo>
                  <a:pt x="251" y="0"/>
                  <a:pt x="256" y="5"/>
                  <a:pt x="256" y="12"/>
                </a:cubicBezTo>
                <a:cubicBezTo>
                  <a:pt x="256" y="212"/>
                  <a:pt x="256" y="212"/>
                  <a:pt x="256" y="212"/>
                </a:cubicBezTo>
                <a:cubicBezTo>
                  <a:pt x="256" y="219"/>
                  <a:pt x="251" y="224"/>
                  <a:pt x="244" y="224"/>
                </a:cubicBezTo>
                <a:moveTo>
                  <a:pt x="196" y="212"/>
                </a:moveTo>
                <a:cubicBezTo>
                  <a:pt x="244" y="212"/>
                  <a:pt x="244" y="212"/>
                  <a:pt x="244" y="212"/>
                </a:cubicBezTo>
                <a:cubicBezTo>
                  <a:pt x="244" y="108"/>
                  <a:pt x="244" y="108"/>
                  <a:pt x="244" y="108"/>
                </a:cubicBezTo>
                <a:cubicBezTo>
                  <a:pt x="240" y="108"/>
                  <a:pt x="240" y="108"/>
                  <a:pt x="240" y="108"/>
                </a:cubicBezTo>
                <a:cubicBezTo>
                  <a:pt x="196" y="108"/>
                  <a:pt x="196" y="108"/>
                  <a:pt x="196" y="108"/>
                </a:cubicBezTo>
                <a:lnTo>
                  <a:pt x="196" y="212"/>
                </a:lnTo>
                <a:close/>
                <a:moveTo>
                  <a:pt x="72" y="212"/>
                </a:moveTo>
                <a:cubicBezTo>
                  <a:pt x="184" y="212"/>
                  <a:pt x="184" y="212"/>
                  <a:pt x="184" y="212"/>
                </a:cubicBezTo>
                <a:cubicBezTo>
                  <a:pt x="184" y="108"/>
                  <a:pt x="184" y="108"/>
                  <a:pt x="184" y="108"/>
                </a:cubicBezTo>
                <a:cubicBezTo>
                  <a:pt x="72" y="108"/>
                  <a:pt x="72" y="108"/>
                  <a:pt x="72" y="108"/>
                </a:cubicBezTo>
                <a:lnTo>
                  <a:pt x="72" y="212"/>
                </a:lnTo>
                <a:close/>
                <a:moveTo>
                  <a:pt x="12" y="212"/>
                </a:moveTo>
                <a:cubicBezTo>
                  <a:pt x="60" y="212"/>
                  <a:pt x="60" y="212"/>
                  <a:pt x="60" y="212"/>
                </a:cubicBezTo>
                <a:cubicBezTo>
                  <a:pt x="60" y="108"/>
                  <a:pt x="60" y="108"/>
                  <a:pt x="60" y="108"/>
                </a:cubicBezTo>
                <a:cubicBezTo>
                  <a:pt x="12" y="108"/>
                  <a:pt x="12" y="108"/>
                  <a:pt x="12" y="108"/>
                </a:cubicBezTo>
                <a:lnTo>
                  <a:pt x="12" y="212"/>
                </a:lnTo>
                <a:close/>
                <a:moveTo>
                  <a:pt x="24" y="12"/>
                </a:moveTo>
                <a:cubicBezTo>
                  <a:pt x="17" y="12"/>
                  <a:pt x="12" y="17"/>
                  <a:pt x="12" y="24"/>
                </a:cubicBezTo>
                <a:cubicBezTo>
                  <a:pt x="12" y="31"/>
                  <a:pt x="17" y="36"/>
                  <a:pt x="24" y="36"/>
                </a:cubicBezTo>
                <a:cubicBezTo>
                  <a:pt x="31" y="36"/>
                  <a:pt x="36" y="31"/>
                  <a:pt x="36" y="24"/>
                </a:cubicBezTo>
                <a:cubicBezTo>
                  <a:pt x="36" y="17"/>
                  <a:pt x="31" y="12"/>
                  <a:pt x="24" y="12"/>
                </a:cubicBezTo>
                <a:moveTo>
                  <a:pt x="60" y="12"/>
                </a:moveTo>
                <a:cubicBezTo>
                  <a:pt x="53" y="12"/>
                  <a:pt x="48" y="17"/>
                  <a:pt x="48" y="24"/>
                </a:cubicBezTo>
                <a:cubicBezTo>
                  <a:pt x="48" y="31"/>
                  <a:pt x="53" y="36"/>
                  <a:pt x="60" y="36"/>
                </a:cubicBezTo>
                <a:cubicBezTo>
                  <a:pt x="67" y="36"/>
                  <a:pt x="72" y="31"/>
                  <a:pt x="72" y="24"/>
                </a:cubicBezTo>
                <a:cubicBezTo>
                  <a:pt x="72" y="17"/>
                  <a:pt x="67" y="12"/>
                  <a:pt x="60" y="12"/>
                </a:cubicBezTo>
                <a:moveTo>
                  <a:pt x="96" y="12"/>
                </a:moveTo>
                <a:cubicBezTo>
                  <a:pt x="89" y="12"/>
                  <a:pt x="84" y="17"/>
                  <a:pt x="84" y="24"/>
                </a:cubicBezTo>
                <a:cubicBezTo>
                  <a:pt x="84" y="31"/>
                  <a:pt x="89" y="36"/>
                  <a:pt x="96" y="36"/>
                </a:cubicBezTo>
                <a:cubicBezTo>
                  <a:pt x="103" y="36"/>
                  <a:pt x="108" y="31"/>
                  <a:pt x="108" y="24"/>
                </a:cubicBezTo>
                <a:cubicBezTo>
                  <a:pt x="108" y="17"/>
                  <a:pt x="103" y="12"/>
                  <a:pt x="96" y="12"/>
                </a:cubicBezTo>
                <a:moveTo>
                  <a:pt x="232" y="48"/>
                </a:moveTo>
                <a:cubicBezTo>
                  <a:pt x="24" y="48"/>
                  <a:pt x="24" y="48"/>
                  <a:pt x="24" y="48"/>
                </a:cubicBezTo>
                <a:cubicBezTo>
                  <a:pt x="12" y="48"/>
                  <a:pt x="12" y="48"/>
                  <a:pt x="12" y="48"/>
                </a:cubicBezTo>
                <a:cubicBezTo>
                  <a:pt x="12" y="96"/>
                  <a:pt x="12" y="96"/>
                  <a:pt x="12" y="96"/>
                </a:cubicBezTo>
                <a:cubicBezTo>
                  <a:pt x="60" y="96"/>
                  <a:pt x="60" y="96"/>
                  <a:pt x="60" y="96"/>
                </a:cubicBezTo>
                <a:cubicBezTo>
                  <a:pt x="72" y="96"/>
                  <a:pt x="72" y="96"/>
                  <a:pt x="72" y="96"/>
                </a:cubicBezTo>
                <a:cubicBezTo>
                  <a:pt x="184" y="96"/>
                  <a:pt x="184" y="96"/>
                  <a:pt x="184" y="96"/>
                </a:cubicBezTo>
                <a:cubicBezTo>
                  <a:pt x="196" y="96"/>
                  <a:pt x="196" y="96"/>
                  <a:pt x="196" y="96"/>
                </a:cubicBezTo>
                <a:cubicBezTo>
                  <a:pt x="240" y="96"/>
                  <a:pt x="240" y="96"/>
                  <a:pt x="240" y="96"/>
                </a:cubicBezTo>
                <a:cubicBezTo>
                  <a:pt x="244" y="96"/>
                  <a:pt x="244" y="96"/>
                  <a:pt x="244" y="96"/>
                </a:cubicBezTo>
                <a:cubicBezTo>
                  <a:pt x="244" y="48"/>
                  <a:pt x="244" y="48"/>
                  <a:pt x="244" y="48"/>
                </a:cubicBezTo>
                <a:lnTo>
                  <a:pt x="232" y="48"/>
                </a:lnTo>
                <a:close/>
              </a:path>
            </a:pathLst>
          </a:custGeom>
          <a:solidFill>
            <a:schemeClr val="tx1"/>
          </a:solidFill>
          <a:ln>
            <a:noFill/>
          </a:ln>
        </p:spPr>
        <p:txBody>
          <a:bodyPr lIns="121899" tIns="60950" rIns="121899" bIns="60950"/>
          <a:lstStyle/>
          <a:p>
            <a:endParaRPr lang="en-US" sz="900"/>
          </a:p>
        </p:txBody>
      </p:sp>
      <p:grpSp>
        <p:nvGrpSpPr>
          <p:cNvPr id="28" name="Group 27"/>
          <p:cNvGrpSpPr/>
          <p:nvPr/>
        </p:nvGrpSpPr>
        <p:grpSpPr>
          <a:xfrm>
            <a:off x="2838346" y="241509"/>
            <a:ext cx="6422651" cy="1166171"/>
            <a:chOff x="5838784" y="483017"/>
            <a:chExt cx="12658905" cy="2332341"/>
          </a:xfrm>
        </p:grpSpPr>
        <p:sp>
          <p:nvSpPr>
            <p:cNvPr id="29" name="TextBox 28"/>
            <p:cNvSpPr txBox="1"/>
            <p:nvPr/>
          </p:nvSpPr>
          <p:spPr>
            <a:xfrm>
              <a:off x="12075860" y="483017"/>
              <a:ext cx="184756" cy="1446533"/>
            </a:xfrm>
            <a:prstGeom prst="rect">
              <a:avLst/>
            </a:prstGeom>
            <a:noFill/>
          </p:spPr>
          <p:txBody>
            <a:bodyPr wrap="none" lIns="45711" tIns="22856" rIns="45711" bIns="22856" rtlCol="0">
              <a:spAutoFit/>
            </a:bodyPr>
            <a:lstStyle/>
            <a:p>
              <a:pPr algn="ctr"/>
              <a:endParaRPr lang="id-ID" sz="4400" b="1" dirty="0">
                <a:solidFill>
                  <a:schemeClr val="tx2"/>
                </a:solidFill>
                <a:latin typeface="Lato Regular"/>
                <a:cs typeface="Lato Regular"/>
              </a:endParaRPr>
            </a:p>
          </p:txBody>
        </p:sp>
        <p:sp>
          <p:nvSpPr>
            <p:cNvPr id="30" name="Rectangle 29"/>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sp>
          <p:nvSpPr>
            <p:cNvPr id="31" name="Subtitle 2"/>
            <p:cNvSpPr txBox="1">
              <a:spLocks/>
            </p:cNvSpPr>
            <p:nvPr/>
          </p:nvSpPr>
          <p:spPr>
            <a:xfrm>
              <a:off x="5838784" y="1034135"/>
              <a:ext cx="12658905" cy="1781223"/>
            </a:xfrm>
            <a:prstGeom prst="rect">
              <a:avLst/>
            </a:prstGeom>
          </p:spPr>
          <p:txBody>
            <a:bodyPr vert="horz" lIns="108745" tIns="54373" rIns="108745" bIns="54373" rtlCol="0">
              <a:normAutofit fontScale="85000" lnSpcReduction="10000"/>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4800" b="1" dirty="0">
                  <a:latin typeface="Lato Light"/>
                  <a:cs typeface="Lato Light"/>
                </a:rPr>
                <a:t>Integrants Of </a:t>
              </a:r>
              <a:r>
                <a:rPr lang="en-US" sz="4800" b="1" dirty="0" smtClean="0">
                  <a:latin typeface="Lato Light"/>
                  <a:cs typeface="Lato Light"/>
                </a:rPr>
                <a:t>HomeMate</a:t>
              </a:r>
              <a:endParaRPr lang="en-US" sz="4800" b="1" dirty="0">
                <a:solidFill>
                  <a:schemeClr val="accent1"/>
                </a:solidFill>
                <a:latin typeface="Lato Light"/>
                <a:cs typeface="Lato Light"/>
              </a:endParaRPr>
            </a:p>
          </p:txBody>
        </p:sp>
      </p:grpSp>
      <p:pic>
        <p:nvPicPr>
          <p:cNvPr id="2" name="Picture 1" descr="Разработка приложений со &lt;strong&gt;Spring&lt;/strong&gt;. Базовое веб-приложение. — Provincial ..."/>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19686" y="1907810"/>
            <a:ext cx="1031521" cy="1031521"/>
          </a:xfrm>
          <a:prstGeom prst="rect">
            <a:avLst/>
          </a:prstGeom>
        </p:spPr>
      </p:pic>
      <p:sp>
        <p:nvSpPr>
          <p:cNvPr id="4" name="TextBox 3"/>
          <p:cNvSpPr txBox="1"/>
          <p:nvPr/>
        </p:nvSpPr>
        <p:spPr>
          <a:xfrm>
            <a:off x="8200008" y="4386580"/>
            <a:ext cx="1401346" cy="923330"/>
          </a:xfrm>
          <a:prstGeom prst="rect">
            <a:avLst/>
          </a:prstGeom>
          <a:noFill/>
        </p:spPr>
        <p:txBody>
          <a:bodyPr wrap="none" rtlCol="0">
            <a:spAutoFit/>
          </a:bodyPr>
          <a:lstStyle/>
          <a:p>
            <a:r>
              <a:rPr lang="en-US" sz="5400" dirty="0" smtClean="0">
                <a:latin typeface="Cascadia Mono SemiBold" panose="020B0609020000020004" pitchFamily="49" charset="0"/>
                <a:ea typeface="Cascadia Mono SemiBold" panose="020B0609020000020004" pitchFamily="49" charset="0"/>
                <a:cs typeface="Cascadia Mono SemiBold" panose="020B0609020000020004" pitchFamily="49" charset="0"/>
              </a:rPr>
              <a:t>JSP</a:t>
            </a:r>
            <a:endParaRPr lang="en-US" sz="5400" dirty="0">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graphicFrame>
        <p:nvGraphicFramePr>
          <p:cNvPr id="6" name="Diagram 5"/>
          <p:cNvGraphicFramePr/>
          <p:nvPr>
            <p:extLst>
              <p:ext uri="{D42A27DB-BD31-4B8C-83A1-F6EECF244321}">
                <p14:modId xmlns:p14="http://schemas.microsoft.com/office/powerpoint/2010/main" val="3906457317"/>
              </p:ext>
            </p:extLst>
          </p:nvPr>
        </p:nvGraphicFramePr>
        <p:xfrm>
          <a:off x="431025" y="1480537"/>
          <a:ext cx="8128000"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601493543"/>
      </p:ext>
    </p:extLst>
  </p:cSld>
  <p:clrMapOvr>
    <a:masterClrMapping/>
  </p:clrMapOvr>
  <p:transition spd="slow" advClick="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p:cNvCxnSpPr>
            <a:cxnSpLocks/>
          </p:cNvCxnSpPr>
          <p:nvPr/>
        </p:nvCxnSpPr>
        <p:spPr>
          <a:xfrm flipH="1">
            <a:off x="6105879" y="5281023"/>
            <a:ext cx="29150" cy="3180648"/>
          </a:xfrm>
          <a:prstGeom prst="line">
            <a:avLst/>
          </a:prstGeom>
          <a:ln w="38100" cap="rnd">
            <a:solidFill>
              <a:schemeClr val="tx1">
                <a:lumMod val="40000"/>
                <a:lumOff val="60000"/>
              </a:schemeClr>
            </a:solidFill>
            <a:prstDash val="sysDot"/>
            <a:miter lim="800000"/>
            <a:head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p:cNvCxnSpPr>
          <p:nvPr/>
        </p:nvCxnSpPr>
        <p:spPr>
          <a:xfrm>
            <a:off x="2176603" y="6499106"/>
            <a:ext cx="7836394" cy="26293"/>
          </a:xfrm>
          <a:prstGeom prst="line">
            <a:avLst/>
          </a:prstGeom>
          <a:ln w="38100" cap="rnd">
            <a:solidFill>
              <a:schemeClr val="tx1">
                <a:lumMod val="40000"/>
                <a:lumOff val="60000"/>
              </a:schemeClr>
            </a:solidFill>
            <a:prstDash val="sysDot"/>
            <a:miter lim="800000"/>
            <a:head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12800" y="206343"/>
            <a:ext cx="10515600" cy="692753"/>
          </a:xfrm>
        </p:spPr>
        <p:txBody>
          <a:bodyPr>
            <a:normAutofit/>
          </a:bodyPr>
          <a:lstStyle/>
          <a:p>
            <a:pPr algn="ctr"/>
            <a:r>
              <a:rPr lang="en-US" dirty="0" smtClean="0">
                <a:latin typeface="Impact" panose="020B0806030902050204" pitchFamily="34" charset="0"/>
              </a:rPr>
              <a:t>Flow of Control</a:t>
            </a:r>
            <a:endParaRPr lang="en-US" dirty="0">
              <a:latin typeface="Impact" panose="020B0806030902050204" pitchFamily="34" charset="0"/>
            </a:endParaRPr>
          </a:p>
        </p:txBody>
      </p:sp>
      <p:sp>
        <p:nvSpPr>
          <p:cNvPr id="3" name="Text Placeholder 2"/>
          <p:cNvSpPr>
            <a:spLocks noGrp="1"/>
          </p:cNvSpPr>
          <p:nvPr>
            <p:ph type="body" sz="quarter" idx="13"/>
          </p:nvPr>
        </p:nvSpPr>
        <p:spPr>
          <a:xfrm>
            <a:off x="1215547" y="748466"/>
            <a:ext cx="10515600" cy="419100"/>
          </a:xfrm>
        </p:spPr>
        <p:txBody>
          <a:bodyPr/>
          <a:lstStyle/>
          <a:p>
            <a:r>
              <a:rPr lang="en-US" b="1" dirty="0" smtClean="0"/>
              <a:t>HomeMate has 3 flows of control</a:t>
            </a:r>
            <a:endParaRPr lang="en-US" b="1" dirty="0"/>
          </a:p>
        </p:txBody>
      </p:sp>
      <p:sp>
        <p:nvSpPr>
          <p:cNvPr id="8" name="Rectangle 61"/>
          <p:cNvSpPr>
            <a:spLocks noChangeArrowheads="1"/>
          </p:cNvSpPr>
          <p:nvPr/>
        </p:nvSpPr>
        <p:spPr bwMode="auto">
          <a:xfrm>
            <a:off x="1" y="1153056"/>
            <a:ext cx="1474251" cy="5179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0960" tIns="30480" rIns="60960" bIns="30480" numCol="1" anchor="t" anchorCtr="0" compatLnSpc="1">
            <a:prstTxWarp prst="textNoShape">
              <a:avLst/>
            </a:prstTxWarp>
          </a:bodyPr>
          <a:lstStyle/>
          <a:p>
            <a:endParaRPr lang="en-US" sz="1200"/>
          </a:p>
        </p:txBody>
      </p:sp>
      <p:sp>
        <p:nvSpPr>
          <p:cNvPr id="10" name="Rectangle 63"/>
          <p:cNvSpPr>
            <a:spLocks noChangeArrowheads="1"/>
          </p:cNvSpPr>
          <p:nvPr/>
        </p:nvSpPr>
        <p:spPr bwMode="auto">
          <a:xfrm>
            <a:off x="1" y="2129897"/>
            <a:ext cx="1474251" cy="323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0960" tIns="30480" rIns="60960" bIns="30480" numCol="1" anchor="t" anchorCtr="0" compatLnSpc="1">
            <a:prstTxWarp prst="textNoShape">
              <a:avLst/>
            </a:prstTxWarp>
          </a:bodyPr>
          <a:lstStyle/>
          <a:p>
            <a:endParaRPr lang="en-US" sz="1200"/>
          </a:p>
        </p:txBody>
      </p:sp>
      <p:sp>
        <p:nvSpPr>
          <p:cNvPr id="12" name="Rectangle 65"/>
          <p:cNvSpPr>
            <a:spLocks noChangeArrowheads="1"/>
          </p:cNvSpPr>
          <p:nvPr/>
        </p:nvSpPr>
        <p:spPr bwMode="auto">
          <a:xfrm>
            <a:off x="1" y="3024189"/>
            <a:ext cx="1474251" cy="1443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0960" tIns="30480" rIns="60960" bIns="30480" numCol="1" anchor="t" anchorCtr="0" compatLnSpc="1">
            <a:prstTxWarp prst="textNoShape">
              <a:avLst/>
            </a:prstTxWarp>
          </a:bodyPr>
          <a:lstStyle/>
          <a:p>
            <a:endParaRPr lang="en-US" sz="1200"/>
          </a:p>
        </p:txBody>
      </p:sp>
      <p:sp>
        <p:nvSpPr>
          <p:cNvPr id="64" name="Freeform 188">
            <a:extLst>
              <a:ext uri="{FF2B5EF4-FFF2-40B4-BE49-F238E27FC236}">
                <a16:creationId xmlns:a16="http://schemas.microsoft.com/office/drawing/2014/main" id="{0B5EDFCB-F96F-44AE-B895-D48C233B089C}"/>
              </a:ext>
            </a:extLst>
          </p:cNvPr>
          <p:cNvSpPr>
            <a:spLocks noChangeArrowheads="1"/>
          </p:cNvSpPr>
          <p:nvPr/>
        </p:nvSpPr>
        <p:spPr bwMode="auto">
          <a:xfrm>
            <a:off x="318634" y="5453407"/>
            <a:ext cx="734249" cy="753489"/>
          </a:xfrm>
          <a:custGeom>
            <a:avLst/>
            <a:gdLst>
              <a:gd name="T0" fmla="*/ 250 w 604"/>
              <a:gd name="T1" fmla="*/ 251 h 619"/>
              <a:gd name="T2" fmla="*/ 250 w 604"/>
              <a:gd name="T3" fmla="*/ 251 h 619"/>
              <a:gd name="T4" fmla="*/ 279 w 604"/>
              <a:gd name="T5" fmla="*/ 221 h 619"/>
              <a:gd name="T6" fmla="*/ 250 w 604"/>
              <a:gd name="T7" fmla="*/ 192 h 619"/>
              <a:gd name="T8" fmla="*/ 220 w 604"/>
              <a:gd name="T9" fmla="*/ 221 h 619"/>
              <a:gd name="T10" fmla="*/ 250 w 604"/>
              <a:gd name="T11" fmla="*/ 251 h 619"/>
              <a:gd name="T12" fmla="*/ 132 w 604"/>
              <a:gd name="T13" fmla="*/ 251 h 619"/>
              <a:gd name="T14" fmla="*/ 132 w 604"/>
              <a:gd name="T15" fmla="*/ 251 h 619"/>
              <a:gd name="T16" fmla="*/ 162 w 604"/>
              <a:gd name="T17" fmla="*/ 221 h 619"/>
              <a:gd name="T18" fmla="*/ 132 w 604"/>
              <a:gd name="T19" fmla="*/ 192 h 619"/>
              <a:gd name="T20" fmla="*/ 103 w 604"/>
              <a:gd name="T21" fmla="*/ 221 h 619"/>
              <a:gd name="T22" fmla="*/ 132 w 604"/>
              <a:gd name="T23" fmla="*/ 251 h 619"/>
              <a:gd name="T24" fmla="*/ 367 w 604"/>
              <a:gd name="T25" fmla="*/ 251 h 619"/>
              <a:gd name="T26" fmla="*/ 367 w 604"/>
              <a:gd name="T27" fmla="*/ 251 h 619"/>
              <a:gd name="T28" fmla="*/ 397 w 604"/>
              <a:gd name="T29" fmla="*/ 221 h 619"/>
              <a:gd name="T30" fmla="*/ 367 w 604"/>
              <a:gd name="T31" fmla="*/ 192 h 619"/>
              <a:gd name="T32" fmla="*/ 338 w 604"/>
              <a:gd name="T33" fmla="*/ 221 h 619"/>
              <a:gd name="T34" fmla="*/ 367 w 604"/>
              <a:gd name="T35" fmla="*/ 251 h 619"/>
              <a:gd name="T36" fmla="*/ 530 w 604"/>
              <a:gd name="T37" fmla="*/ 177 h 619"/>
              <a:gd name="T38" fmla="*/ 530 w 604"/>
              <a:gd name="T39" fmla="*/ 177 h 619"/>
              <a:gd name="T40" fmla="*/ 530 w 604"/>
              <a:gd name="T41" fmla="*/ 192 h 619"/>
              <a:gd name="T42" fmla="*/ 530 w 604"/>
              <a:gd name="T43" fmla="*/ 221 h 619"/>
              <a:gd name="T44" fmla="*/ 574 w 604"/>
              <a:gd name="T45" fmla="*/ 339 h 619"/>
              <a:gd name="T46" fmla="*/ 471 w 604"/>
              <a:gd name="T47" fmla="*/ 501 h 619"/>
              <a:gd name="T48" fmla="*/ 471 w 604"/>
              <a:gd name="T49" fmla="*/ 560 h 619"/>
              <a:gd name="T50" fmla="*/ 397 w 604"/>
              <a:gd name="T51" fmla="*/ 516 h 619"/>
              <a:gd name="T52" fmla="*/ 353 w 604"/>
              <a:gd name="T53" fmla="*/ 530 h 619"/>
              <a:gd name="T54" fmla="*/ 235 w 604"/>
              <a:gd name="T55" fmla="*/ 486 h 619"/>
              <a:gd name="T56" fmla="*/ 206 w 604"/>
              <a:gd name="T57" fmla="*/ 486 h 619"/>
              <a:gd name="T58" fmla="*/ 176 w 604"/>
              <a:gd name="T59" fmla="*/ 486 h 619"/>
              <a:gd name="T60" fmla="*/ 353 w 604"/>
              <a:gd name="T61" fmla="*/ 560 h 619"/>
              <a:gd name="T62" fmla="*/ 397 w 604"/>
              <a:gd name="T63" fmla="*/ 560 h 619"/>
              <a:gd name="T64" fmla="*/ 515 w 604"/>
              <a:gd name="T65" fmla="*/ 618 h 619"/>
              <a:gd name="T66" fmla="*/ 515 w 604"/>
              <a:gd name="T67" fmla="*/ 516 h 619"/>
              <a:gd name="T68" fmla="*/ 603 w 604"/>
              <a:gd name="T69" fmla="*/ 339 h 619"/>
              <a:gd name="T70" fmla="*/ 530 w 604"/>
              <a:gd name="T71" fmla="*/ 177 h 619"/>
              <a:gd name="T72" fmla="*/ 191 w 604"/>
              <a:gd name="T73" fmla="*/ 442 h 619"/>
              <a:gd name="T74" fmla="*/ 191 w 604"/>
              <a:gd name="T75" fmla="*/ 442 h 619"/>
              <a:gd name="T76" fmla="*/ 250 w 604"/>
              <a:gd name="T77" fmla="*/ 442 h 619"/>
              <a:gd name="T78" fmla="*/ 485 w 604"/>
              <a:gd name="T79" fmla="*/ 221 h 619"/>
              <a:gd name="T80" fmla="*/ 250 w 604"/>
              <a:gd name="T81" fmla="*/ 0 h 619"/>
              <a:gd name="T82" fmla="*/ 0 w 604"/>
              <a:gd name="T83" fmla="*/ 221 h 619"/>
              <a:gd name="T84" fmla="*/ 73 w 604"/>
              <a:gd name="T85" fmla="*/ 398 h 619"/>
              <a:gd name="T86" fmla="*/ 73 w 604"/>
              <a:gd name="T87" fmla="*/ 501 h 619"/>
              <a:gd name="T88" fmla="*/ 191 w 604"/>
              <a:gd name="T89" fmla="*/ 442 h 619"/>
              <a:gd name="T90" fmla="*/ 44 w 604"/>
              <a:gd name="T91" fmla="*/ 221 h 619"/>
              <a:gd name="T92" fmla="*/ 44 w 604"/>
              <a:gd name="T93" fmla="*/ 221 h 619"/>
              <a:gd name="T94" fmla="*/ 250 w 604"/>
              <a:gd name="T95" fmla="*/ 30 h 619"/>
              <a:gd name="T96" fmla="*/ 456 w 604"/>
              <a:gd name="T97" fmla="*/ 221 h 619"/>
              <a:gd name="T98" fmla="*/ 250 w 604"/>
              <a:gd name="T99" fmla="*/ 413 h 619"/>
              <a:gd name="T100" fmla="*/ 191 w 604"/>
              <a:gd name="T101" fmla="*/ 398 h 619"/>
              <a:gd name="T102" fmla="*/ 117 w 604"/>
              <a:gd name="T103" fmla="*/ 442 h 619"/>
              <a:gd name="T104" fmla="*/ 117 w 604"/>
              <a:gd name="T105" fmla="*/ 383 h 619"/>
              <a:gd name="T106" fmla="*/ 44 w 604"/>
              <a:gd name="T107" fmla="*/ 221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4" h="619">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FFFF"/>
          </a:solidFill>
          <a:ln>
            <a:noFill/>
          </a:ln>
          <a:effectLst/>
          <a:extLst>
            <a:ext uri="{91240B29-F687-4f45-9708-019B960494DF}"/>
            <a:ext uri="{AF507438-7753-43e0-B8FC-AC1667EBCBE1}"/>
          </a:extLst>
        </p:spPr>
        <p:txBody>
          <a:bodyPr wrap="none" lIns="91431" tIns="45716" rIns="91431" bIns="45716"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pPr eaLnBrk="1" fontAlgn="auto" hangingPunct="1">
              <a:spcBef>
                <a:spcPts val="0"/>
              </a:spcBef>
              <a:spcAft>
                <a:spcPts val="0"/>
              </a:spcAft>
              <a:defRPr/>
            </a:pPr>
            <a:endParaRPr lang="en-US">
              <a:latin typeface="+mn-lt"/>
              <a:ea typeface="+mn-ea"/>
            </a:endParaRPr>
          </a:p>
        </p:txBody>
      </p:sp>
      <p:sp>
        <p:nvSpPr>
          <p:cNvPr id="9" name="Oval 8"/>
          <p:cNvSpPr/>
          <p:nvPr/>
        </p:nvSpPr>
        <p:spPr>
          <a:xfrm>
            <a:off x="1621367" y="4054083"/>
            <a:ext cx="1168400" cy="1168400"/>
          </a:xfrm>
          <a:prstGeom prst="ellipse">
            <a:avLst/>
          </a:prstGeom>
          <a:solidFill>
            <a:schemeClr val="accent2"/>
          </a:solidFill>
          <a:ln>
            <a:noFill/>
          </a:ln>
        </p:spPr>
        <p:style>
          <a:lnRef idx="3">
            <a:schemeClr val="lt1"/>
          </a:lnRef>
          <a:fillRef idx="1">
            <a:schemeClr val="accent5"/>
          </a:fillRef>
          <a:effectRef idx="1">
            <a:schemeClr val="accent5"/>
          </a:effectRef>
          <a:fontRef idx="minor">
            <a:schemeClr val="lt1"/>
          </a:fontRef>
        </p:style>
        <p:txBody>
          <a:bodyPr lIns="121920" tIns="60960" rIns="121920" bIns="60960" rtlCol="0" anchor="ctr"/>
          <a:lstStyle/>
          <a:p>
            <a:pPr algn="ctr"/>
            <a:endParaRPr lang="en-US" sz="1200"/>
          </a:p>
        </p:txBody>
      </p:sp>
      <p:sp>
        <p:nvSpPr>
          <p:cNvPr id="11" name="Oval 10"/>
          <p:cNvSpPr/>
          <p:nvPr/>
        </p:nvSpPr>
        <p:spPr>
          <a:xfrm>
            <a:off x="5548129" y="4088516"/>
            <a:ext cx="1168400" cy="1168400"/>
          </a:xfrm>
          <a:prstGeom prst="ellipse">
            <a:avLst/>
          </a:prstGeom>
          <a:solidFill>
            <a:schemeClr val="accent3"/>
          </a:solidFill>
          <a:ln>
            <a:noFill/>
          </a:ln>
        </p:spPr>
        <p:style>
          <a:lnRef idx="3">
            <a:schemeClr val="lt1"/>
          </a:lnRef>
          <a:fillRef idx="1">
            <a:schemeClr val="accent4"/>
          </a:fillRef>
          <a:effectRef idx="1">
            <a:schemeClr val="accent4"/>
          </a:effectRef>
          <a:fontRef idx="minor">
            <a:schemeClr val="lt1"/>
          </a:fontRef>
        </p:style>
        <p:txBody>
          <a:bodyPr lIns="121920" tIns="60960" rIns="121920" bIns="60960" rtlCol="0" anchor="ctr"/>
          <a:lstStyle/>
          <a:p>
            <a:pPr algn="ctr"/>
            <a:endParaRPr lang="en-US" sz="1200"/>
          </a:p>
        </p:txBody>
      </p:sp>
      <p:sp>
        <p:nvSpPr>
          <p:cNvPr id="13" name="Oval 12"/>
          <p:cNvSpPr/>
          <p:nvPr/>
        </p:nvSpPr>
        <p:spPr>
          <a:xfrm>
            <a:off x="9428797" y="4112623"/>
            <a:ext cx="1168400" cy="1168400"/>
          </a:xfrm>
          <a:prstGeom prst="ellipse">
            <a:avLst/>
          </a:prstGeom>
          <a:solidFill>
            <a:schemeClr val="accent4"/>
          </a:solidFill>
          <a:ln>
            <a:noFill/>
          </a:ln>
        </p:spPr>
        <p:style>
          <a:lnRef idx="3">
            <a:schemeClr val="lt1"/>
          </a:lnRef>
          <a:fillRef idx="1">
            <a:schemeClr val="accent6"/>
          </a:fillRef>
          <a:effectRef idx="1">
            <a:schemeClr val="accent6"/>
          </a:effectRef>
          <a:fontRef idx="minor">
            <a:schemeClr val="lt1"/>
          </a:fontRef>
        </p:style>
        <p:txBody>
          <a:bodyPr lIns="121920" tIns="60960" rIns="121920" bIns="60960" rtlCol="0" anchor="ctr"/>
          <a:lstStyle/>
          <a:p>
            <a:pPr algn="ctr"/>
            <a:endParaRPr lang="en-US" sz="1200"/>
          </a:p>
        </p:txBody>
      </p:sp>
      <p:grpSp>
        <p:nvGrpSpPr>
          <p:cNvPr id="15" name="Group 14">
            <a:extLst>
              <a:ext uri="{FF2B5EF4-FFF2-40B4-BE49-F238E27FC236}">
                <a16:creationId xmlns:a16="http://schemas.microsoft.com/office/drawing/2014/main" id="{6D8D1171-FAF6-4728-8652-23E4A338293F}"/>
              </a:ext>
            </a:extLst>
          </p:cNvPr>
          <p:cNvGrpSpPr/>
          <p:nvPr/>
        </p:nvGrpSpPr>
        <p:grpSpPr>
          <a:xfrm rot="12288698" flipV="1">
            <a:off x="6527210" y="2777081"/>
            <a:ext cx="3674117" cy="147474"/>
            <a:chOff x="1588172" y="3480204"/>
            <a:chExt cx="15300519" cy="149912"/>
          </a:xfrm>
        </p:grpSpPr>
        <p:cxnSp>
          <p:nvCxnSpPr>
            <p:cNvPr id="16" name="Straight Connector 15">
              <a:extLst>
                <a:ext uri="{FF2B5EF4-FFF2-40B4-BE49-F238E27FC236}">
                  <a16:creationId xmlns:a16="http://schemas.microsoft.com/office/drawing/2014/main" id="{1012721E-560D-4FAE-A2EF-8EF85CA8A52A}"/>
                </a:ext>
              </a:extLst>
            </p:cNvPr>
            <p:cNvCxnSpPr/>
            <p:nvPr/>
          </p:nvCxnSpPr>
          <p:spPr>
            <a:xfrm>
              <a:off x="1588172" y="3544940"/>
              <a:ext cx="15300519"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7" name="Oval 16">
              <a:extLst>
                <a:ext uri="{FF2B5EF4-FFF2-40B4-BE49-F238E27FC236}">
                  <a16:creationId xmlns:a16="http://schemas.microsoft.com/office/drawing/2014/main" id="{EDA54B5E-E511-4DF5-A94E-5A868E10FD3D}"/>
                </a:ext>
              </a:extLst>
            </p:cNvPr>
            <p:cNvSpPr/>
            <p:nvPr/>
          </p:nvSpPr>
          <p:spPr>
            <a:xfrm>
              <a:off x="16748319" y="3480204"/>
              <a:ext cx="140372" cy="14991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19" name="TextBox 18">
            <a:extLst>
              <a:ext uri="{FF2B5EF4-FFF2-40B4-BE49-F238E27FC236}">
                <a16:creationId xmlns:a16="http://schemas.microsoft.com/office/drawing/2014/main" id="{484E43A8-F3A3-4F14-B7D1-267C75AFE932}"/>
              </a:ext>
            </a:extLst>
          </p:cNvPr>
          <p:cNvSpPr txBox="1"/>
          <p:nvPr/>
        </p:nvSpPr>
        <p:spPr>
          <a:xfrm>
            <a:off x="3692971" y="2774022"/>
            <a:ext cx="4878716" cy="646331"/>
          </a:xfrm>
          <a:prstGeom prst="rect">
            <a:avLst/>
          </a:prstGeom>
          <a:noFill/>
        </p:spPr>
        <p:txBody>
          <a:bodyPr wrap="square" rtlCol="0">
            <a:spAutoFit/>
          </a:bodyPr>
          <a:lstStyle/>
          <a:p>
            <a:pPr algn="ctr"/>
            <a:r>
              <a:rPr lang="en-US" sz="3600" dirty="0" smtClean="0">
                <a:latin typeface="Bebas Neue" panose="020B0606020202050201" pitchFamily="34" charset="0"/>
              </a:rPr>
              <a:t>Login</a:t>
            </a:r>
            <a:endParaRPr lang="en-US" sz="3600" dirty="0">
              <a:latin typeface="Bebas Neue" panose="020B0606020202050201" pitchFamily="34" charset="0"/>
            </a:endParaRPr>
          </a:p>
        </p:txBody>
      </p:sp>
      <p:sp>
        <p:nvSpPr>
          <p:cNvPr id="21" name="Shape 2621">
            <a:extLst>
              <a:ext uri="{FF2B5EF4-FFF2-40B4-BE49-F238E27FC236}">
                <a16:creationId xmlns:a16="http://schemas.microsoft.com/office/drawing/2014/main" id="{FAD3483F-F941-4356-8D09-70C5D6F3FC7E}"/>
              </a:ext>
            </a:extLst>
          </p:cNvPr>
          <p:cNvSpPr/>
          <p:nvPr/>
        </p:nvSpPr>
        <p:spPr>
          <a:xfrm>
            <a:off x="1877013" y="4423967"/>
            <a:ext cx="665549" cy="400529"/>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chemeClr val="bg1"/>
          </a:solidFill>
          <a:ln w="12700">
            <a:miter lim="400000"/>
          </a:ln>
        </p:spPr>
        <p:txBody>
          <a:bodyPr lIns="14284" tIns="14284" rIns="14284" bIns="14284"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pPr defTabSz="171399"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Calibri" charset="0"/>
              <a:cs typeface="Calibri" charset="0"/>
              <a:sym typeface="Gill Sans"/>
            </a:endParaRPr>
          </a:p>
        </p:txBody>
      </p:sp>
      <p:sp>
        <p:nvSpPr>
          <p:cNvPr id="22" name="Shape 2733">
            <a:extLst>
              <a:ext uri="{FF2B5EF4-FFF2-40B4-BE49-F238E27FC236}">
                <a16:creationId xmlns:a16="http://schemas.microsoft.com/office/drawing/2014/main" id="{50EE8B6E-AD7A-418B-A3B0-49AAF6DC0407}"/>
              </a:ext>
            </a:extLst>
          </p:cNvPr>
          <p:cNvSpPr/>
          <p:nvPr/>
        </p:nvSpPr>
        <p:spPr>
          <a:xfrm>
            <a:off x="9846669" y="4278399"/>
            <a:ext cx="315594" cy="867884"/>
          </a:xfrm>
          <a:custGeom>
            <a:avLst/>
            <a:gdLst/>
            <a:ahLst/>
            <a:cxnLst>
              <a:cxn ang="0">
                <a:pos x="wd2" y="hd2"/>
              </a:cxn>
              <a:cxn ang="5400000">
                <a:pos x="wd2" y="hd2"/>
              </a:cxn>
              <a:cxn ang="10800000">
                <a:pos x="wd2" y="hd2"/>
              </a:cxn>
              <a:cxn ang="16200000">
                <a:pos x="wd2" y="hd2"/>
              </a:cxn>
            </a:cxnLst>
            <a:rect l="0" t="0" r="r" b="b"/>
            <a:pathLst>
              <a:path w="21600" h="21600" extrusionOk="0">
                <a:moveTo>
                  <a:pt x="10800" y="20364"/>
                </a:moveTo>
                <a:lnTo>
                  <a:pt x="2804" y="17041"/>
                </a:lnTo>
                <a:lnTo>
                  <a:pt x="9142" y="5518"/>
                </a:lnTo>
                <a:lnTo>
                  <a:pt x="9803" y="5724"/>
                </a:lnTo>
                <a:cubicBezTo>
                  <a:pt x="9859" y="5747"/>
                  <a:pt x="9925" y="5764"/>
                  <a:pt x="9991" y="5783"/>
                </a:cubicBezTo>
                <a:lnTo>
                  <a:pt x="10130" y="5826"/>
                </a:lnTo>
                <a:lnTo>
                  <a:pt x="10141" y="5820"/>
                </a:lnTo>
                <a:cubicBezTo>
                  <a:pt x="10339" y="5861"/>
                  <a:pt x="10555" y="5891"/>
                  <a:pt x="10800" y="5891"/>
                </a:cubicBezTo>
                <a:cubicBezTo>
                  <a:pt x="11045" y="5891"/>
                  <a:pt x="11261" y="5861"/>
                  <a:pt x="11459" y="5820"/>
                </a:cubicBezTo>
                <a:lnTo>
                  <a:pt x="11470" y="5826"/>
                </a:lnTo>
                <a:lnTo>
                  <a:pt x="11609" y="5783"/>
                </a:lnTo>
                <a:cubicBezTo>
                  <a:pt x="11675" y="5764"/>
                  <a:pt x="11741" y="5747"/>
                  <a:pt x="11797" y="5724"/>
                </a:cubicBezTo>
                <a:lnTo>
                  <a:pt x="12457" y="5518"/>
                </a:lnTo>
                <a:lnTo>
                  <a:pt x="14283" y="8836"/>
                </a:lnTo>
                <a:lnTo>
                  <a:pt x="10800" y="8836"/>
                </a:lnTo>
                <a:cubicBezTo>
                  <a:pt x="10054" y="8836"/>
                  <a:pt x="9450" y="9056"/>
                  <a:pt x="9450" y="9327"/>
                </a:cubicBezTo>
                <a:cubicBezTo>
                  <a:pt x="9450" y="9599"/>
                  <a:pt x="10054" y="9818"/>
                  <a:pt x="10800" y="9818"/>
                </a:cubicBezTo>
                <a:lnTo>
                  <a:pt x="14824" y="9818"/>
                </a:lnTo>
                <a:lnTo>
                  <a:pt x="18796" y="17041"/>
                </a:lnTo>
                <a:cubicBezTo>
                  <a:pt x="18796" y="17041"/>
                  <a:pt x="10800" y="20364"/>
                  <a:pt x="10800" y="20364"/>
                </a:cubicBezTo>
                <a:close/>
                <a:moveTo>
                  <a:pt x="2776" y="2264"/>
                </a:moveTo>
                <a:cubicBezTo>
                  <a:pt x="3291" y="1541"/>
                  <a:pt x="6683" y="982"/>
                  <a:pt x="10800" y="982"/>
                </a:cubicBezTo>
                <a:cubicBezTo>
                  <a:pt x="14917" y="982"/>
                  <a:pt x="18308" y="1541"/>
                  <a:pt x="18825" y="2264"/>
                </a:cubicBezTo>
                <a:lnTo>
                  <a:pt x="10800" y="4765"/>
                </a:lnTo>
                <a:cubicBezTo>
                  <a:pt x="10800" y="4765"/>
                  <a:pt x="2776" y="2264"/>
                  <a:pt x="2776" y="2264"/>
                </a:cubicBezTo>
                <a:close/>
                <a:moveTo>
                  <a:pt x="21551" y="17094"/>
                </a:moveTo>
                <a:lnTo>
                  <a:pt x="21578" y="17093"/>
                </a:lnTo>
                <a:lnTo>
                  <a:pt x="17575" y="9818"/>
                </a:lnTo>
                <a:lnTo>
                  <a:pt x="18900" y="9818"/>
                </a:lnTo>
                <a:cubicBezTo>
                  <a:pt x="19646" y="9818"/>
                  <a:pt x="20250" y="9599"/>
                  <a:pt x="20250" y="9327"/>
                </a:cubicBezTo>
                <a:cubicBezTo>
                  <a:pt x="20250" y="9056"/>
                  <a:pt x="19646" y="8836"/>
                  <a:pt x="18900" y="8836"/>
                </a:cubicBezTo>
                <a:lnTo>
                  <a:pt x="17036" y="8836"/>
                </a:lnTo>
                <a:lnTo>
                  <a:pt x="14828" y="4820"/>
                </a:lnTo>
                <a:lnTo>
                  <a:pt x="14801" y="4822"/>
                </a:lnTo>
                <a:cubicBezTo>
                  <a:pt x="14795" y="4812"/>
                  <a:pt x="14792" y="4803"/>
                  <a:pt x="14785" y="4793"/>
                </a:cubicBezTo>
                <a:lnTo>
                  <a:pt x="20920" y="2881"/>
                </a:lnTo>
                <a:lnTo>
                  <a:pt x="20909" y="2874"/>
                </a:lnTo>
                <a:cubicBezTo>
                  <a:pt x="21315" y="2789"/>
                  <a:pt x="21600" y="2637"/>
                  <a:pt x="21600" y="2455"/>
                </a:cubicBezTo>
                <a:cubicBezTo>
                  <a:pt x="21600" y="1099"/>
                  <a:pt x="16764" y="0"/>
                  <a:pt x="10800" y="0"/>
                </a:cubicBezTo>
                <a:cubicBezTo>
                  <a:pt x="4836" y="0"/>
                  <a:pt x="0" y="1099"/>
                  <a:pt x="0" y="2455"/>
                </a:cubicBezTo>
                <a:cubicBezTo>
                  <a:pt x="0" y="2637"/>
                  <a:pt x="285" y="2789"/>
                  <a:pt x="691" y="2874"/>
                </a:cubicBezTo>
                <a:lnTo>
                  <a:pt x="680" y="2881"/>
                </a:lnTo>
                <a:lnTo>
                  <a:pt x="6815" y="4793"/>
                </a:lnTo>
                <a:cubicBezTo>
                  <a:pt x="6808" y="4802"/>
                  <a:pt x="6805" y="4812"/>
                  <a:pt x="6799" y="4822"/>
                </a:cubicBezTo>
                <a:lnTo>
                  <a:pt x="6772" y="4820"/>
                </a:lnTo>
                <a:lnTo>
                  <a:pt x="22" y="17093"/>
                </a:lnTo>
                <a:lnTo>
                  <a:pt x="49" y="17094"/>
                </a:lnTo>
                <a:cubicBezTo>
                  <a:pt x="34" y="17123"/>
                  <a:pt x="0" y="17151"/>
                  <a:pt x="0" y="17182"/>
                </a:cubicBezTo>
                <a:cubicBezTo>
                  <a:pt x="0" y="17306"/>
                  <a:pt x="137" y="17416"/>
                  <a:pt x="345" y="17502"/>
                </a:cubicBezTo>
                <a:lnTo>
                  <a:pt x="335" y="17505"/>
                </a:lnTo>
                <a:lnTo>
                  <a:pt x="9785" y="21432"/>
                </a:lnTo>
                <a:lnTo>
                  <a:pt x="9795" y="21429"/>
                </a:lnTo>
                <a:cubicBezTo>
                  <a:pt x="10041" y="21532"/>
                  <a:pt x="10394" y="21600"/>
                  <a:pt x="10800" y="21600"/>
                </a:cubicBezTo>
                <a:cubicBezTo>
                  <a:pt x="11206" y="21600"/>
                  <a:pt x="11557" y="21532"/>
                  <a:pt x="11805" y="21429"/>
                </a:cubicBezTo>
                <a:lnTo>
                  <a:pt x="11815" y="21432"/>
                </a:lnTo>
                <a:lnTo>
                  <a:pt x="21265" y="17505"/>
                </a:lnTo>
                <a:lnTo>
                  <a:pt x="21255" y="17502"/>
                </a:lnTo>
                <a:cubicBezTo>
                  <a:pt x="21463" y="17416"/>
                  <a:pt x="21600" y="17306"/>
                  <a:pt x="21600" y="17182"/>
                </a:cubicBezTo>
                <a:cubicBezTo>
                  <a:pt x="21600" y="17151"/>
                  <a:pt x="21566" y="17123"/>
                  <a:pt x="21551" y="17094"/>
                </a:cubicBezTo>
              </a:path>
            </a:pathLst>
          </a:custGeom>
          <a:solidFill>
            <a:schemeClr val="bg1"/>
          </a:solidFill>
          <a:ln w="12700">
            <a:miter lim="400000"/>
          </a:ln>
        </p:spPr>
        <p:txBody>
          <a:bodyPr lIns="14284" tIns="14284" rIns="14284" bIns="14284"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pPr defTabSz="171399"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Calibri" charset="0"/>
              <a:cs typeface="Calibri" charset="0"/>
              <a:sym typeface="Gill Sans"/>
            </a:endParaRPr>
          </a:p>
        </p:txBody>
      </p:sp>
      <p:sp>
        <p:nvSpPr>
          <p:cNvPr id="23" name="Oval 22"/>
          <p:cNvSpPr/>
          <p:nvPr/>
        </p:nvSpPr>
        <p:spPr>
          <a:xfrm>
            <a:off x="5503406" y="1567400"/>
            <a:ext cx="1168400" cy="1168400"/>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lIns="121920" tIns="60960" rIns="121920" bIns="60960" rtlCol="0" anchor="ctr"/>
          <a:lstStyle/>
          <a:p>
            <a:pPr algn="ctr"/>
            <a:endParaRPr lang="en-US" sz="1200"/>
          </a:p>
        </p:txBody>
      </p:sp>
      <p:grpSp>
        <p:nvGrpSpPr>
          <p:cNvPr id="24" name="Group 23">
            <a:extLst>
              <a:ext uri="{FF2B5EF4-FFF2-40B4-BE49-F238E27FC236}">
                <a16:creationId xmlns:a16="http://schemas.microsoft.com/office/drawing/2014/main" id="{E68EC6B2-61F6-4C52-9225-E276DB23904B}"/>
              </a:ext>
            </a:extLst>
          </p:cNvPr>
          <p:cNvGrpSpPr/>
          <p:nvPr/>
        </p:nvGrpSpPr>
        <p:grpSpPr>
          <a:xfrm rot="9390952">
            <a:off x="2031029" y="2783934"/>
            <a:ext cx="3594119" cy="50485"/>
            <a:chOff x="1459828" y="3480204"/>
            <a:chExt cx="15428863" cy="149912"/>
          </a:xfrm>
        </p:grpSpPr>
        <p:cxnSp>
          <p:nvCxnSpPr>
            <p:cNvPr id="25" name="Straight Connector 24">
              <a:extLst>
                <a:ext uri="{FF2B5EF4-FFF2-40B4-BE49-F238E27FC236}">
                  <a16:creationId xmlns:a16="http://schemas.microsoft.com/office/drawing/2014/main" id="{08959685-1319-4B44-A2DB-D57C44A74258}"/>
                </a:ext>
              </a:extLst>
            </p:cNvPr>
            <p:cNvCxnSpPr/>
            <p:nvPr/>
          </p:nvCxnSpPr>
          <p:spPr>
            <a:xfrm>
              <a:off x="1588172" y="3544940"/>
              <a:ext cx="15300519"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6" name="Oval 25">
              <a:extLst>
                <a:ext uri="{FF2B5EF4-FFF2-40B4-BE49-F238E27FC236}">
                  <a16:creationId xmlns:a16="http://schemas.microsoft.com/office/drawing/2014/main" id="{D944B461-61AC-4F9E-9F5E-D0C6043DA08D}"/>
                </a:ext>
              </a:extLst>
            </p:cNvPr>
            <p:cNvSpPr/>
            <p:nvPr/>
          </p:nvSpPr>
          <p:spPr>
            <a:xfrm>
              <a:off x="16748319" y="3480204"/>
              <a:ext cx="140372" cy="14991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Oval 26">
              <a:extLst>
                <a:ext uri="{FF2B5EF4-FFF2-40B4-BE49-F238E27FC236}">
                  <a16:creationId xmlns:a16="http://schemas.microsoft.com/office/drawing/2014/main" id="{840193E2-94F5-47AE-93A9-EFA52CEA09A9}"/>
                </a:ext>
              </a:extLst>
            </p:cNvPr>
            <p:cNvSpPr/>
            <p:nvPr/>
          </p:nvSpPr>
          <p:spPr>
            <a:xfrm>
              <a:off x="1459828" y="3480204"/>
              <a:ext cx="140372" cy="14991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9" name="Group 28">
            <a:extLst>
              <a:ext uri="{FF2B5EF4-FFF2-40B4-BE49-F238E27FC236}">
                <a16:creationId xmlns:a16="http://schemas.microsoft.com/office/drawing/2014/main" id="{D4099324-0514-4FDB-AE9B-96B7FD889D70}"/>
              </a:ext>
            </a:extLst>
          </p:cNvPr>
          <p:cNvGrpSpPr/>
          <p:nvPr/>
        </p:nvGrpSpPr>
        <p:grpSpPr>
          <a:xfrm rot="5400000" flipV="1">
            <a:off x="1952277" y="3721252"/>
            <a:ext cx="506580" cy="140978"/>
            <a:chOff x="1459828" y="3480204"/>
            <a:chExt cx="15428863" cy="149912"/>
          </a:xfrm>
        </p:grpSpPr>
        <p:cxnSp>
          <p:nvCxnSpPr>
            <p:cNvPr id="30" name="Straight Connector 29">
              <a:extLst>
                <a:ext uri="{FF2B5EF4-FFF2-40B4-BE49-F238E27FC236}">
                  <a16:creationId xmlns:a16="http://schemas.microsoft.com/office/drawing/2014/main" id="{D51A723F-C6EA-4B8B-AEFD-3EE7B163E405}"/>
                </a:ext>
              </a:extLst>
            </p:cNvPr>
            <p:cNvCxnSpPr/>
            <p:nvPr/>
          </p:nvCxnSpPr>
          <p:spPr>
            <a:xfrm>
              <a:off x="1588172" y="3544940"/>
              <a:ext cx="15300519" cy="0"/>
            </a:xfrm>
            <a:prstGeom prst="line">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1" name="Oval 30">
              <a:extLst>
                <a:ext uri="{FF2B5EF4-FFF2-40B4-BE49-F238E27FC236}">
                  <a16:creationId xmlns:a16="http://schemas.microsoft.com/office/drawing/2014/main" id="{6D5487B7-74C8-4C42-9FD4-92B43BBAD821}"/>
                </a:ext>
              </a:extLst>
            </p:cNvPr>
            <p:cNvSpPr/>
            <p:nvPr/>
          </p:nvSpPr>
          <p:spPr>
            <a:xfrm>
              <a:off x="16748319" y="3480204"/>
              <a:ext cx="140372" cy="14991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Oval 31">
              <a:extLst>
                <a:ext uri="{FF2B5EF4-FFF2-40B4-BE49-F238E27FC236}">
                  <a16:creationId xmlns:a16="http://schemas.microsoft.com/office/drawing/2014/main" id="{DCE40A46-B279-458A-8425-4336898E14E2}"/>
                </a:ext>
              </a:extLst>
            </p:cNvPr>
            <p:cNvSpPr/>
            <p:nvPr/>
          </p:nvSpPr>
          <p:spPr>
            <a:xfrm>
              <a:off x="1459828" y="3480204"/>
              <a:ext cx="140372" cy="14991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33" name="Group 32">
            <a:extLst>
              <a:ext uri="{FF2B5EF4-FFF2-40B4-BE49-F238E27FC236}">
                <a16:creationId xmlns:a16="http://schemas.microsoft.com/office/drawing/2014/main" id="{1CC8BF38-E5D6-4B9A-BB9C-C27B4062F44E}"/>
              </a:ext>
            </a:extLst>
          </p:cNvPr>
          <p:cNvGrpSpPr/>
          <p:nvPr/>
        </p:nvGrpSpPr>
        <p:grpSpPr>
          <a:xfrm rot="5400000" flipV="1">
            <a:off x="5887044" y="3738801"/>
            <a:ext cx="499304" cy="45719"/>
            <a:chOff x="1459828" y="3480204"/>
            <a:chExt cx="15428863" cy="149912"/>
          </a:xfrm>
        </p:grpSpPr>
        <p:cxnSp>
          <p:nvCxnSpPr>
            <p:cNvPr id="34" name="Straight Connector 33">
              <a:extLst>
                <a:ext uri="{FF2B5EF4-FFF2-40B4-BE49-F238E27FC236}">
                  <a16:creationId xmlns:a16="http://schemas.microsoft.com/office/drawing/2014/main" id="{84E42660-19B0-45FE-ADB3-F04FBCAA7E9A}"/>
                </a:ext>
              </a:extLst>
            </p:cNvPr>
            <p:cNvCxnSpPr/>
            <p:nvPr/>
          </p:nvCxnSpPr>
          <p:spPr>
            <a:xfrm>
              <a:off x="1588172" y="3544940"/>
              <a:ext cx="15300519" cy="0"/>
            </a:xfrm>
            <a:prstGeom prst="line">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5" name="Oval 34">
              <a:extLst>
                <a:ext uri="{FF2B5EF4-FFF2-40B4-BE49-F238E27FC236}">
                  <a16:creationId xmlns:a16="http://schemas.microsoft.com/office/drawing/2014/main" id="{9E0B1011-B35F-4C7E-90B0-B6741F092E45}"/>
                </a:ext>
              </a:extLst>
            </p:cNvPr>
            <p:cNvSpPr/>
            <p:nvPr/>
          </p:nvSpPr>
          <p:spPr>
            <a:xfrm>
              <a:off x="16748319" y="3480204"/>
              <a:ext cx="140372" cy="14991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Oval 35">
              <a:extLst>
                <a:ext uri="{FF2B5EF4-FFF2-40B4-BE49-F238E27FC236}">
                  <a16:creationId xmlns:a16="http://schemas.microsoft.com/office/drawing/2014/main" id="{F8C10E3A-6D42-418C-9A55-245834C149E7}"/>
                </a:ext>
              </a:extLst>
            </p:cNvPr>
            <p:cNvSpPr/>
            <p:nvPr/>
          </p:nvSpPr>
          <p:spPr>
            <a:xfrm>
              <a:off x="1459828" y="3480204"/>
              <a:ext cx="140372" cy="14991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37" name="Group 36">
            <a:extLst>
              <a:ext uri="{FF2B5EF4-FFF2-40B4-BE49-F238E27FC236}">
                <a16:creationId xmlns:a16="http://schemas.microsoft.com/office/drawing/2014/main" id="{5038237A-4BBE-4667-9CCF-17D5B805D182}"/>
              </a:ext>
            </a:extLst>
          </p:cNvPr>
          <p:cNvGrpSpPr/>
          <p:nvPr/>
        </p:nvGrpSpPr>
        <p:grpSpPr>
          <a:xfrm rot="5400000" flipV="1">
            <a:off x="9777673" y="3852803"/>
            <a:ext cx="499304" cy="45719"/>
            <a:chOff x="1459828" y="3480204"/>
            <a:chExt cx="15428863" cy="149912"/>
          </a:xfrm>
        </p:grpSpPr>
        <p:cxnSp>
          <p:nvCxnSpPr>
            <p:cNvPr id="38" name="Straight Connector 37">
              <a:extLst>
                <a:ext uri="{FF2B5EF4-FFF2-40B4-BE49-F238E27FC236}">
                  <a16:creationId xmlns:a16="http://schemas.microsoft.com/office/drawing/2014/main" id="{CC93E539-EE09-45F4-A899-66787BB112FF}"/>
                </a:ext>
              </a:extLst>
            </p:cNvPr>
            <p:cNvCxnSpPr/>
            <p:nvPr/>
          </p:nvCxnSpPr>
          <p:spPr>
            <a:xfrm>
              <a:off x="1588172" y="3544940"/>
              <a:ext cx="15300519" cy="0"/>
            </a:xfrm>
            <a:prstGeom prst="line">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9" name="Oval 38">
              <a:extLst>
                <a:ext uri="{FF2B5EF4-FFF2-40B4-BE49-F238E27FC236}">
                  <a16:creationId xmlns:a16="http://schemas.microsoft.com/office/drawing/2014/main" id="{9EDF716F-3EA9-4375-940C-3F7C32DAA0AC}"/>
                </a:ext>
              </a:extLst>
            </p:cNvPr>
            <p:cNvSpPr/>
            <p:nvPr/>
          </p:nvSpPr>
          <p:spPr>
            <a:xfrm>
              <a:off x="16748319" y="3480204"/>
              <a:ext cx="140372" cy="14991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Oval 39">
              <a:extLst>
                <a:ext uri="{FF2B5EF4-FFF2-40B4-BE49-F238E27FC236}">
                  <a16:creationId xmlns:a16="http://schemas.microsoft.com/office/drawing/2014/main" id="{9F5FAF73-9ED5-44C9-8744-384E586C8DBE}"/>
                </a:ext>
              </a:extLst>
            </p:cNvPr>
            <p:cNvSpPr/>
            <p:nvPr/>
          </p:nvSpPr>
          <p:spPr>
            <a:xfrm>
              <a:off x="1459828" y="3480204"/>
              <a:ext cx="140372" cy="14991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41" name="Freeform 131">
            <a:extLst>
              <a:ext uri="{FF2B5EF4-FFF2-40B4-BE49-F238E27FC236}">
                <a16:creationId xmlns:a16="http://schemas.microsoft.com/office/drawing/2014/main" id="{5F0EBC32-4DC2-4DD8-9DA8-4A23B4B961C5}"/>
              </a:ext>
            </a:extLst>
          </p:cNvPr>
          <p:cNvSpPr>
            <a:spLocks noEditPoints="1"/>
          </p:cNvSpPr>
          <p:nvPr/>
        </p:nvSpPr>
        <p:spPr bwMode="auto">
          <a:xfrm>
            <a:off x="5731914" y="4336640"/>
            <a:ext cx="819011" cy="677845"/>
          </a:xfrm>
          <a:custGeom>
            <a:avLst/>
            <a:gdLst>
              <a:gd name="T0" fmla="*/ 2147483646 w 123"/>
              <a:gd name="T1" fmla="*/ 0 h 115"/>
              <a:gd name="T2" fmla="*/ 2147483646 w 123"/>
              <a:gd name="T3" fmla="*/ 0 h 115"/>
              <a:gd name="T4" fmla="*/ 0 w 123"/>
              <a:gd name="T5" fmla="*/ 2147483646 h 115"/>
              <a:gd name="T6" fmla="*/ 0 w 123"/>
              <a:gd name="T7" fmla="*/ 2147483646 h 115"/>
              <a:gd name="T8" fmla="*/ 2147483646 w 123"/>
              <a:gd name="T9" fmla="*/ 2147483646 h 115"/>
              <a:gd name="T10" fmla="*/ 2147483646 w 123"/>
              <a:gd name="T11" fmla="*/ 2147483646 h 115"/>
              <a:gd name="T12" fmla="*/ 2147483646 w 123"/>
              <a:gd name="T13" fmla="*/ 2147483646 h 115"/>
              <a:gd name="T14" fmla="*/ 2147483646 w 123"/>
              <a:gd name="T15" fmla="*/ 2147483646 h 115"/>
              <a:gd name="T16" fmla="*/ 2147483646 w 123"/>
              <a:gd name="T17" fmla="*/ 2147483646 h 115"/>
              <a:gd name="T18" fmla="*/ 2147483646 w 123"/>
              <a:gd name="T19" fmla="*/ 2147483646 h 115"/>
              <a:gd name="T20" fmla="*/ 2147483646 w 123"/>
              <a:gd name="T21" fmla="*/ 2147483646 h 115"/>
              <a:gd name="T22" fmla="*/ 2147483646 w 123"/>
              <a:gd name="T23" fmla="*/ 2147483646 h 115"/>
              <a:gd name="T24" fmla="*/ 2147483646 w 123"/>
              <a:gd name="T25" fmla="*/ 2147483646 h 115"/>
              <a:gd name="T26" fmla="*/ 2147483646 w 123"/>
              <a:gd name="T27" fmla="*/ 2147483646 h 115"/>
              <a:gd name="T28" fmla="*/ 2147483646 w 123"/>
              <a:gd name="T29" fmla="*/ 2147483646 h 115"/>
              <a:gd name="T30" fmla="*/ 2147483646 w 123"/>
              <a:gd name="T31" fmla="*/ 2147483646 h 115"/>
              <a:gd name="T32" fmla="*/ 2147483646 w 123"/>
              <a:gd name="T33" fmla="*/ 2147483646 h 115"/>
              <a:gd name="T34" fmla="*/ 2147483646 w 123"/>
              <a:gd name="T35" fmla="*/ 2147483646 h 115"/>
              <a:gd name="T36" fmla="*/ 2147483646 w 123"/>
              <a:gd name="T37" fmla="*/ 0 h 115"/>
              <a:gd name="T38" fmla="*/ 2147483646 w 123"/>
              <a:gd name="T39" fmla="*/ 2147483646 h 115"/>
              <a:gd name="T40" fmla="*/ 2147483646 w 123"/>
              <a:gd name="T41" fmla="*/ 2147483646 h 115"/>
              <a:gd name="T42" fmla="*/ 2147483646 w 123"/>
              <a:gd name="T43" fmla="*/ 2147483646 h 115"/>
              <a:gd name="T44" fmla="*/ 2147483646 w 123"/>
              <a:gd name="T45" fmla="*/ 2147483646 h 115"/>
              <a:gd name="T46" fmla="*/ 2147483646 w 123"/>
              <a:gd name="T47" fmla="*/ 2147483646 h 115"/>
              <a:gd name="T48" fmla="*/ 2147483646 w 123"/>
              <a:gd name="T49" fmla="*/ 2147483646 h 115"/>
              <a:gd name="T50" fmla="*/ 2147483646 w 123"/>
              <a:gd name="T51" fmla="*/ 2147483646 h 115"/>
              <a:gd name="T52" fmla="*/ 2147483646 w 123"/>
              <a:gd name="T53" fmla="*/ 2147483646 h 115"/>
              <a:gd name="T54" fmla="*/ 2147483646 w 123"/>
              <a:gd name="T55" fmla="*/ 2147483646 h 115"/>
              <a:gd name="T56" fmla="*/ 2147483646 w 123"/>
              <a:gd name="T57" fmla="*/ 2147483646 h 115"/>
              <a:gd name="T58" fmla="*/ 2147483646 w 123"/>
              <a:gd name="T59" fmla="*/ 2147483646 h 115"/>
              <a:gd name="T60" fmla="*/ 2147483646 w 123"/>
              <a:gd name="T61" fmla="*/ 2147483646 h 115"/>
              <a:gd name="T62" fmla="*/ 2147483646 w 123"/>
              <a:gd name="T63" fmla="*/ 2147483646 h 115"/>
              <a:gd name="T64" fmla="*/ 2147483646 w 123"/>
              <a:gd name="T65" fmla="*/ 2147483646 h 115"/>
              <a:gd name="T66" fmla="*/ 2147483646 w 123"/>
              <a:gd name="T67" fmla="*/ 2147483646 h 115"/>
              <a:gd name="T68" fmla="*/ 2147483646 w 123"/>
              <a:gd name="T69" fmla="*/ 2147483646 h 115"/>
              <a:gd name="T70" fmla="*/ 2147483646 w 123"/>
              <a:gd name="T71" fmla="*/ 2147483646 h 115"/>
              <a:gd name="T72" fmla="*/ 2147483646 w 123"/>
              <a:gd name="T73" fmla="*/ 2147483646 h 115"/>
              <a:gd name="T74" fmla="*/ 2147483646 w 123"/>
              <a:gd name="T75" fmla="*/ 2147483646 h 115"/>
              <a:gd name="T76" fmla="*/ 2147483646 w 123"/>
              <a:gd name="T77" fmla="*/ 2147483646 h 115"/>
              <a:gd name="T78" fmla="*/ 2147483646 w 123"/>
              <a:gd name="T79" fmla="*/ 2147483646 h 115"/>
              <a:gd name="T80" fmla="*/ 2147483646 w 123"/>
              <a:gd name="T81" fmla="*/ 2147483646 h 115"/>
              <a:gd name="T82" fmla="*/ 2147483646 w 123"/>
              <a:gd name="T83" fmla="*/ 2147483646 h 115"/>
              <a:gd name="T84" fmla="*/ 2147483646 w 123"/>
              <a:gd name="T85" fmla="*/ 2147483646 h 115"/>
              <a:gd name="T86" fmla="*/ 2147483646 w 123"/>
              <a:gd name="T87" fmla="*/ 2147483646 h 1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3" h="115">
                <a:moveTo>
                  <a:pt x="111" y="0"/>
                </a:moveTo>
                <a:cubicBezTo>
                  <a:pt x="12" y="0"/>
                  <a:pt x="12" y="0"/>
                  <a:pt x="12" y="0"/>
                </a:cubicBezTo>
                <a:cubicBezTo>
                  <a:pt x="5" y="0"/>
                  <a:pt x="0" y="5"/>
                  <a:pt x="0" y="12"/>
                </a:cubicBezTo>
                <a:cubicBezTo>
                  <a:pt x="0" y="88"/>
                  <a:pt x="0" y="88"/>
                  <a:pt x="0" y="88"/>
                </a:cubicBezTo>
                <a:cubicBezTo>
                  <a:pt x="0" y="95"/>
                  <a:pt x="5" y="100"/>
                  <a:pt x="12" y="100"/>
                </a:cubicBezTo>
                <a:cubicBezTo>
                  <a:pt x="50" y="100"/>
                  <a:pt x="50" y="100"/>
                  <a:pt x="50" y="100"/>
                </a:cubicBezTo>
                <a:cubicBezTo>
                  <a:pt x="50" y="104"/>
                  <a:pt x="50" y="104"/>
                  <a:pt x="50" y="104"/>
                </a:cubicBezTo>
                <a:cubicBezTo>
                  <a:pt x="26" y="108"/>
                  <a:pt x="26" y="108"/>
                  <a:pt x="26" y="108"/>
                </a:cubicBezTo>
                <a:cubicBezTo>
                  <a:pt x="24" y="108"/>
                  <a:pt x="23" y="109"/>
                  <a:pt x="23" y="111"/>
                </a:cubicBezTo>
                <a:cubicBezTo>
                  <a:pt x="23" y="113"/>
                  <a:pt x="25" y="115"/>
                  <a:pt x="27" y="115"/>
                </a:cubicBezTo>
                <a:cubicBezTo>
                  <a:pt x="96" y="115"/>
                  <a:pt x="96" y="115"/>
                  <a:pt x="96" y="115"/>
                </a:cubicBezTo>
                <a:cubicBezTo>
                  <a:pt x="98" y="115"/>
                  <a:pt x="100" y="113"/>
                  <a:pt x="100" y="111"/>
                </a:cubicBezTo>
                <a:cubicBezTo>
                  <a:pt x="100" y="109"/>
                  <a:pt x="99" y="108"/>
                  <a:pt x="97" y="108"/>
                </a:cubicBezTo>
                <a:cubicBezTo>
                  <a:pt x="73" y="104"/>
                  <a:pt x="73" y="104"/>
                  <a:pt x="73" y="104"/>
                </a:cubicBezTo>
                <a:cubicBezTo>
                  <a:pt x="73" y="100"/>
                  <a:pt x="73" y="100"/>
                  <a:pt x="73" y="100"/>
                </a:cubicBezTo>
                <a:cubicBezTo>
                  <a:pt x="111" y="100"/>
                  <a:pt x="111" y="100"/>
                  <a:pt x="111" y="100"/>
                </a:cubicBezTo>
                <a:cubicBezTo>
                  <a:pt x="118" y="100"/>
                  <a:pt x="123" y="95"/>
                  <a:pt x="123" y="88"/>
                </a:cubicBezTo>
                <a:cubicBezTo>
                  <a:pt x="123" y="12"/>
                  <a:pt x="123" y="12"/>
                  <a:pt x="123" y="12"/>
                </a:cubicBezTo>
                <a:cubicBezTo>
                  <a:pt x="123" y="5"/>
                  <a:pt x="118" y="0"/>
                  <a:pt x="111" y="0"/>
                </a:cubicBezTo>
                <a:close/>
                <a:moveTo>
                  <a:pt x="115" y="88"/>
                </a:moveTo>
                <a:cubicBezTo>
                  <a:pt x="115" y="90"/>
                  <a:pt x="114" y="92"/>
                  <a:pt x="111" y="92"/>
                </a:cubicBezTo>
                <a:cubicBezTo>
                  <a:pt x="12" y="92"/>
                  <a:pt x="12" y="92"/>
                  <a:pt x="12" y="92"/>
                </a:cubicBezTo>
                <a:cubicBezTo>
                  <a:pt x="10" y="92"/>
                  <a:pt x="8" y="90"/>
                  <a:pt x="8" y="88"/>
                </a:cubicBezTo>
                <a:cubicBezTo>
                  <a:pt x="8" y="12"/>
                  <a:pt x="8" y="12"/>
                  <a:pt x="8" y="12"/>
                </a:cubicBezTo>
                <a:cubicBezTo>
                  <a:pt x="8" y="9"/>
                  <a:pt x="10" y="8"/>
                  <a:pt x="12" y="8"/>
                </a:cubicBezTo>
                <a:cubicBezTo>
                  <a:pt x="111" y="8"/>
                  <a:pt x="111" y="8"/>
                  <a:pt x="111" y="8"/>
                </a:cubicBezTo>
                <a:cubicBezTo>
                  <a:pt x="114" y="8"/>
                  <a:pt x="115" y="9"/>
                  <a:pt x="115" y="12"/>
                </a:cubicBezTo>
                <a:lnTo>
                  <a:pt x="115" y="88"/>
                </a:lnTo>
                <a:close/>
                <a:moveTo>
                  <a:pt x="104" y="15"/>
                </a:moveTo>
                <a:cubicBezTo>
                  <a:pt x="19" y="15"/>
                  <a:pt x="19" y="15"/>
                  <a:pt x="19" y="15"/>
                </a:cubicBezTo>
                <a:cubicBezTo>
                  <a:pt x="17" y="15"/>
                  <a:pt x="16" y="17"/>
                  <a:pt x="16" y="19"/>
                </a:cubicBezTo>
                <a:cubicBezTo>
                  <a:pt x="16" y="73"/>
                  <a:pt x="16" y="73"/>
                  <a:pt x="16" y="73"/>
                </a:cubicBezTo>
                <a:cubicBezTo>
                  <a:pt x="16" y="75"/>
                  <a:pt x="17" y="77"/>
                  <a:pt x="19" y="77"/>
                </a:cubicBezTo>
                <a:cubicBezTo>
                  <a:pt x="104" y="77"/>
                  <a:pt x="104" y="77"/>
                  <a:pt x="104" y="77"/>
                </a:cubicBezTo>
                <a:cubicBezTo>
                  <a:pt x="106" y="77"/>
                  <a:pt x="108" y="75"/>
                  <a:pt x="108" y="73"/>
                </a:cubicBezTo>
                <a:cubicBezTo>
                  <a:pt x="108" y="19"/>
                  <a:pt x="108" y="19"/>
                  <a:pt x="108" y="19"/>
                </a:cubicBezTo>
                <a:cubicBezTo>
                  <a:pt x="108" y="17"/>
                  <a:pt x="106" y="15"/>
                  <a:pt x="104" y="15"/>
                </a:cubicBezTo>
                <a:close/>
                <a:moveTo>
                  <a:pt x="104" y="73"/>
                </a:moveTo>
                <a:cubicBezTo>
                  <a:pt x="19" y="73"/>
                  <a:pt x="19" y="73"/>
                  <a:pt x="19" y="73"/>
                </a:cubicBezTo>
                <a:cubicBezTo>
                  <a:pt x="19" y="19"/>
                  <a:pt x="19" y="19"/>
                  <a:pt x="19" y="19"/>
                </a:cubicBezTo>
                <a:cubicBezTo>
                  <a:pt x="104" y="19"/>
                  <a:pt x="104" y="19"/>
                  <a:pt x="104" y="19"/>
                </a:cubicBezTo>
                <a:lnTo>
                  <a:pt x="104" y="73"/>
                </a:lnTo>
                <a:close/>
                <a:moveTo>
                  <a:pt x="104" y="73"/>
                </a:moveTo>
                <a:cubicBezTo>
                  <a:pt x="104" y="73"/>
                  <a:pt x="104" y="73"/>
                  <a:pt x="104" y="7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en-US"/>
          </a:p>
        </p:txBody>
      </p:sp>
      <p:sp>
        <p:nvSpPr>
          <p:cNvPr id="45" name="Freeform 47">
            <a:extLst>
              <a:ext uri="{FF2B5EF4-FFF2-40B4-BE49-F238E27FC236}">
                <a16:creationId xmlns:a16="http://schemas.microsoft.com/office/drawing/2014/main" id="{4307CC34-AC8A-465F-8E3B-FA815276FC65}"/>
              </a:ext>
            </a:extLst>
          </p:cNvPr>
          <p:cNvSpPr>
            <a:spLocks noChangeArrowheads="1"/>
          </p:cNvSpPr>
          <p:nvPr/>
        </p:nvSpPr>
        <p:spPr bwMode="auto">
          <a:xfrm>
            <a:off x="5756405" y="1812348"/>
            <a:ext cx="714863" cy="577154"/>
          </a:xfrm>
          <a:custGeom>
            <a:avLst/>
            <a:gdLst>
              <a:gd name="T0" fmla="*/ 497 w 498"/>
              <a:gd name="T1" fmla="*/ 434 h 435"/>
              <a:gd name="T2" fmla="*/ 497 w 498"/>
              <a:gd name="T3" fmla="*/ 434 h 435"/>
              <a:gd name="T4" fmla="*/ 487 w 498"/>
              <a:gd name="T5" fmla="*/ 328 h 435"/>
              <a:gd name="T6" fmla="*/ 425 w 498"/>
              <a:gd name="T7" fmla="*/ 293 h 435"/>
              <a:gd name="T8" fmla="*/ 372 w 498"/>
              <a:gd name="T9" fmla="*/ 231 h 435"/>
              <a:gd name="T10" fmla="*/ 390 w 498"/>
              <a:gd name="T11" fmla="*/ 196 h 435"/>
              <a:gd name="T12" fmla="*/ 408 w 498"/>
              <a:gd name="T13" fmla="*/ 159 h 435"/>
              <a:gd name="T14" fmla="*/ 399 w 498"/>
              <a:gd name="T15" fmla="*/ 151 h 435"/>
              <a:gd name="T16" fmla="*/ 408 w 498"/>
              <a:gd name="T17" fmla="*/ 115 h 435"/>
              <a:gd name="T18" fmla="*/ 346 w 498"/>
              <a:gd name="T19" fmla="*/ 62 h 435"/>
              <a:gd name="T20" fmla="*/ 284 w 498"/>
              <a:gd name="T21" fmla="*/ 115 h 435"/>
              <a:gd name="T22" fmla="*/ 293 w 498"/>
              <a:gd name="T23" fmla="*/ 151 h 435"/>
              <a:gd name="T24" fmla="*/ 284 w 498"/>
              <a:gd name="T25" fmla="*/ 159 h 435"/>
              <a:gd name="T26" fmla="*/ 302 w 498"/>
              <a:gd name="T27" fmla="*/ 196 h 435"/>
              <a:gd name="T28" fmla="*/ 311 w 498"/>
              <a:gd name="T29" fmla="*/ 231 h 435"/>
              <a:gd name="T30" fmla="*/ 293 w 498"/>
              <a:gd name="T31" fmla="*/ 275 h 435"/>
              <a:gd name="T32" fmla="*/ 381 w 498"/>
              <a:gd name="T33" fmla="*/ 364 h 435"/>
              <a:gd name="T34" fmla="*/ 381 w 498"/>
              <a:gd name="T35" fmla="*/ 434 h 435"/>
              <a:gd name="T36" fmla="*/ 497 w 498"/>
              <a:gd name="T37" fmla="*/ 434 h 435"/>
              <a:gd name="T38" fmla="*/ 258 w 498"/>
              <a:gd name="T39" fmla="*/ 302 h 435"/>
              <a:gd name="T40" fmla="*/ 258 w 498"/>
              <a:gd name="T41" fmla="*/ 302 h 435"/>
              <a:gd name="T42" fmla="*/ 187 w 498"/>
              <a:gd name="T43" fmla="*/ 231 h 435"/>
              <a:gd name="T44" fmla="*/ 213 w 498"/>
              <a:gd name="T45" fmla="*/ 168 h 435"/>
              <a:gd name="T46" fmla="*/ 231 w 498"/>
              <a:gd name="T47" fmla="*/ 133 h 435"/>
              <a:gd name="T48" fmla="*/ 222 w 498"/>
              <a:gd name="T49" fmla="*/ 115 h 435"/>
              <a:gd name="T50" fmla="*/ 231 w 498"/>
              <a:gd name="T51" fmla="*/ 71 h 435"/>
              <a:gd name="T52" fmla="*/ 151 w 498"/>
              <a:gd name="T53" fmla="*/ 0 h 435"/>
              <a:gd name="T54" fmla="*/ 71 w 498"/>
              <a:gd name="T55" fmla="*/ 71 h 435"/>
              <a:gd name="T56" fmla="*/ 71 w 498"/>
              <a:gd name="T57" fmla="*/ 115 h 435"/>
              <a:gd name="T58" fmla="*/ 71 w 498"/>
              <a:gd name="T59" fmla="*/ 133 h 435"/>
              <a:gd name="T60" fmla="*/ 89 w 498"/>
              <a:gd name="T61" fmla="*/ 168 h 435"/>
              <a:gd name="T62" fmla="*/ 107 w 498"/>
              <a:gd name="T63" fmla="*/ 231 h 435"/>
              <a:gd name="T64" fmla="*/ 45 w 498"/>
              <a:gd name="T65" fmla="*/ 302 h 435"/>
              <a:gd name="T66" fmla="*/ 0 w 498"/>
              <a:gd name="T67" fmla="*/ 346 h 435"/>
              <a:gd name="T68" fmla="*/ 0 w 498"/>
              <a:gd name="T69" fmla="*/ 434 h 435"/>
              <a:gd name="T70" fmla="*/ 346 w 498"/>
              <a:gd name="T71" fmla="*/ 434 h 435"/>
              <a:gd name="T72" fmla="*/ 346 w 498"/>
              <a:gd name="T73" fmla="*/ 364 h 435"/>
              <a:gd name="T74" fmla="*/ 258 w 498"/>
              <a:gd name="T75" fmla="*/ 30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8" h="435">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solidFill>
            <a:schemeClr val="bg1"/>
          </a:solidFill>
          <a:ln>
            <a:noFill/>
          </a:ln>
          <a:effectLst/>
          <a:extLst>
            <a:ext uri="{91240B29-F687-4f45-9708-019B960494DF}"/>
            <a:ext uri="{AF507438-7753-43e0-B8FC-AC1667EBCBE1}"/>
          </a:extLst>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pPr eaLnBrk="1" fontAlgn="auto" hangingPunct="1">
              <a:spcBef>
                <a:spcPts val="0"/>
              </a:spcBef>
              <a:spcAft>
                <a:spcPts val="0"/>
              </a:spcAft>
              <a:defRPr/>
            </a:pPr>
            <a:endParaRPr lang="en-US" dirty="0">
              <a:latin typeface="+mn-lt"/>
              <a:ea typeface="+mn-ea"/>
            </a:endParaRPr>
          </a:p>
        </p:txBody>
      </p:sp>
      <p:sp>
        <p:nvSpPr>
          <p:cNvPr id="46" name="Rectangle 45"/>
          <p:cNvSpPr/>
          <p:nvPr/>
        </p:nvSpPr>
        <p:spPr>
          <a:xfrm>
            <a:off x="5467350" y="6297339"/>
            <a:ext cx="1206500" cy="425732"/>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Session Start</a:t>
            </a:r>
            <a:endParaRPr lang="en-US" sz="1600" b="1" dirty="0"/>
          </a:p>
        </p:txBody>
      </p:sp>
      <p:cxnSp>
        <p:nvCxnSpPr>
          <p:cNvPr id="48" name="Straight Connector 47"/>
          <p:cNvCxnSpPr>
            <a:cxnSpLocks/>
          </p:cNvCxnSpPr>
          <p:nvPr/>
        </p:nvCxnSpPr>
        <p:spPr>
          <a:xfrm flipH="1">
            <a:off x="2147453" y="5194380"/>
            <a:ext cx="29150" cy="3180648"/>
          </a:xfrm>
          <a:prstGeom prst="line">
            <a:avLst/>
          </a:prstGeom>
          <a:ln w="38100" cap="rnd">
            <a:solidFill>
              <a:schemeClr val="tx1">
                <a:lumMod val="40000"/>
                <a:lumOff val="60000"/>
              </a:schemeClr>
            </a:solidFill>
            <a:prstDash val="sysDot"/>
            <a:miter lim="800000"/>
            <a:head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cxnSpLocks/>
          </p:cNvCxnSpPr>
          <p:nvPr/>
        </p:nvCxnSpPr>
        <p:spPr>
          <a:xfrm flipH="1">
            <a:off x="9975316" y="5295784"/>
            <a:ext cx="29150" cy="3180648"/>
          </a:xfrm>
          <a:prstGeom prst="line">
            <a:avLst/>
          </a:prstGeom>
          <a:ln w="38100" cap="rnd">
            <a:solidFill>
              <a:schemeClr val="tx1">
                <a:lumMod val="40000"/>
                <a:lumOff val="60000"/>
              </a:schemeClr>
            </a:solidFill>
            <a:prstDash val="sysDot"/>
            <a:miter lim="800000"/>
            <a:head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84E43A8-F3A3-4F14-B7D1-267C75AFE932}"/>
              </a:ext>
            </a:extLst>
          </p:cNvPr>
          <p:cNvSpPr txBox="1"/>
          <p:nvPr/>
        </p:nvSpPr>
        <p:spPr>
          <a:xfrm>
            <a:off x="-63196" y="5260429"/>
            <a:ext cx="4315597" cy="646331"/>
          </a:xfrm>
          <a:prstGeom prst="rect">
            <a:avLst/>
          </a:prstGeom>
          <a:solidFill>
            <a:schemeClr val="bg1"/>
          </a:solidFill>
        </p:spPr>
        <p:txBody>
          <a:bodyPr wrap="square" rtlCol="0">
            <a:spAutoFit/>
          </a:bodyPr>
          <a:lstStyle/>
          <a:p>
            <a:pPr algn="ctr"/>
            <a:r>
              <a:rPr lang="en-US" sz="3600" dirty="0" smtClean="0">
                <a:latin typeface="Bebas Neue" panose="020B0606020202050201" pitchFamily="34" charset="0"/>
              </a:rPr>
              <a:t>Admin</a:t>
            </a:r>
            <a:endParaRPr lang="en-US" sz="3600" dirty="0">
              <a:latin typeface="Bebas Neue" panose="020B0606020202050201" pitchFamily="34" charset="0"/>
            </a:endParaRPr>
          </a:p>
        </p:txBody>
      </p:sp>
      <p:sp>
        <p:nvSpPr>
          <p:cNvPr id="44" name="TextBox 43">
            <a:extLst>
              <a:ext uri="{FF2B5EF4-FFF2-40B4-BE49-F238E27FC236}">
                <a16:creationId xmlns:a16="http://schemas.microsoft.com/office/drawing/2014/main" id="{484E43A8-F3A3-4F14-B7D1-267C75AFE932}"/>
              </a:ext>
            </a:extLst>
          </p:cNvPr>
          <p:cNvSpPr txBox="1"/>
          <p:nvPr/>
        </p:nvSpPr>
        <p:spPr>
          <a:xfrm>
            <a:off x="3692971" y="5223061"/>
            <a:ext cx="4878716" cy="646331"/>
          </a:xfrm>
          <a:prstGeom prst="rect">
            <a:avLst/>
          </a:prstGeom>
          <a:solidFill>
            <a:schemeClr val="bg1"/>
          </a:solidFill>
        </p:spPr>
        <p:txBody>
          <a:bodyPr wrap="square" rtlCol="0">
            <a:spAutoFit/>
          </a:bodyPr>
          <a:lstStyle/>
          <a:p>
            <a:pPr algn="ctr"/>
            <a:r>
              <a:rPr lang="en-US" sz="3600" dirty="0" smtClean="0">
                <a:latin typeface="Bebas Neue" panose="020B0606020202050201" pitchFamily="34" charset="0"/>
              </a:rPr>
              <a:t>User</a:t>
            </a:r>
            <a:endParaRPr lang="en-US" sz="3600" dirty="0">
              <a:latin typeface="Bebas Neue" panose="020B0606020202050201" pitchFamily="34" charset="0"/>
            </a:endParaRPr>
          </a:p>
        </p:txBody>
      </p:sp>
      <p:sp>
        <p:nvSpPr>
          <p:cNvPr id="42" name="TextBox 41">
            <a:extLst>
              <a:ext uri="{FF2B5EF4-FFF2-40B4-BE49-F238E27FC236}">
                <a16:creationId xmlns:a16="http://schemas.microsoft.com/office/drawing/2014/main" id="{484E43A8-F3A3-4F14-B7D1-267C75AFE932}"/>
              </a:ext>
            </a:extLst>
          </p:cNvPr>
          <p:cNvSpPr txBox="1"/>
          <p:nvPr/>
        </p:nvSpPr>
        <p:spPr>
          <a:xfrm>
            <a:off x="8000085" y="5281023"/>
            <a:ext cx="4008761" cy="646331"/>
          </a:xfrm>
          <a:prstGeom prst="rect">
            <a:avLst/>
          </a:prstGeom>
          <a:solidFill>
            <a:schemeClr val="bg1"/>
          </a:solidFill>
        </p:spPr>
        <p:txBody>
          <a:bodyPr wrap="square" rtlCol="0">
            <a:spAutoFit/>
          </a:bodyPr>
          <a:lstStyle/>
          <a:p>
            <a:pPr algn="ctr"/>
            <a:r>
              <a:rPr lang="en-US" sz="3600" dirty="0" smtClean="0">
                <a:latin typeface="Bebas Neue" panose="020B0606020202050201" pitchFamily="34" charset="0"/>
              </a:rPr>
              <a:t>Vendor</a:t>
            </a:r>
            <a:endParaRPr lang="en-US" sz="3600" dirty="0">
              <a:latin typeface="Bebas Neue" panose="020B0606020202050201" pitchFamily="34" charset="0"/>
            </a:endParaRPr>
          </a:p>
        </p:txBody>
      </p:sp>
    </p:spTree>
    <p:extLst>
      <p:ext uri="{BB962C8B-B14F-4D97-AF65-F5344CB8AC3E}">
        <p14:creationId xmlns:p14="http://schemas.microsoft.com/office/powerpoint/2010/main" val="383622036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par>
                                <p:cTn id="10" presetID="22" presetClass="entr" presetSubtype="1" fill="hold" nodeType="with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up)">
                                      <p:cBhvr>
                                        <p:cTn id="12" dur="1000"/>
                                        <p:tgtEl>
                                          <p:spTgt spid="47"/>
                                        </p:tgtEl>
                                      </p:cBhvr>
                                    </p:animEffect>
                                  </p:childTnLst>
                                </p:cTn>
                              </p:par>
                              <p:par>
                                <p:cTn id="13" presetID="22" presetClass="entr" presetSubtype="1"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up)">
                                      <p:cBhvr>
                                        <p:cTn id="15" dur="1000"/>
                                        <p:tgtEl>
                                          <p:spTgt spid="48"/>
                                        </p:tgtEl>
                                      </p:cBhvr>
                                    </p:animEffect>
                                  </p:childTnLst>
                                </p:cTn>
                              </p:par>
                              <p:par>
                                <p:cTn id="16" presetID="22" presetClass="entr" presetSubtype="1" fill="hold"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wipe(up)">
                                      <p:cBhvr>
                                        <p:cTn id="18" dur="1000"/>
                                        <p:tgtEl>
                                          <p:spTgt spid="49"/>
                                        </p:tgtEl>
                                      </p:cBhvr>
                                    </p:animEffect>
                                  </p:childTnLst>
                                </p:cTn>
                              </p:par>
                              <p:par>
                                <p:cTn id="19" presetID="22" presetClass="entr" presetSubtype="1"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ipe(up)">
                                      <p:cBhvr>
                                        <p:cTn id="21"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069" y="0"/>
            <a:ext cx="7403861" cy="6858000"/>
          </a:xfrm>
          <a:prstGeom prst="rect">
            <a:avLst/>
          </a:prstGeom>
        </p:spPr>
      </p:pic>
      <p:sp>
        <p:nvSpPr>
          <p:cNvPr id="26" name="Title 1"/>
          <p:cNvSpPr txBox="1">
            <a:spLocks/>
          </p:cNvSpPr>
          <p:nvPr/>
        </p:nvSpPr>
        <p:spPr>
          <a:xfrm>
            <a:off x="0" y="378621"/>
            <a:ext cx="1813339" cy="692753"/>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latin typeface="Impact" panose="020B0806030902050204" pitchFamily="34" charset="0"/>
              </a:rPr>
              <a:t>UML</a:t>
            </a:r>
            <a:endParaRPr lang="en-US" dirty="0">
              <a:latin typeface="Impact" panose="020B0806030902050204" pitchFamily="34" charset="0"/>
            </a:endParaRPr>
          </a:p>
        </p:txBody>
      </p:sp>
    </p:spTree>
    <p:extLst>
      <p:ext uri="{BB962C8B-B14F-4D97-AF65-F5344CB8AC3E}">
        <p14:creationId xmlns:p14="http://schemas.microsoft.com/office/powerpoint/2010/main" val="71834650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36800" y="3555881"/>
            <a:ext cx="7493000" cy="830997"/>
          </a:xfrm>
          <a:prstGeom prst="rect">
            <a:avLst/>
          </a:prstGeom>
          <a:noFill/>
        </p:spPr>
        <p:txBody>
          <a:bodyPr wrap="square" rtlCol="0">
            <a:spAutoFit/>
          </a:bodyPr>
          <a:lstStyle/>
          <a:p>
            <a:pPr algn="ctr"/>
            <a:r>
              <a:rPr lang="en-US" sz="4800" b="1" dirty="0"/>
              <a:t>THANK </a:t>
            </a:r>
            <a:r>
              <a:rPr lang="en-US" sz="4800" b="1" dirty="0" smtClean="0"/>
              <a:t>YOU!</a:t>
            </a:r>
            <a:endParaRPr lang="en-US" sz="4800" b="1" dirty="0"/>
          </a:p>
        </p:txBody>
      </p:sp>
      <p:grpSp>
        <p:nvGrpSpPr>
          <p:cNvPr id="10" name="Group 9"/>
          <p:cNvGrpSpPr/>
          <p:nvPr/>
        </p:nvGrpSpPr>
        <p:grpSpPr>
          <a:xfrm>
            <a:off x="4916573" y="1348841"/>
            <a:ext cx="2409655" cy="1899044"/>
            <a:chOff x="4835525" y="7242175"/>
            <a:chExt cx="1760538" cy="1387475"/>
          </a:xfrm>
          <a:solidFill>
            <a:schemeClr val="accent3"/>
          </a:solidFill>
        </p:grpSpPr>
        <p:sp>
          <p:nvSpPr>
            <p:cNvPr id="11" name="Freeform 159"/>
            <p:cNvSpPr>
              <a:spLocks noEditPoints="1"/>
            </p:cNvSpPr>
            <p:nvPr/>
          </p:nvSpPr>
          <p:spPr bwMode="auto">
            <a:xfrm>
              <a:off x="4835525" y="7242175"/>
              <a:ext cx="1384300" cy="1133475"/>
            </a:xfrm>
            <a:custGeom>
              <a:avLst/>
              <a:gdLst>
                <a:gd name="T0" fmla="*/ 276 w 367"/>
                <a:gd name="T1" fmla="*/ 249 h 300"/>
                <a:gd name="T2" fmla="*/ 343 w 367"/>
                <a:gd name="T3" fmla="*/ 200 h 300"/>
                <a:gd name="T4" fmla="*/ 367 w 367"/>
                <a:gd name="T5" fmla="*/ 133 h 300"/>
                <a:gd name="T6" fmla="*/ 343 w 367"/>
                <a:gd name="T7" fmla="*/ 66 h 300"/>
                <a:gd name="T8" fmla="*/ 276 w 367"/>
                <a:gd name="T9" fmla="*/ 18 h 300"/>
                <a:gd name="T10" fmla="*/ 184 w 367"/>
                <a:gd name="T11" fmla="*/ 0 h 300"/>
                <a:gd name="T12" fmla="*/ 91 w 367"/>
                <a:gd name="T13" fmla="*/ 18 h 300"/>
                <a:gd name="T14" fmla="*/ 25 w 367"/>
                <a:gd name="T15" fmla="*/ 66 h 300"/>
                <a:gd name="T16" fmla="*/ 0 w 367"/>
                <a:gd name="T17" fmla="*/ 133 h 300"/>
                <a:gd name="T18" fmla="*/ 19 w 367"/>
                <a:gd name="T19" fmla="*/ 192 h 300"/>
                <a:gd name="T20" fmla="*/ 69 w 367"/>
                <a:gd name="T21" fmla="*/ 238 h 300"/>
                <a:gd name="T22" fmla="*/ 64 w 367"/>
                <a:gd name="T23" fmla="*/ 250 h 300"/>
                <a:gd name="T24" fmla="*/ 57 w 367"/>
                <a:gd name="T25" fmla="*/ 260 h 300"/>
                <a:gd name="T26" fmla="*/ 52 w 367"/>
                <a:gd name="T27" fmla="*/ 267 h 300"/>
                <a:gd name="T28" fmla="*/ 45 w 367"/>
                <a:gd name="T29" fmla="*/ 275 h 300"/>
                <a:gd name="T30" fmla="*/ 39 w 367"/>
                <a:gd name="T31" fmla="*/ 281 h 300"/>
                <a:gd name="T32" fmla="*/ 38 w 367"/>
                <a:gd name="T33" fmla="*/ 282 h 300"/>
                <a:gd name="T34" fmla="*/ 37 w 367"/>
                <a:gd name="T35" fmla="*/ 284 h 300"/>
                <a:gd name="T36" fmla="*/ 36 w 367"/>
                <a:gd name="T37" fmla="*/ 285 h 300"/>
                <a:gd name="T38" fmla="*/ 35 w 367"/>
                <a:gd name="T39" fmla="*/ 287 h 300"/>
                <a:gd name="T40" fmla="*/ 34 w 367"/>
                <a:gd name="T41" fmla="*/ 288 h 300"/>
                <a:gd name="T42" fmla="*/ 34 w 367"/>
                <a:gd name="T43" fmla="*/ 289 h 300"/>
                <a:gd name="T44" fmla="*/ 33 w 367"/>
                <a:gd name="T45" fmla="*/ 291 h 300"/>
                <a:gd name="T46" fmla="*/ 34 w 367"/>
                <a:gd name="T47" fmla="*/ 293 h 300"/>
                <a:gd name="T48" fmla="*/ 37 w 367"/>
                <a:gd name="T49" fmla="*/ 298 h 300"/>
                <a:gd name="T50" fmla="*/ 42 w 367"/>
                <a:gd name="T51" fmla="*/ 300 h 300"/>
                <a:gd name="T52" fmla="*/ 43 w 367"/>
                <a:gd name="T53" fmla="*/ 300 h 300"/>
                <a:gd name="T54" fmla="*/ 65 w 367"/>
                <a:gd name="T55" fmla="*/ 296 h 300"/>
                <a:gd name="T56" fmla="*/ 138 w 367"/>
                <a:gd name="T57" fmla="*/ 263 h 300"/>
                <a:gd name="T58" fmla="*/ 184 w 367"/>
                <a:gd name="T59" fmla="*/ 267 h 300"/>
                <a:gd name="T60" fmla="*/ 276 w 367"/>
                <a:gd name="T61" fmla="*/ 249 h 300"/>
                <a:gd name="T62" fmla="*/ 130 w 367"/>
                <a:gd name="T63" fmla="*/ 227 h 300"/>
                <a:gd name="T64" fmla="*/ 118 w 367"/>
                <a:gd name="T65" fmla="*/ 235 h 300"/>
                <a:gd name="T66" fmla="*/ 102 w 367"/>
                <a:gd name="T67" fmla="*/ 246 h 300"/>
                <a:gd name="T68" fmla="*/ 111 w 367"/>
                <a:gd name="T69" fmla="*/ 224 h 300"/>
                <a:gd name="T70" fmla="*/ 86 w 367"/>
                <a:gd name="T71" fmla="*/ 209 h 300"/>
                <a:gd name="T72" fmla="*/ 47 w 367"/>
                <a:gd name="T73" fmla="*/ 175 h 300"/>
                <a:gd name="T74" fmla="*/ 33 w 367"/>
                <a:gd name="T75" fmla="*/ 133 h 300"/>
                <a:gd name="T76" fmla="*/ 54 w 367"/>
                <a:gd name="T77" fmla="*/ 84 h 300"/>
                <a:gd name="T78" fmla="*/ 109 w 367"/>
                <a:gd name="T79" fmla="*/ 47 h 300"/>
                <a:gd name="T80" fmla="*/ 184 w 367"/>
                <a:gd name="T81" fmla="*/ 33 h 300"/>
                <a:gd name="T82" fmla="*/ 258 w 367"/>
                <a:gd name="T83" fmla="*/ 47 h 300"/>
                <a:gd name="T84" fmla="*/ 313 w 367"/>
                <a:gd name="T85" fmla="*/ 84 h 300"/>
                <a:gd name="T86" fmla="*/ 334 w 367"/>
                <a:gd name="T87" fmla="*/ 133 h 300"/>
                <a:gd name="T88" fmla="*/ 313 w 367"/>
                <a:gd name="T89" fmla="*/ 183 h 300"/>
                <a:gd name="T90" fmla="*/ 258 w 367"/>
                <a:gd name="T91" fmla="*/ 220 h 300"/>
                <a:gd name="T92" fmla="*/ 184 w 367"/>
                <a:gd name="T93" fmla="*/ 234 h 300"/>
                <a:gd name="T94" fmla="*/ 144 w 367"/>
                <a:gd name="T95" fmla="*/ 230 h 300"/>
                <a:gd name="T96" fmla="*/ 130 w 367"/>
                <a:gd name="T97" fmla="*/ 227 h 300"/>
                <a:gd name="T98" fmla="*/ 130 w 367"/>
                <a:gd name="T99" fmla="*/ 227 h 300"/>
                <a:gd name="T100" fmla="*/ 130 w 367"/>
                <a:gd name="T101" fmla="*/ 22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7" h="300">
                  <a:moveTo>
                    <a:pt x="276" y="249"/>
                  </a:moveTo>
                  <a:cubicBezTo>
                    <a:pt x="304" y="237"/>
                    <a:pt x="326" y="221"/>
                    <a:pt x="343" y="200"/>
                  </a:cubicBezTo>
                  <a:cubicBezTo>
                    <a:pt x="359" y="180"/>
                    <a:pt x="367" y="158"/>
                    <a:pt x="367" y="133"/>
                  </a:cubicBezTo>
                  <a:cubicBezTo>
                    <a:pt x="367" y="109"/>
                    <a:pt x="359" y="87"/>
                    <a:pt x="343" y="66"/>
                  </a:cubicBezTo>
                  <a:cubicBezTo>
                    <a:pt x="326" y="46"/>
                    <a:pt x="304" y="30"/>
                    <a:pt x="276" y="18"/>
                  </a:cubicBezTo>
                  <a:cubicBezTo>
                    <a:pt x="247" y="6"/>
                    <a:pt x="217" y="0"/>
                    <a:pt x="184" y="0"/>
                  </a:cubicBezTo>
                  <a:cubicBezTo>
                    <a:pt x="150" y="0"/>
                    <a:pt x="120" y="6"/>
                    <a:pt x="91" y="18"/>
                  </a:cubicBezTo>
                  <a:cubicBezTo>
                    <a:pt x="63" y="30"/>
                    <a:pt x="41" y="46"/>
                    <a:pt x="25" y="66"/>
                  </a:cubicBezTo>
                  <a:cubicBezTo>
                    <a:pt x="8" y="87"/>
                    <a:pt x="0" y="109"/>
                    <a:pt x="0" y="133"/>
                  </a:cubicBezTo>
                  <a:cubicBezTo>
                    <a:pt x="0" y="154"/>
                    <a:pt x="6" y="174"/>
                    <a:pt x="19" y="192"/>
                  </a:cubicBezTo>
                  <a:cubicBezTo>
                    <a:pt x="31" y="210"/>
                    <a:pt x="48" y="226"/>
                    <a:pt x="69" y="238"/>
                  </a:cubicBezTo>
                  <a:cubicBezTo>
                    <a:pt x="68" y="242"/>
                    <a:pt x="66" y="246"/>
                    <a:pt x="64" y="250"/>
                  </a:cubicBezTo>
                  <a:cubicBezTo>
                    <a:pt x="62" y="253"/>
                    <a:pt x="60" y="256"/>
                    <a:pt x="57" y="260"/>
                  </a:cubicBezTo>
                  <a:cubicBezTo>
                    <a:pt x="55" y="263"/>
                    <a:pt x="53" y="265"/>
                    <a:pt x="52" y="267"/>
                  </a:cubicBezTo>
                  <a:cubicBezTo>
                    <a:pt x="50" y="269"/>
                    <a:pt x="48" y="271"/>
                    <a:pt x="45" y="275"/>
                  </a:cubicBezTo>
                  <a:cubicBezTo>
                    <a:pt x="42" y="278"/>
                    <a:pt x="40" y="280"/>
                    <a:pt x="39" y="281"/>
                  </a:cubicBezTo>
                  <a:cubicBezTo>
                    <a:pt x="39" y="281"/>
                    <a:pt x="39" y="282"/>
                    <a:pt x="38" y="282"/>
                  </a:cubicBezTo>
                  <a:cubicBezTo>
                    <a:pt x="37" y="283"/>
                    <a:pt x="37" y="284"/>
                    <a:pt x="37" y="284"/>
                  </a:cubicBezTo>
                  <a:cubicBezTo>
                    <a:pt x="37" y="284"/>
                    <a:pt x="36" y="284"/>
                    <a:pt x="36" y="285"/>
                  </a:cubicBezTo>
                  <a:cubicBezTo>
                    <a:pt x="35" y="286"/>
                    <a:pt x="35" y="287"/>
                    <a:pt x="35" y="287"/>
                  </a:cubicBezTo>
                  <a:cubicBezTo>
                    <a:pt x="34" y="288"/>
                    <a:pt x="34" y="288"/>
                    <a:pt x="34" y="288"/>
                  </a:cubicBezTo>
                  <a:cubicBezTo>
                    <a:pt x="34" y="288"/>
                    <a:pt x="34" y="289"/>
                    <a:pt x="34" y="289"/>
                  </a:cubicBezTo>
                  <a:cubicBezTo>
                    <a:pt x="33" y="290"/>
                    <a:pt x="33" y="290"/>
                    <a:pt x="33" y="291"/>
                  </a:cubicBezTo>
                  <a:cubicBezTo>
                    <a:pt x="33" y="292"/>
                    <a:pt x="33" y="292"/>
                    <a:pt x="34" y="293"/>
                  </a:cubicBezTo>
                  <a:cubicBezTo>
                    <a:pt x="34" y="295"/>
                    <a:pt x="35" y="297"/>
                    <a:pt x="37" y="298"/>
                  </a:cubicBezTo>
                  <a:cubicBezTo>
                    <a:pt x="38" y="300"/>
                    <a:pt x="40" y="300"/>
                    <a:pt x="42" y="300"/>
                  </a:cubicBezTo>
                  <a:cubicBezTo>
                    <a:pt x="43" y="300"/>
                    <a:pt x="43" y="300"/>
                    <a:pt x="43" y="300"/>
                  </a:cubicBezTo>
                  <a:cubicBezTo>
                    <a:pt x="51" y="299"/>
                    <a:pt x="59" y="298"/>
                    <a:pt x="65" y="296"/>
                  </a:cubicBezTo>
                  <a:cubicBezTo>
                    <a:pt x="92" y="289"/>
                    <a:pt x="116" y="278"/>
                    <a:pt x="138" y="263"/>
                  </a:cubicBezTo>
                  <a:cubicBezTo>
                    <a:pt x="153" y="266"/>
                    <a:pt x="169" y="267"/>
                    <a:pt x="184" y="267"/>
                  </a:cubicBezTo>
                  <a:cubicBezTo>
                    <a:pt x="217" y="267"/>
                    <a:pt x="247" y="261"/>
                    <a:pt x="276" y="249"/>
                  </a:cubicBezTo>
                  <a:close/>
                  <a:moveTo>
                    <a:pt x="130" y="227"/>
                  </a:moveTo>
                  <a:cubicBezTo>
                    <a:pt x="118" y="235"/>
                    <a:pt x="118" y="235"/>
                    <a:pt x="118" y="235"/>
                  </a:cubicBezTo>
                  <a:cubicBezTo>
                    <a:pt x="114" y="239"/>
                    <a:pt x="108" y="242"/>
                    <a:pt x="102" y="246"/>
                  </a:cubicBezTo>
                  <a:cubicBezTo>
                    <a:pt x="111" y="224"/>
                    <a:pt x="111" y="224"/>
                    <a:pt x="111" y="224"/>
                  </a:cubicBezTo>
                  <a:cubicBezTo>
                    <a:pt x="86" y="209"/>
                    <a:pt x="86" y="209"/>
                    <a:pt x="86" y="209"/>
                  </a:cubicBezTo>
                  <a:cubicBezTo>
                    <a:pt x="69" y="199"/>
                    <a:pt x="56" y="188"/>
                    <a:pt x="47" y="175"/>
                  </a:cubicBezTo>
                  <a:cubicBezTo>
                    <a:pt x="38" y="161"/>
                    <a:pt x="33" y="148"/>
                    <a:pt x="33" y="133"/>
                  </a:cubicBezTo>
                  <a:cubicBezTo>
                    <a:pt x="33" y="116"/>
                    <a:pt x="40" y="99"/>
                    <a:pt x="54" y="84"/>
                  </a:cubicBezTo>
                  <a:cubicBezTo>
                    <a:pt x="67" y="68"/>
                    <a:pt x="86" y="56"/>
                    <a:pt x="109" y="47"/>
                  </a:cubicBezTo>
                  <a:cubicBezTo>
                    <a:pt x="132" y="38"/>
                    <a:pt x="157" y="33"/>
                    <a:pt x="184" y="33"/>
                  </a:cubicBezTo>
                  <a:cubicBezTo>
                    <a:pt x="210" y="33"/>
                    <a:pt x="235" y="38"/>
                    <a:pt x="258" y="47"/>
                  </a:cubicBezTo>
                  <a:cubicBezTo>
                    <a:pt x="281" y="56"/>
                    <a:pt x="300" y="68"/>
                    <a:pt x="313" y="84"/>
                  </a:cubicBezTo>
                  <a:cubicBezTo>
                    <a:pt x="327" y="99"/>
                    <a:pt x="334" y="116"/>
                    <a:pt x="334" y="133"/>
                  </a:cubicBezTo>
                  <a:cubicBezTo>
                    <a:pt x="334" y="151"/>
                    <a:pt x="327" y="168"/>
                    <a:pt x="313" y="183"/>
                  </a:cubicBezTo>
                  <a:cubicBezTo>
                    <a:pt x="300" y="199"/>
                    <a:pt x="281" y="211"/>
                    <a:pt x="258" y="220"/>
                  </a:cubicBezTo>
                  <a:cubicBezTo>
                    <a:pt x="235" y="229"/>
                    <a:pt x="210" y="234"/>
                    <a:pt x="184" y="234"/>
                  </a:cubicBezTo>
                  <a:cubicBezTo>
                    <a:pt x="171" y="234"/>
                    <a:pt x="157" y="232"/>
                    <a:pt x="144" y="230"/>
                  </a:cubicBezTo>
                  <a:lnTo>
                    <a:pt x="130" y="227"/>
                  </a:lnTo>
                  <a:close/>
                  <a:moveTo>
                    <a:pt x="130" y="227"/>
                  </a:moveTo>
                  <a:cubicBezTo>
                    <a:pt x="130" y="227"/>
                    <a:pt x="130" y="227"/>
                    <a:pt x="130" y="2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en-US" sz="1200"/>
            </a:p>
          </p:txBody>
        </p:sp>
        <p:sp>
          <p:nvSpPr>
            <p:cNvPr id="12" name="Freeform 160"/>
            <p:cNvSpPr>
              <a:spLocks noEditPoints="1"/>
            </p:cNvSpPr>
            <p:nvPr/>
          </p:nvSpPr>
          <p:spPr bwMode="auto">
            <a:xfrm>
              <a:off x="5441950" y="7596188"/>
              <a:ext cx="1154113" cy="1033462"/>
            </a:xfrm>
            <a:custGeom>
              <a:avLst/>
              <a:gdLst>
                <a:gd name="T0" fmla="*/ 288 w 306"/>
                <a:gd name="T1" fmla="*/ 165 h 273"/>
                <a:gd name="T2" fmla="*/ 306 w 306"/>
                <a:gd name="T3" fmla="*/ 106 h 273"/>
                <a:gd name="T4" fmla="*/ 287 w 306"/>
                <a:gd name="T5" fmla="*/ 46 h 273"/>
                <a:gd name="T6" fmla="*/ 233 w 306"/>
                <a:gd name="T7" fmla="*/ 0 h 273"/>
                <a:gd name="T8" fmla="*/ 239 w 306"/>
                <a:gd name="T9" fmla="*/ 39 h 273"/>
                <a:gd name="T10" fmla="*/ 222 w 306"/>
                <a:gd name="T11" fmla="*/ 106 h 273"/>
                <a:gd name="T12" fmla="*/ 172 w 306"/>
                <a:gd name="T13" fmla="*/ 161 h 273"/>
                <a:gd name="T14" fmla="*/ 103 w 306"/>
                <a:gd name="T15" fmla="*/ 195 h 273"/>
                <a:gd name="T16" fmla="*/ 23 w 306"/>
                <a:gd name="T17" fmla="*/ 206 h 273"/>
                <a:gd name="T18" fmla="*/ 0 w 306"/>
                <a:gd name="T19" fmla="*/ 205 h 273"/>
                <a:gd name="T20" fmla="*/ 123 w 306"/>
                <a:gd name="T21" fmla="*/ 240 h 273"/>
                <a:gd name="T22" fmla="*/ 169 w 306"/>
                <a:gd name="T23" fmla="*/ 236 h 273"/>
                <a:gd name="T24" fmla="*/ 241 w 306"/>
                <a:gd name="T25" fmla="*/ 269 h 273"/>
                <a:gd name="T26" fmla="*/ 263 w 306"/>
                <a:gd name="T27" fmla="*/ 273 h 273"/>
                <a:gd name="T28" fmla="*/ 269 w 306"/>
                <a:gd name="T29" fmla="*/ 271 h 273"/>
                <a:gd name="T30" fmla="*/ 273 w 306"/>
                <a:gd name="T31" fmla="*/ 266 h 273"/>
                <a:gd name="T32" fmla="*/ 273 w 306"/>
                <a:gd name="T33" fmla="*/ 264 h 273"/>
                <a:gd name="T34" fmla="*/ 273 w 306"/>
                <a:gd name="T35" fmla="*/ 262 h 273"/>
                <a:gd name="T36" fmla="*/ 272 w 306"/>
                <a:gd name="T37" fmla="*/ 261 h 273"/>
                <a:gd name="T38" fmla="*/ 272 w 306"/>
                <a:gd name="T39" fmla="*/ 259 h 273"/>
                <a:gd name="T40" fmla="*/ 271 w 306"/>
                <a:gd name="T41" fmla="*/ 258 h 273"/>
                <a:gd name="T42" fmla="*/ 270 w 306"/>
                <a:gd name="T43" fmla="*/ 257 h 273"/>
                <a:gd name="T44" fmla="*/ 268 w 306"/>
                <a:gd name="T45" fmla="*/ 255 h 273"/>
                <a:gd name="T46" fmla="*/ 267 w 306"/>
                <a:gd name="T47" fmla="*/ 254 h 273"/>
                <a:gd name="T48" fmla="*/ 261 w 306"/>
                <a:gd name="T49" fmla="*/ 248 h 273"/>
                <a:gd name="T50" fmla="*/ 255 w 306"/>
                <a:gd name="T51" fmla="*/ 240 h 273"/>
                <a:gd name="T52" fmla="*/ 249 w 306"/>
                <a:gd name="T53" fmla="*/ 232 h 273"/>
                <a:gd name="T54" fmla="*/ 242 w 306"/>
                <a:gd name="T55" fmla="*/ 222 h 273"/>
                <a:gd name="T56" fmla="*/ 237 w 306"/>
                <a:gd name="T57" fmla="*/ 211 h 273"/>
                <a:gd name="T58" fmla="*/ 288 w 306"/>
                <a:gd name="T59" fmla="*/ 165 h 273"/>
                <a:gd name="T60" fmla="*/ 288 w 306"/>
                <a:gd name="T61" fmla="*/ 165 h 273"/>
                <a:gd name="T62" fmla="*/ 288 w 306"/>
                <a:gd name="T63" fmla="*/ 165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6" h="273">
                  <a:moveTo>
                    <a:pt x="288" y="165"/>
                  </a:moveTo>
                  <a:cubicBezTo>
                    <a:pt x="300" y="147"/>
                    <a:pt x="306" y="127"/>
                    <a:pt x="306" y="106"/>
                  </a:cubicBezTo>
                  <a:cubicBezTo>
                    <a:pt x="306" y="85"/>
                    <a:pt x="300" y="65"/>
                    <a:pt x="287" y="46"/>
                  </a:cubicBezTo>
                  <a:cubicBezTo>
                    <a:pt x="274" y="28"/>
                    <a:pt x="256" y="12"/>
                    <a:pt x="233" y="0"/>
                  </a:cubicBezTo>
                  <a:cubicBezTo>
                    <a:pt x="237" y="13"/>
                    <a:pt x="239" y="26"/>
                    <a:pt x="239" y="39"/>
                  </a:cubicBezTo>
                  <a:cubicBezTo>
                    <a:pt x="239" y="63"/>
                    <a:pt x="234" y="85"/>
                    <a:pt x="222" y="106"/>
                  </a:cubicBezTo>
                  <a:cubicBezTo>
                    <a:pt x="210" y="127"/>
                    <a:pt x="194" y="145"/>
                    <a:pt x="172" y="161"/>
                  </a:cubicBezTo>
                  <a:cubicBezTo>
                    <a:pt x="152" y="176"/>
                    <a:pt x="129" y="187"/>
                    <a:pt x="103" y="195"/>
                  </a:cubicBezTo>
                  <a:cubicBezTo>
                    <a:pt x="77" y="202"/>
                    <a:pt x="51" y="206"/>
                    <a:pt x="23" y="206"/>
                  </a:cubicBezTo>
                  <a:cubicBezTo>
                    <a:pt x="17" y="206"/>
                    <a:pt x="10" y="206"/>
                    <a:pt x="0" y="205"/>
                  </a:cubicBezTo>
                  <a:cubicBezTo>
                    <a:pt x="35" y="228"/>
                    <a:pt x="76" y="240"/>
                    <a:pt x="123" y="240"/>
                  </a:cubicBezTo>
                  <a:cubicBezTo>
                    <a:pt x="138" y="240"/>
                    <a:pt x="153" y="238"/>
                    <a:pt x="169" y="236"/>
                  </a:cubicBezTo>
                  <a:cubicBezTo>
                    <a:pt x="190" y="251"/>
                    <a:pt x="214" y="262"/>
                    <a:pt x="241" y="269"/>
                  </a:cubicBezTo>
                  <a:cubicBezTo>
                    <a:pt x="247" y="270"/>
                    <a:pt x="255" y="272"/>
                    <a:pt x="263" y="273"/>
                  </a:cubicBezTo>
                  <a:cubicBezTo>
                    <a:pt x="266" y="273"/>
                    <a:pt x="267" y="273"/>
                    <a:pt x="269" y="271"/>
                  </a:cubicBezTo>
                  <a:cubicBezTo>
                    <a:pt x="271" y="270"/>
                    <a:pt x="272" y="268"/>
                    <a:pt x="273" y="266"/>
                  </a:cubicBezTo>
                  <a:cubicBezTo>
                    <a:pt x="272" y="264"/>
                    <a:pt x="273" y="264"/>
                    <a:pt x="273" y="264"/>
                  </a:cubicBezTo>
                  <a:cubicBezTo>
                    <a:pt x="273" y="264"/>
                    <a:pt x="273" y="263"/>
                    <a:pt x="273" y="262"/>
                  </a:cubicBezTo>
                  <a:cubicBezTo>
                    <a:pt x="272" y="261"/>
                    <a:pt x="272" y="261"/>
                    <a:pt x="272" y="261"/>
                  </a:cubicBezTo>
                  <a:cubicBezTo>
                    <a:pt x="272" y="259"/>
                    <a:pt x="272" y="259"/>
                    <a:pt x="272" y="259"/>
                  </a:cubicBezTo>
                  <a:cubicBezTo>
                    <a:pt x="271" y="259"/>
                    <a:pt x="271" y="258"/>
                    <a:pt x="271" y="258"/>
                  </a:cubicBezTo>
                  <a:cubicBezTo>
                    <a:pt x="270" y="257"/>
                    <a:pt x="270" y="257"/>
                    <a:pt x="270" y="257"/>
                  </a:cubicBezTo>
                  <a:cubicBezTo>
                    <a:pt x="269" y="256"/>
                    <a:pt x="269" y="256"/>
                    <a:pt x="268" y="255"/>
                  </a:cubicBezTo>
                  <a:cubicBezTo>
                    <a:pt x="268" y="255"/>
                    <a:pt x="268" y="254"/>
                    <a:pt x="267" y="254"/>
                  </a:cubicBezTo>
                  <a:cubicBezTo>
                    <a:pt x="266" y="253"/>
                    <a:pt x="264" y="251"/>
                    <a:pt x="261" y="248"/>
                  </a:cubicBezTo>
                  <a:cubicBezTo>
                    <a:pt x="258" y="244"/>
                    <a:pt x="256" y="242"/>
                    <a:pt x="255" y="240"/>
                  </a:cubicBezTo>
                  <a:cubicBezTo>
                    <a:pt x="253" y="238"/>
                    <a:pt x="251" y="236"/>
                    <a:pt x="249" y="232"/>
                  </a:cubicBezTo>
                  <a:cubicBezTo>
                    <a:pt x="246" y="229"/>
                    <a:pt x="244" y="226"/>
                    <a:pt x="242" y="222"/>
                  </a:cubicBezTo>
                  <a:cubicBezTo>
                    <a:pt x="240" y="219"/>
                    <a:pt x="239" y="215"/>
                    <a:pt x="237" y="211"/>
                  </a:cubicBezTo>
                  <a:cubicBezTo>
                    <a:pt x="258" y="198"/>
                    <a:pt x="275" y="183"/>
                    <a:pt x="288" y="165"/>
                  </a:cubicBezTo>
                  <a:close/>
                  <a:moveTo>
                    <a:pt x="288" y="165"/>
                  </a:moveTo>
                  <a:cubicBezTo>
                    <a:pt x="288" y="165"/>
                    <a:pt x="288" y="165"/>
                    <a:pt x="288" y="1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330157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xit" presetSubtype="0" fill="hold" nodeType="clickEffect">
                                  <p:stCondLst>
                                    <p:cond delay="0"/>
                                  </p:stCondLst>
                                  <p:childTnLst>
                                    <p:anim calcmode="lin" valueType="num">
                                      <p:cBhvr>
                                        <p:cTn id="6" dur="1000"/>
                                        <p:tgtEl>
                                          <p:spTgt spid="10"/>
                                        </p:tgtEl>
                                        <p:attrNameLst>
                                          <p:attrName>ppt_w</p:attrName>
                                        </p:attrNameLst>
                                      </p:cBhvr>
                                      <p:tavLst>
                                        <p:tav tm="0">
                                          <p:val>
                                            <p:strVal val="ppt_w"/>
                                          </p:val>
                                        </p:tav>
                                        <p:tav tm="100000">
                                          <p:val>
                                            <p:strVal val="ppt_w*0.70"/>
                                          </p:val>
                                        </p:tav>
                                      </p:tavLst>
                                    </p:anim>
                                    <p:anim calcmode="lin" valueType="num">
                                      <p:cBhvr>
                                        <p:cTn id="7" dur="1000"/>
                                        <p:tgtEl>
                                          <p:spTgt spid="10"/>
                                        </p:tgtEl>
                                        <p:attrNameLst>
                                          <p:attrName>ppt_h</p:attrName>
                                        </p:attrNameLst>
                                      </p:cBhvr>
                                      <p:tavLst>
                                        <p:tav tm="0">
                                          <p:val>
                                            <p:strVal val="ppt_h"/>
                                          </p:val>
                                        </p:tav>
                                        <p:tav tm="100000">
                                          <p:val>
                                            <p:strVal val="ppt_h"/>
                                          </p:val>
                                        </p:tav>
                                      </p:tavLst>
                                    </p:anim>
                                    <p:animEffect transition="out" filter="fade">
                                      <p:cBhvr>
                                        <p:cTn id="8" dur="1000"/>
                                        <p:tgtEl>
                                          <p:spTgt spid="10"/>
                                        </p:tgtEl>
                                      </p:cBhvr>
                                    </p:animEffect>
                                    <p:set>
                                      <p:cBhvr>
                                        <p:cTn id="9" dur="1" fill="hold">
                                          <p:stCondLst>
                                            <p:cond delay="999"/>
                                          </p:stCondLst>
                                        </p:cTn>
                                        <p:tgtEl>
                                          <p:spTgt spid="10"/>
                                        </p:tgtEl>
                                        <p:attrNameLst>
                                          <p:attrName>style.visibility</p:attrName>
                                        </p:attrNameLst>
                                      </p:cBhvr>
                                      <p:to>
                                        <p:strVal val="hidden"/>
                                      </p:to>
                                    </p:set>
                                  </p:childTnLst>
                                </p:cTn>
                              </p:par>
                              <p:par>
                                <p:cTn id="10" presetID="55" presetClass="exit" presetSubtype="0" fill="hold" grpId="0" nodeType="withEffect">
                                  <p:stCondLst>
                                    <p:cond delay="0"/>
                                  </p:stCondLst>
                                  <p:childTnLst>
                                    <p:anim calcmode="lin" valueType="num">
                                      <p:cBhvr>
                                        <p:cTn id="11" dur="1000"/>
                                        <p:tgtEl>
                                          <p:spTgt spid="2"/>
                                        </p:tgtEl>
                                        <p:attrNameLst>
                                          <p:attrName>ppt_w</p:attrName>
                                        </p:attrNameLst>
                                      </p:cBhvr>
                                      <p:tavLst>
                                        <p:tav tm="0">
                                          <p:val>
                                            <p:strVal val="ppt_w"/>
                                          </p:val>
                                        </p:tav>
                                        <p:tav tm="100000">
                                          <p:val>
                                            <p:strVal val="ppt_w*0.70"/>
                                          </p:val>
                                        </p:tav>
                                      </p:tavLst>
                                    </p:anim>
                                    <p:anim calcmode="lin" valueType="num">
                                      <p:cBhvr>
                                        <p:cTn id="12" dur="1000"/>
                                        <p:tgtEl>
                                          <p:spTgt spid="2"/>
                                        </p:tgtEl>
                                        <p:attrNameLst>
                                          <p:attrName>ppt_h</p:attrName>
                                        </p:attrNameLst>
                                      </p:cBhvr>
                                      <p:tavLst>
                                        <p:tav tm="0">
                                          <p:val>
                                            <p:strVal val="ppt_h"/>
                                          </p:val>
                                        </p:tav>
                                        <p:tav tm="100000">
                                          <p:val>
                                            <p:strVal val="ppt_h"/>
                                          </p:val>
                                        </p:tav>
                                      </p:tavLst>
                                    </p:anim>
                                    <p:animEffect transition="out" filter="fade">
                                      <p:cBhvr>
                                        <p:cTn id="13" dur="1000"/>
                                        <p:tgtEl>
                                          <p:spTgt spid="2"/>
                                        </p:tgtEl>
                                      </p:cBhvr>
                                    </p:animEffect>
                                    <p:set>
                                      <p:cBhvr>
                                        <p:cTn id="14"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5512</TotalTime>
  <Words>211</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vt:i4>
      </vt:variant>
    </vt:vector>
  </HeadingPairs>
  <TitlesOfParts>
    <vt:vector size="19" baseType="lpstr">
      <vt:lpstr>MS PGothic</vt:lpstr>
      <vt:lpstr>Arial</vt:lpstr>
      <vt:lpstr>Bahnschrift Condensed</vt:lpstr>
      <vt:lpstr>Bebas Neue</vt:lpstr>
      <vt:lpstr>Calibri</vt:lpstr>
      <vt:lpstr>Calibri Light</vt:lpstr>
      <vt:lpstr>Cascadia Mono SemiBold</vt:lpstr>
      <vt:lpstr>Gill Sans</vt:lpstr>
      <vt:lpstr>Impact</vt:lpstr>
      <vt:lpstr>Lato Light</vt:lpstr>
      <vt:lpstr>Lato Regular</vt:lpstr>
      <vt:lpstr>Open Sans Light</vt:lpstr>
      <vt:lpstr>Office Theme</vt:lpstr>
      <vt:lpstr>PowerPoint Presentation</vt:lpstr>
      <vt:lpstr>INTRODUCTION</vt:lpstr>
      <vt:lpstr>PowerPoint Presentation</vt:lpstr>
      <vt:lpstr>Flow of Control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DATABASE</dc:title>
  <dc:creator>Kevin Valani</dc:creator>
  <cp:lastModifiedBy>bajaj_sagar@live.in</cp:lastModifiedBy>
  <cp:revision>145</cp:revision>
  <dcterms:created xsi:type="dcterms:W3CDTF">2017-08-27T08:21:53Z</dcterms:created>
  <dcterms:modified xsi:type="dcterms:W3CDTF">2022-04-02T18:55:30Z</dcterms:modified>
</cp:coreProperties>
</file>