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1" r:id="rId3"/>
    <p:sldId id="287" r:id="rId4"/>
    <p:sldId id="267" r:id="rId5"/>
    <p:sldId id="289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254"/>
    <a:srgbClr val="EA4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2-4F96-995E-C4687FC47E45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2-4F96-995E-C4687FC47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2-4F96-995E-C4687FC47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2-4F96-995E-C4687FC47E4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2-4F96-995E-C4687FC47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9-4E60-BAF0-003BB5659567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9-4E60-BAF0-003BB56595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9-4E60-BAF0-003BB56595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49-4E60-BAF0-003BB565956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49-4E60-BAF0-003BB5659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ED-430B-ACB1-82B46AADEF77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ED-430B-ACB1-82B46AADEF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ED-430B-ACB1-82B46AADEF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ED-430B-ACB1-82B46AADEF7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ED-430B-ACB1-82B46AADE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09-4945-AB58-AF39DE64D90D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09-4945-AB58-AF39DE64D9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09-4945-AB58-AF39DE64D9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09-4945-AB58-AF39DE64D90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09-4945-AB58-AF39DE64D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A2-426F-B341-76CF6008AD00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A2-426F-B341-76CF6008A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A2-426F-B341-76CF6008AD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A2-426F-B341-76CF6008AD0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A2-426F-B341-76CF6008A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19-47E6-A4AF-7C59455362B1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19-47E6-A4AF-7C59455362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19-47E6-A4AF-7C59455362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19-47E6-A4AF-7C59455362B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19-47E6-A4AF-7C5945536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F83A-7497-4766-88CB-829EFEF0F7A3}" type="doc">
      <dgm:prSet loTypeId="urn:microsoft.com/office/officeart/2011/layout/TabList" loCatId="officeonlin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0CC204-30AB-4D90-B7B7-6C7E88FE6D19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9F124B39-F2A8-465A-88A4-08B7C87BB55F}" type="parTrans" cxnId="{2EBE94F5-78A8-4E47-953E-27EFC17A5A46}">
      <dgm:prSet/>
      <dgm:spPr/>
      <dgm:t>
        <a:bodyPr/>
        <a:lstStyle/>
        <a:p>
          <a:endParaRPr lang="en-US"/>
        </a:p>
      </dgm:t>
    </dgm:pt>
    <dgm:pt modelId="{528BA99D-0806-4B03-B8D8-4924495D6080}" type="sibTrans" cxnId="{2EBE94F5-78A8-4E47-953E-27EFC17A5A46}">
      <dgm:prSet/>
      <dgm:spPr/>
      <dgm:t>
        <a:bodyPr/>
        <a:lstStyle/>
        <a:p>
          <a:endParaRPr lang="en-US"/>
        </a:p>
      </dgm:t>
    </dgm:pt>
    <dgm:pt modelId="{6DE5AC81-E134-49A1-878C-E8CD4716E62F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C9361443-9CCC-434B-ADC9-8EE2622FC772}" type="parTrans" cxnId="{77BCBCB1-1EF4-4F85-B221-1AC36F018E3A}">
      <dgm:prSet/>
      <dgm:spPr/>
      <dgm:t>
        <a:bodyPr/>
        <a:lstStyle/>
        <a:p>
          <a:endParaRPr lang="en-US"/>
        </a:p>
      </dgm:t>
    </dgm:pt>
    <dgm:pt modelId="{4DFA411C-C876-4A32-9B18-FCC9C26C7116}" type="sibTrans" cxnId="{77BCBCB1-1EF4-4F85-B221-1AC36F018E3A}">
      <dgm:prSet/>
      <dgm:spPr/>
      <dgm:t>
        <a:bodyPr/>
        <a:lstStyle/>
        <a:p>
          <a:endParaRPr lang="en-US"/>
        </a:p>
      </dgm:t>
    </dgm:pt>
    <dgm:pt modelId="{59AE469B-438B-4D55-90E2-03764A87F31C}" type="pres">
      <dgm:prSet presAssocID="{9778F83A-7497-4766-88CB-829EFEF0F7A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76B4397-F3F5-4EEE-9AF3-A7F3D82BF5C1}" type="pres">
      <dgm:prSet presAssocID="{DA0CC204-30AB-4D90-B7B7-6C7E88FE6D19}" presName="composite" presStyleCnt="0"/>
      <dgm:spPr/>
    </dgm:pt>
    <dgm:pt modelId="{36F40FD2-1C1C-434B-92B1-A9D3BB06835E}" type="pres">
      <dgm:prSet presAssocID="{DA0CC204-30AB-4D90-B7B7-6C7E88FE6D19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9373B25-0290-4E9B-8319-5101AB667375}" type="pres">
      <dgm:prSet presAssocID="{DA0CC204-30AB-4D90-B7B7-6C7E88FE6D19}" presName="Parent" presStyleLbl="alignNode1" presStyleIdx="0" presStyleCnt="2" custScaleX="60536" custScaleY="31264" custLinFactX="-5917" custLinFactNeighborX="-100000" custLinFactNeighborY="-28341">
        <dgm:presLayoutVars>
          <dgm:chMax val="3"/>
          <dgm:chPref val="3"/>
          <dgm:bulletEnabled val="1"/>
        </dgm:presLayoutVars>
      </dgm:prSet>
      <dgm:spPr/>
    </dgm:pt>
    <dgm:pt modelId="{81648A26-5667-45BF-AB72-13A48F3D0A61}" type="pres">
      <dgm:prSet presAssocID="{DA0CC204-30AB-4D90-B7B7-6C7E88FE6D19}" presName="Accent" presStyleLbl="parChTrans1D1" presStyleIdx="0" presStyleCnt="2" custLinFactY="-700000" custLinFactNeighborX="-26146" custLinFactNeighborY="-721806"/>
      <dgm:spPr/>
    </dgm:pt>
    <dgm:pt modelId="{470BB79B-BDFE-4AAD-AABC-0F9721842118}" type="pres">
      <dgm:prSet presAssocID="{528BA99D-0806-4B03-B8D8-4924495D6080}" presName="sibTrans" presStyleCnt="0"/>
      <dgm:spPr/>
    </dgm:pt>
    <dgm:pt modelId="{A0ED83E8-8EE1-48F8-BBB8-3BA873A5B17B}" type="pres">
      <dgm:prSet presAssocID="{6DE5AC81-E134-49A1-878C-E8CD4716E62F}" presName="composite" presStyleCnt="0"/>
      <dgm:spPr/>
    </dgm:pt>
    <dgm:pt modelId="{8A423939-C26B-4D40-82C2-F2EE95D60657}" type="pres">
      <dgm:prSet presAssocID="{6DE5AC81-E134-49A1-878C-E8CD4716E62F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84A79FB-08A7-4C96-B3C8-FD8858B79CDA}" type="pres">
      <dgm:prSet presAssocID="{6DE5AC81-E134-49A1-878C-E8CD4716E62F}" presName="Parent" presStyleLbl="alignNode1" presStyleIdx="1" presStyleCnt="2" custScaleX="60536" custScaleY="31264" custLinFactNeighborX="-19626" custLinFactNeighborY="9363">
        <dgm:presLayoutVars>
          <dgm:chMax val="3"/>
          <dgm:chPref val="3"/>
          <dgm:bulletEnabled val="1"/>
        </dgm:presLayoutVars>
      </dgm:prSet>
      <dgm:spPr/>
    </dgm:pt>
    <dgm:pt modelId="{03A94EBD-4350-4B03-A8D3-A8CD095CB950}" type="pres">
      <dgm:prSet presAssocID="{6DE5AC81-E134-49A1-878C-E8CD4716E62F}" presName="Accent" presStyleLbl="parChTrans1D1" presStyleIdx="1" presStyleCnt="2"/>
      <dgm:spPr/>
    </dgm:pt>
  </dgm:ptLst>
  <dgm:cxnLst>
    <dgm:cxn modelId="{C4660F4D-66A1-4F5F-AE4D-8E148D0C01AE}" type="presOf" srcId="{DA0CC204-30AB-4D90-B7B7-6C7E88FE6D19}" destId="{F9373B25-0290-4E9B-8319-5101AB667375}" srcOrd="0" destOrd="0" presId="urn:microsoft.com/office/officeart/2011/layout/TabList"/>
    <dgm:cxn modelId="{A50F219D-B577-4F0A-900E-63EB06D80039}" type="presOf" srcId="{9778F83A-7497-4766-88CB-829EFEF0F7A3}" destId="{59AE469B-438B-4D55-90E2-03764A87F31C}" srcOrd="0" destOrd="0" presId="urn:microsoft.com/office/officeart/2011/layout/TabList"/>
    <dgm:cxn modelId="{77BCBCB1-1EF4-4F85-B221-1AC36F018E3A}" srcId="{9778F83A-7497-4766-88CB-829EFEF0F7A3}" destId="{6DE5AC81-E134-49A1-878C-E8CD4716E62F}" srcOrd="1" destOrd="0" parTransId="{C9361443-9CCC-434B-ADC9-8EE2622FC772}" sibTransId="{4DFA411C-C876-4A32-9B18-FCC9C26C7116}"/>
    <dgm:cxn modelId="{8BA7F9D4-C3C2-4885-BDA9-B2C2BC9B90C7}" type="presOf" srcId="{6DE5AC81-E134-49A1-878C-E8CD4716E62F}" destId="{384A79FB-08A7-4C96-B3C8-FD8858B79CDA}" srcOrd="0" destOrd="0" presId="urn:microsoft.com/office/officeart/2011/layout/TabList"/>
    <dgm:cxn modelId="{2EBE94F5-78A8-4E47-953E-27EFC17A5A46}" srcId="{9778F83A-7497-4766-88CB-829EFEF0F7A3}" destId="{DA0CC204-30AB-4D90-B7B7-6C7E88FE6D19}" srcOrd="0" destOrd="0" parTransId="{9F124B39-F2A8-465A-88A4-08B7C87BB55F}" sibTransId="{528BA99D-0806-4B03-B8D8-4924495D6080}"/>
    <dgm:cxn modelId="{9EC557B2-F74D-4DB6-BC89-1D1A3E067F95}" type="presParOf" srcId="{59AE469B-438B-4D55-90E2-03764A87F31C}" destId="{D76B4397-F3F5-4EEE-9AF3-A7F3D82BF5C1}" srcOrd="0" destOrd="0" presId="urn:microsoft.com/office/officeart/2011/layout/TabList"/>
    <dgm:cxn modelId="{2469D494-18EB-4E81-B7CA-DE42F9833CEB}" type="presParOf" srcId="{D76B4397-F3F5-4EEE-9AF3-A7F3D82BF5C1}" destId="{36F40FD2-1C1C-434B-92B1-A9D3BB06835E}" srcOrd="0" destOrd="0" presId="urn:microsoft.com/office/officeart/2011/layout/TabList"/>
    <dgm:cxn modelId="{14DCDA33-F7BD-4EDB-8C09-32EDB1E162A4}" type="presParOf" srcId="{D76B4397-F3F5-4EEE-9AF3-A7F3D82BF5C1}" destId="{F9373B25-0290-4E9B-8319-5101AB667375}" srcOrd="1" destOrd="0" presId="urn:microsoft.com/office/officeart/2011/layout/TabList"/>
    <dgm:cxn modelId="{3FAFAF1C-43F9-44BC-B4F6-CBE94B85121B}" type="presParOf" srcId="{D76B4397-F3F5-4EEE-9AF3-A7F3D82BF5C1}" destId="{81648A26-5667-45BF-AB72-13A48F3D0A61}" srcOrd="2" destOrd="0" presId="urn:microsoft.com/office/officeart/2011/layout/TabList"/>
    <dgm:cxn modelId="{D03D626E-7683-4A12-BFD8-F56AB902CC90}" type="presParOf" srcId="{59AE469B-438B-4D55-90E2-03764A87F31C}" destId="{470BB79B-BDFE-4AAD-AABC-0F9721842118}" srcOrd="1" destOrd="0" presId="urn:microsoft.com/office/officeart/2011/layout/TabList"/>
    <dgm:cxn modelId="{780BD1F5-C8B6-4712-A462-7C195AE67C48}" type="presParOf" srcId="{59AE469B-438B-4D55-90E2-03764A87F31C}" destId="{A0ED83E8-8EE1-48F8-BBB8-3BA873A5B17B}" srcOrd="2" destOrd="0" presId="urn:microsoft.com/office/officeart/2011/layout/TabList"/>
    <dgm:cxn modelId="{208B726E-829C-4E67-A936-3DE1FB5F6EA4}" type="presParOf" srcId="{A0ED83E8-8EE1-48F8-BBB8-3BA873A5B17B}" destId="{8A423939-C26B-4D40-82C2-F2EE95D60657}" srcOrd="0" destOrd="0" presId="urn:microsoft.com/office/officeart/2011/layout/TabList"/>
    <dgm:cxn modelId="{53D68E41-D700-4827-954C-F4BBEE5E3AD1}" type="presParOf" srcId="{A0ED83E8-8EE1-48F8-BBB8-3BA873A5B17B}" destId="{384A79FB-08A7-4C96-B3C8-FD8858B79CDA}" srcOrd="1" destOrd="0" presId="urn:microsoft.com/office/officeart/2011/layout/TabList"/>
    <dgm:cxn modelId="{6736CB40-8C94-42F1-A2DC-F43CCB8EFBBB}" type="presParOf" srcId="{A0ED83E8-8EE1-48F8-BBB8-3BA873A5B17B}" destId="{03A94EBD-4350-4B03-A8D3-A8CD095CB95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94EBD-4350-4B03-A8D3-A8CD095CB950}">
      <dsp:nvSpPr>
        <dsp:cNvPr id="0" name=""/>
        <dsp:cNvSpPr/>
      </dsp:nvSpPr>
      <dsp:spPr>
        <a:xfrm>
          <a:off x="0" y="4560526"/>
          <a:ext cx="81280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48A26-5667-45BF-AB72-13A48F3D0A61}">
      <dsp:nvSpPr>
        <dsp:cNvPr id="0" name=""/>
        <dsp:cNvSpPr/>
      </dsp:nvSpPr>
      <dsp:spPr>
        <a:xfrm>
          <a:off x="0" y="2152332"/>
          <a:ext cx="81280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40FD2-1C1C-434B-92B1-A9D3BB06835E}">
      <dsp:nvSpPr>
        <dsp:cNvPr id="0" name=""/>
        <dsp:cNvSpPr/>
      </dsp:nvSpPr>
      <dsp:spPr>
        <a:xfrm>
          <a:off x="2113280" y="858140"/>
          <a:ext cx="6014720" cy="180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73B25-0290-4E9B-8319-5101AB667375}">
      <dsp:nvSpPr>
        <dsp:cNvPr id="0" name=""/>
        <dsp:cNvSpPr/>
      </dsp:nvSpPr>
      <dsp:spPr>
        <a:xfrm>
          <a:off x="0" y="966990"/>
          <a:ext cx="1279295" cy="56464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</a:t>
          </a:r>
        </a:p>
      </dsp:txBody>
      <dsp:txXfrm>
        <a:off x="27568" y="994558"/>
        <a:ext cx="1224159" cy="537072"/>
      </dsp:txXfrm>
    </dsp:sp>
    <dsp:sp modelId="{8A423939-C26B-4D40-82C2-F2EE95D60657}">
      <dsp:nvSpPr>
        <dsp:cNvPr id="0" name=""/>
        <dsp:cNvSpPr/>
      </dsp:nvSpPr>
      <dsp:spPr>
        <a:xfrm>
          <a:off x="2113280" y="2754484"/>
          <a:ext cx="6014720" cy="180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A79FB-08A7-4C96-B3C8-FD8858B79CDA}">
      <dsp:nvSpPr>
        <dsp:cNvPr id="0" name=""/>
        <dsp:cNvSpPr/>
      </dsp:nvSpPr>
      <dsp:spPr>
        <a:xfrm>
          <a:off x="2240" y="3544284"/>
          <a:ext cx="1279295" cy="56464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FRONTEND</a:t>
          </a:r>
        </a:p>
      </dsp:txBody>
      <dsp:txXfrm>
        <a:off x="29808" y="3571852"/>
        <a:ext cx="1224159" cy="53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60D5-86F9-4268-B0B9-D849B4E6023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829C0-9E66-4F97-B267-4402B32B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3DC9-E5A5-4A10-9B47-80F859A3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A705-E4BD-40A3-840B-03F4E891F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6EFD-9801-44D9-91A5-A78406D6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AF94-3E8D-4F5A-B9E8-421BBFE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49D-E42B-4AA9-B204-F1722D10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26A7-B292-4981-8315-808D09FF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DD652-7E22-498D-9F92-C63BD74B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CFBF-B3F8-44FD-BC0F-2A5228DE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87E9-8402-4339-B1C8-66D1EF0C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3429-8602-4457-A131-BE2A26CC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5F85-EC8C-462A-8AA2-E6E8112A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B6700-2DA5-4774-B577-8180F1F4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F44F-FDB4-4F03-8D8F-3CA5B83A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2CED-27D9-49D3-B2AE-13B4339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5FEC-86B5-4E84-A709-9E3A8D7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77970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2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1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61C5-A77B-4A45-B884-13909AB4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009C-C480-4CB6-AA16-4149DC5D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6288-B8BD-4E39-A217-BEAA902D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1E9C-6D53-45C1-9D7F-32CE6C1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1FD5-475B-4728-AEEB-F8D2496E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21A1-C8DA-4A1D-BDA6-9FB9AAB9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D2B80-1311-4627-9F07-FF06F23B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1CE2-7A39-473F-922E-ACCC0054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84C5-7979-44E3-AB4F-D78F4532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DAEB-562B-4B6C-AE89-5EA0A5AA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6C87-07AA-4677-8CB1-0B0A8243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FD19-EFE4-401A-A675-A90C2762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D80DF-C6BC-4BC1-A987-E8767D3D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3E0D-A23C-4B0B-8403-E5F4D67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7DA76-3B22-499E-9753-DCCC356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16B33-10AB-4CD3-8765-EA4DD49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08F3-3544-4947-A54E-D8406506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EF1B-529A-4ECB-8921-1EFD7283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EBD86-5786-48D6-A18C-CB69B369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818E5-CCB3-4EBB-B400-1F71A851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53618-DF50-41F5-8CC5-C6C3403F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06854-35FB-4F85-93E2-29E2BC79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D7A8-82A3-4B69-ACD3-3C8FF55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DABA-6EBE-465C-AA3B-66CA4C65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6E48-E143-421C-A16C-0AACA053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ADA72-2282-45E4-AEF7-5B0E0585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0138C-4F7B-4238-9B07-16D654BA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5859E-379C-4873-8F58-8215995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313A3-B360-4E2E-B94A-CFAFD36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EB65D-B70B-4A6D-9E43-0FCBA431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44775-A0EF-456E-8C53-4982383F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267C-C139-4143-8064-58123FA8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41F6-BDA9-4780-B251-5CD5725B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B95E-F4C3-490D-9B00-E93A5D412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8960-8B39-4124-ABE0-A20A2416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74E5-16D4-4D1C-ABDA-0BB98DF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AB52-338C-4094-ADE2-7C60D13E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0AB-B8C2-4959-937D-5410537F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663D4-8B93-472B-BAF2-E2CDB5B0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EC54-7D77-42C1-86CB-734B2D34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741D0-8F20-40DB-8D8D-3BC07891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03A0-F502-4526-AAC5-D0222E0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2057-1AF7-4574-9E7A-2A62DB0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E533-E113-4AD0-AF56-EF5997C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3B90-2C70-496D-9B83-087B5D3B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C99AF-775D-4031-9250-E17C5A8A9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D725-344D-415B-B9CD-48187732D9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75C1-D651-4FC6-98A4-6F51C739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294-0055-4CCA-B76E-9FC5F56B0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CDC4-01CD-4203-ABC7-8450C980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6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1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diagramColors" Target="../diagrams/colors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11" Type="http://schemas.openxmlformats.org/officeDocument/2006/relationships/diagramQuickStyle" Target="../diagrams/quickStyle1.xml"/><Relationship Id="rId5" Type="http://schemas.openxmlformats.org/officeDocument/2006/relationships/chart" Target="../charts/chart4.xml"/><Relationship Id="rId10" Type="http://schemas.openxmlformats.org/officeDocument/2006/relationships/diagramLayout" Target="../diagrams/layout1.xml"/><Relationship Id="rId4" Type="http://schemas.openxmlformats.org/officeDocument/2006/relationships/chart" Target="../charts/chart3.xml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85874" y="3795661"/>
            <a:ext cx="6337300" cy="4233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Bebas Neue" panose="020B0606020202050201" pitchFamily="34" charset="0"/>
              </a:rPr>
              <a:t>Cleaning Services.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86004" y="5194331"/>
            <a:ext cx="6261100" cy="105833"/>
            <a:chOff x="2571750" y="1828800"/>
            <a:chExt cx="13430250" cy="209550"/>
          </a:xfrm>
        </p:grpSpPr>
        <p:sp>
          <p:nvSpPr>
            <p:cNvPr id="17" name="Rectangle 16"/>
            <p:cNvSpPr/>
            <p:nvPr/>
          </p:nvSpPr>
          <p:spPr>
            <a:xfrm>
              <a:off x="2571750" y="1828800"/>
              <a:ext cx="2686050" cy="209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7800" y="1828800"/>
              <a:ext cx="2686050" cy="209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43850" y="1828800"/>
              <a:ext cx="2686050" cy="209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9900" y="1828800"/>
              <a:ext cx="2686050" cy="2095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315950" y="1828800"/>
              <a:ext cx="2686050" cy="2095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4BB9B5-B33D-4189-A219-07A3ED647A57}"/>
              </a:ext>
            </a:extLst>
          </p:cNvPr>
          <p:cNvSpPr txBox="1"/>
          <p:nvPr/>
        </p:nvSpPr>
        <p:spPr>
          <a:xfrm>
            <a:off x="3545573" y="5332545"/>
            <a:ext cx="541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‘Making Every House A Home’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93" y="939929"/>
            <a:ext cx="5794920" cy="4229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BB9B5-B33D-4189-A219-07A3ED647A57}"/>
              </a:ext>
            </a:extLst>
          </p:cNvPr>
          <p:cNvSpPr txBox="1"/>
          <p:nvPr/>
        </p:nvSpPr>
        <p:spPr>
          <a:xfrm>
            <a:off x="172283" y="6121050"/>
            <a:ext cx="2517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bas Neue" panose="020B0606020202050201" pitchFamily="34" charset="0"/>
              </a:rPr>
              <a:t>RUTUJA FIRKE</a:t>
            </a:r>
          </a:p>
          <a:p>
            <a:pPr algn="ctr"/>
            <a:r>
              <a:rPr lang="en-US" sz="1600" dirty="0">
                <a:latin typeface="Bebas Neue" panose="020B0606020202050201" pitchFamily="34" charset="0"/>
              </a:rPr>
              <a:t>AMEYA JONDHALE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BB9B5-B33D-4189-A219-07A3ED647A57}"/>
              </a:ext>
            </a:extLst>
          </p:cNvPr>
          <p:cNvSpPr txBox="1"/>
          <p:nvPr/>
        </p:nvSpPr>
        <p:spPr>
          <a:xfrm>
            <a:off x="4759693" y="6119596"/>
            <a:ext cx="2517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bas Neue" panose="020B0606020202050201" pitchFamily="34" charset="0"/>
              </a:rPr>
              <a:t>PRATIK JADHAV</a:t>
            </a:r>
          </a:p>
          <a:p>
            <a:pPr algn="ctr"/>
            <a:r>
              <a:rPr lang="en-US" sz="1600" dirty="0">
                <a:latin typeface="Bebas Neue" panose="020B0606020202050201" pitchFamily="34" charset="0"/>
              </a:rPr>
              <a:t>SIDDIQUE SHAIKH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BB9B5-B33D-4189-A219-07A3ED647A57}"/>
              </a:ext>
            </a:extLst>
          </p:cNvPr>
          <p:cNvSpPr txBox="1"/>
          <p:nvPr/>
        </p:nvSpPr>
        <p:spPr>
          <a:xfrm>
            <a:off x="9347104" y="6121050"/>
            <a:ext cx="2517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bas Neue" panose="020B0606020202050201" pitchFamily="34" charset="0"/>
              </a:rPr>
              <a:t>KARTIK GUND</a:t>
            </a:r>
          </a:p>
          <a:p>
            <a:pPr algn="ctr"/>
            <a:r>
              <a:rPr lang="en-US" sz="1600" dirty="0">
                <a:latin typeface="Bebas Neue" panose="020B0606020202050201" pitchFamily="34" charset="0"/>
              </a:rPr>
              <a:t>VIKRAM PARDESHI</a:t>
            </a:r>
          </a:p>
        </p:txBody>
      </p:sp>
    </p:spTree>
    <p:extLst>
      <p:ext uri="{BB962C8B-B14F-4D97-AF65-F5344CB8AC3E}">
        <p14:creationId xmlns:p14="http://schemas.microsoft.com/office/powerpoint/2010/main" val="8572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be 12"/>
          <p:cNvSpPr/>
          <p:nvPr/>
        </p:nvSpPr>
        <p:spPr>
          <a:xfrm rot="50106">
            <a:off x="9481564" y="3356113"/>
            <a:ext cx="1231900" cy="1231900"/>
          </a:xfrm>
          <a:prstGeom prst="cube">
            <a:avLst/>
          </a:prstGeom>
          <a:solidFill>
            <a:schemeClr val="accent3"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alpha val="31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50106">
            <a:off x="8412203" y="4313737"/>
            <a:ext cx="1231900" cy="1231900"/>
          </a:xfrm>
          <a:prstGeom prst="cube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alpha val="31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12184" y="1568284"/>
            <a:ext cx="2558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alpha val="31000"/>
                  </a:schemeClr>
                </a:solidFill>
                <a:latin typeface="Bahnschrift Condensed" panose="020B0502040204020203" pitchFamily="34" charset="0"/>
              </a:rPr>
              <a:t>Why</a:t>
            </a:r>
            <a:r>
              <a:rPr lang="en-US" sz="4400" dirty="0">
                <a:solidFill>
                  <a:schemeClr val="tx1">
                    <a:alpha val="31000"/>
                  </a:schemeClr>
                </a:solidFill>
                <a:latin typeface="Bebas Neue" panose="020B0606020202050201" pitchFamily="34" charset="0"/>
              </a:rPr>
              <a:t>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22539" y="2223110"/>
            <a:ext cx="2558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tx1">
                    <a:alpha val="31000"/>
                  </a:schemeClr>
                </a:solidFill>
                <a:latin typeface="Bahnschrift Condensed" panose="020B0502040204020203" pitchFamily="34" charset="0"/>
              </a:rPr>
              <a:t>What</a:t>
            </a:r>
            <a:r>
              <a:rPr lang="en-US" sz="4400" dirty="0">
                <a:solidFill>
                  <a:schemeClr val="tx1">
                    <a:alpha val="31000"/>
                  </a:schemeClr>
                </a:solidFill>
                <a:latin typeface="Bebas Neue" panose="020B0606020202050201" pitchFamily="34" charset="0"/>
              </a:rPr>
              <a:t>?</a:t>
            </a:r>
          </a:p>
        </p:txBody>
      </p:sp>
      <p:sp>
        <p:nvSpPr>
          <p:cNvPr id="63" name="Freeform 62"/>
          <p:cNvSpPr/>
          <p:nvPr/>
        </p:nvSpPr>
        <p:spPr>
          <a:xfrm>
            <a:off x="8026400" y="2590800"/>
            <a:ext cx="1016000" cy="1854200"/>
          </a:xfrm>
          <a:custGeom>
            <a:avLst/>
            <a:gdLst>
              <a:gd name="connsiteX0" fmla="*/ 1524000 w 1524000"/>
              <a:gd name="connsiteY0" fmla="*/ 2781300 h 2781300"/>
              <a:gd name="connsiteX1" fmla="*/ 1524000 w 1524000"/>
              <a:gd name="connsiteY1" fmla="*/ 0 h 2781300"/>
              <a:gd name="connsiteX2" fmla="*/ 0 w 1524000"/>
              <a:gd name="connsiteY2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781300">
                <a:moveTo>
                  <a:pt x="1524000" y="2781300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alpha val="31000"/>
                </a:schemeClr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10083800" y="1917700"/>
            <a:ext cx="762000" cy="1524000"/>
          </a:xfrm>
          <a:custGeom>
            <a:avLst/>
            <a:gdLst>
              <a:gd name="connsiteX0" fmla="*/ 0 w 1143000"/>
              <a:gd name="connsiteY0" fmla="*/ 2286000 h 2286000"/>
              <a:gd name="connsiteX1" fmla="*/ 0 w 1143000"/>
              <a:gd name="connsiteY1" fmla="*/ 590550 h 2286000"/>
              <a:gd name="connsiteX2" fmla="*/ 0 w 1143000"/>
              <a:gd name="connsiteY2" fmla="*/ 0 h 2286000"/>
              <a:gd name="connsiteX3" fmla="*/ 1143000 w 1143000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286000">
                <a:moveTo>
                  <a:pt x="0" y="2286000"/>
                </a:moveTo>
                <a:lnTo>
                  <a:pt x="0" y="590550"/>
                </a:lnTo>
                <a:lnTo>
                  <a:pt x="0" y="0"/>
                </a:lnTo>
                <a:lnTo>
                  <a:pt x="1143000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alpha val="31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14" y="-198183"/>
            <a:ext cx="10515600" cy="13950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Bebas Neue" panose="020B0606020202050201" pitchFamily="34" charset="0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1393F-8C83-47F4-826E-7B7CAC21A6F2}"/>
              </a:ext>
            </a:extLst>
          </p:cNvPr>
          <p:cNvCxnSpPr/>
          <p:nvPr/>
        </p:nvCxnSpPr>
        <p:spPr>
          <a:xfrm>
            <a:off x="801114" y="832512"/>
            <a:ext cx="1050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6767" y="832512"/>
            <a:ext cx="6183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HomeMate </a:t>
            </a:r>
            <a:r>
              <a:rPr lang="en-US" dirty="0"/>
              <a:t>in a nutshell, is a web application that provides a vast range of cleaning services. The main objective of this project is to provide various cleaning services under one platform. Basically, </a:t>
            </a:r>
            <a:r>
              <a:rPr lang="en-US" dirty="0" err="1"/>
              <a:t>HomeMate</a:t>
            </a:r>
            <a:r>
              <a:rPr lang="en-US" dirty="0"/>
              <a:t> will bridge and connect the customers to the vendors who will provide certain services.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Basic and essential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Database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Service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Control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Portal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83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253972772"/>
              </p:ext>
            </p:extLst>
          </p:nvPr>
        </p:nvGraphicFramePr>
        <p:xfrm>
          <a:off x="2187009" y="1464863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hart 52"/>
          <p:cNvGraphicFramePr/>
          <p:nvPr/>
        </p:nvGraphicFramePr>
        <p:xfrm>
          <a:off x="4947562" y="1476003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2694541774"/>
              </p:ext>
            </p:extLst>
          </p:nvPr>
        </p:nvGraphicFramePr>
        <p:xfrm>
          <a:off x="7730024" y="1480794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/>
        </p:nvGraphicFramePr>
        <p:xfrm>
          <a:off x="2198149" y="3854843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/>
          <p:cNvGraphicFramePr/>
          <p:nvPr/>
        </p:nvGraphicFramePr>
        <p:xfrm>
          <a:off x="4958702" y="3865983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/>
          <p:cNvGraphicFramePr/>
          <p:nvPr/>
        </p:nvGraphicFramePr>
        <p:xfrm>
          <a:off x="7741164" y="3870774"/>
          <a:ext cx="2296876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827284" y="5081372"/>
            <a:ext cx="60461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latin typeface="Lato Regular"/>
              </a:rPr>
              <a:t>CSS</a:t>
            </a:r>
            <a:endParaRPr lang="id-ID" sz="700" b="1" dirty="0">
              <a:latin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44617" y="5059092"/>
            <a:ext cx="1282686" cy="69247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latin typeface="Lato Regular"/>
              </a:rPr>
              <a:t>Java Server </a:t>
            </a:r>
          </a:p>
          <a:p>
            <a:pPr algn="ctr"/>
            <a:r>
              <a:rPr lang="en-US" sz="1600" b="1" dirty="0">
                <a:latin typeface="Lato Regular"/>
              </a:rPr>
              <a:t>Page</a:t>
            </a:r>
          </a:p>
          <a:p>
            <a:pPr algn="ctr"/>
            <a:endParaRPr lang="id-ID" sz="700" b="1" dirty="0">
              <a:latin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4594" y="5059092"/>
            <a:ext cx="75369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latin typeface="Lato Regular"/>
              </a:rPr>
              <a:t>HTML</a:t>
            </a:r>
            <a:endParaRPr lang="id-ID" sz="700" b="1" dirty="0">
              <a:latin typeface="Lato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9506" y="2791651"/>
            <a:ext cx="857892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 err="1">
                <a:latin typeface="Lato Regular"/>
              </a:rPr>
              <a:t>mySQL</a:t>
            </a:r>
            <a:endParaRPr lang="id-ID" sz="700" b="1" dirty="0">
              <a:latin typeface="Lato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5153" y="2791651"/>
            <a:ext cx="119933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 err="1">
                <a:latin typeface="Lato Regular"/>
              </a:rPr>
              <a:t>Javascript</a:t>
            </a:r>
            <a:endParaRPr lang="id-ID" sz="700" b="1" dirty="0">
              <a:latin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0142" y="2860926"/>
            <a:ext cx="130032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 err="1">
                <a:latin typeface="Lato Regular"/>
              </a:rPr>
              <a:t>SpringBoot</a:t>
            </a:r>
            <a:endParaRPr lang="id-ID" sz="700" b="1" dirty="0">
              <a:latin typeface="Lato Regular"/>
            </a:endParaRPr>
          </a:p>
        </p:txBody>
      </p:sp>
      <p:sp>
        <p:nvSpPr>
          <p:cNvPr id="50" name="Freeform 191"/>
          <p:cNvSpPr>
            <a:spLocks noEditPoints="1"/>
          </p:cNvSpPr>
          <p:nvPr/>
        </p:nvSpPr>
        <p:spPr bwMode="auto">
          <a:xfrm>
            <a:off x="5811331" y="2183979"/>
            <a:ext cx="575154" cy="575304"/>
          </a:xfrm>
          <a:custGeom>
            <a:avLst/>
            <a:gdLst>
              <a:gd name="T0" fmla="*/ 109 w 116"/>
              <a:gd name="T1" fmla="*/ 9 h 116"/>
              <a:gd name="T2" fmla="*/ 58 w 116"/>
              <a:gd name="T3" fmla="*/ 0 h 116"/>
              <a:gd name="T4" fmla="*/ 7 w 116"/>
              <a:gd name="T5" fmla="*/ 9 h 116"/>
              <a:gd name="T6" fmla="*/ 0 w 116"/>
              <a:gd name="T7" fmla="*/ 18 h 116"/>
              <a:gd name="T8" fmla="*/ 0 w 116"/>
              <a:gd name="T9" fmla="*/ 98 h 116"/>
              <a:gd name="T10" fmla="*/ 7 w 116"/>
              <a:gd name="T11" fmla="*/ 107 h 116"/>
              <a:gd name="T12" fmla="*/ 58 w 116"/>
              <a:gd name="T13" fmla="*/ 116 h 116"/>
              <a:gd name="T14" fmla="*/ 109 w 116"/>
              <a:gd name="T15" fmla="*/ 107 h 116"/>
              <a:gd name="T16" fmla="*/ 116 w 116"/>
              <a:gd name="T17" fmla="*/ 98 h 116"/>
              <a:gd name="T18" fmla="*/ 116 w 116"/>
              <a:gd name="T19" fmla="*/ 18 h 116"/>
              <a:gd name="T20" fmla="*/ 109 w 116"/>
              <a:gd name="T21" fmla="*/ 9 h 116"/>
              <a:gd name="T22" fmla="*/ 58 w 116"/>
              <a:gd name="T23" fmla="*/ 7 h 116"/>
              <a:gd name="T24" fmla="*/ 109 w 116"/>
              <a:gd name="T25" fmla="*/ 18 h 116"/>
              <a:gd name="T26" fmla="*/ 58 w 116"/>
              <a:gd name="T27" fmla="*/ 29 h 116"/>
              <a:gd name="T28" fmla="*/ 7 w 116"/>
              <a:gd name="T29" fmla="*/ 18 h 116"/>
              <a:gd name="T30" fmla="*/ 58 w 116"/>
              <a:gd name="T31" fmla="*/ 7 h 116"/>
              <a:gd name="T32" fmla="*/ 58 w 116"/>
              <a:gd name="T33" fmla="*/ 36 h 116"/>
              <a:gd name="T34" fmla="*/ 109 w 116"/>
              <a:gd name="T35" fmla="*/ 27 h 116"/>
              <a:gd name="T36" fmla="*/ 109 w 116"/>
              <a:gd name="T37" fmla="*/ 43 h 116"/>
              <a:gd name="T38" fmla="*/ 109 w 116"/>
              <a:gd name="T39" fmla="*/ 43 h 116"/>
              <a:gd name="T40" fmla="*/ 58 w 116"/>
              <a:gd name="T41" fmla="*/ 54 h 116"/>
              <a:gd name="T42" fmla="*/ 7 w 116"/>
              <a:gd name="T43" fmla="*/ 43 h 116"/>
              <a:gd name="T44" fmla="*/ 7 w 116"/>
              <a:gd name="T45" fmla="*/ 43 h 116"/>
              <a:gd name="T46" fmla="*/ 7 w 116"/>
              <a:gd name="T47" fmla="*/ 27 h 116"/>
              <a:gd name="T48" fmla="*/ 58 w 116"/>
              <a:gd name="T49" fmla="*/ 36 h 116"/>
              <a:gd name="T50" fmla="*/ 109 w 116"/>
              <a:gd name="T51" fmla="*/ 98 h 116"/>
              <a:gd name="T52" fmla="*/ 109 w 116"/>
              <a:gd name="T53" fmla="*/ 98 h 116"/>
              <a:gd name="T54" fmla="*/ 58 w 116"/>
              <a:gd name="T55" fmla="*/ 109 h 116"/>
              <a:gd name="T56" fmla="*/ 7 w 116"/>
              <a:gd name="T57" fmla="*/ 98 h 116"/>
              <a:gd name="T58" fmla="*/ 7 w 116"/>
              <a:gd name="T59" fmla="*/ 98 h 116"/>
              <a:gd name="T60" fmla="*/ 7 w 116"/>
              <a:gd name="T61" fmla="*/ 78 h 116"/>
              <a:gd name="T62" fmla="*/ 58 w 116"/>
              <a:gd name="T63" fmla="*/ 87 h 116"/>
              <a:gd name="T64" fmla="*/ 109 w 116"/>
              <a:gd name="T65" fmla="*/ 78 h 116"/>
              <a:gd name="T66" fmla="*/ 109 w 116"/>
              <a:gd name="T67" fmla="*/ 98 h 116"/>
              <a:gd name="T68" fmla="*/ 109 w 116"/>
              <a:gd name="T69" fmla="*/ 69 h 116"/>
              <a:gd name="T70" fmla="*/ 109 w 116"/>
              <a:gd name="T71" fmla="*/ 69 h 116"/>
              <a:gd name="T72" fmla="*/ 58 w 116"/>
              <a:gd name="T73" fmla="*/ 80 h 116"/>
              <a:gd name="T74" fmla="*/ 7 w 116"/>
              <a:gd name="T75" fmla="*/ 69 h 116"/>
              <a:gd name="T76" fmla="*/ 7 w 116"/>
              <a:gd name="T77" fmla="*/ 69 h 116"/>
              <a:gd name="T78" fmla="*/ 7 w 116"/>
              <a:gd name="T79" fmla="*/ 52 h 116"/>
              <a:gd name="T80" fmla="*/ 58 w 116"/>
              <a:gd name="T81" fmla="*/ 61 h 116"/>
              <a:gd name="T82" fmla="*/ 109 w 116"/>
              <a:gd name="T83" fmla="*/ 52 h 116"/>
              <a:gd name="T84" fmla="*/ 109 w 116"/>
              <a:gd name="T85" fmla="*/ 69 h 1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6" h="116">
                <a:moveTo>
                  <a:pt x="109" y="9"/>
                </a:moveTo>
                <a:cubicBezTo>
                  <a:pt x="99" y="4"/>
                  <a:pt x="80" y="0"/>
                  <a:pt x="58" y="0"/>
                </a:cubicBezTo>
                <a:cubicBezTo>
                  <a:pt x="36" y="0"/>
                  <a:pt x="17" y="4"/>
                  <a:pt x="7" y="9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3" y="104"/>
                  <a:pt x="7" y="107"/>
                </a:cubicBezTo>
                <a:cubicBezTo>
                  <a:pt x="17" y="112"/>
                  <a:pt x="36" y="116"/>
                  <a:pt x="58" y="116"/>
                </a:cubicBezTo>
                <a:cubicBezTo>
                  <a:pt x="80" y="116"/>
                  <a:pt x="99" y="112"/>
                  <a:pt x="109" y="107"/>
                </a:cubicBezTo>
                <a:cubicBezTo>
                  <a:pt x="114" y="104"/>
                  <a:pt x="116" y="101"/>
                  <a:pt x="116" y="9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5"/>
                  <a:pt x="114" y="12"/>
                  <a:pt x="109" y="9"/>
                </a:cubicBezTo>
                <a:close/>
                <a:moveTo>
                  <a:pt x="58" y="7"/>
                </a:moveTo>
                <a:cubicBezTo>
                  <a:pt x="89" y="7"/>
                  <a:pt x="106" y="14"/>
                  <a:pt x="109" y="18"/>
                </a:cubicBezTo>
                <a:cubicBezTo>
                  <a:pt x="106" y="21"/>
                  <a:pt x="89" y="29"/>
                  <a:pt x="58" y="29"/>
                </a:cubicBezTo>
                <a:cubicBezTo>
                  <a:pt x="27" y="29"/>
                  <a:pt x="10" y="21"/>
                  <a:pt x="7" y="18"/>
                </a:cubicBezTo>
                <a:cubicBezTo>
                  <a:pt x="10" y="14"/>
                  <a:pt x="27" y="7"/>
                  <a:pt x="58" y="7"/>
                </a:cubicBezTo>
                <a:close/>
                <a:moveTo>
                  <a:pt x="58" y="36"/>
                </a:moveTo>
                <a:cubicBezTo>
                  <a:pt x="80" y="36"/>
                  <a:pt x="99" y="32"/>
                  <a:pt x="109" y="27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6" y="47"/>
                  <a:pt x="89" y="54"/>
                  <a:pt x="58" y="54"/>
                </a:cubicBezTo>
                <a:cubicBezTo>
                  <a:pt x="27" y="54"/>
                  <a:pt x="10" y="47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27"/>
                  <a:pt x="7" y="27"/>
                  <a:pt x="7" y="27"/>
                </a:cubicBezTo>
                <a:cubicBezTo>
                  <a:pt x="17" y="32"/>
                  <a:pt x="36" y="36"/>
                  <a:pt x="58" y="36"/>
                </a:cubicBezTo>
                <a:close/>
                <a:moveTo>
                  <a:pt x="109" y="98"/>
                </a:moveTo>
                <a:cubicBezTo>
                  <a:pt x="109" y="98"/>
                  <a:pt x="109" y="98"/>
                  <a:pt x="109" y="98"/>
                </a:cubicBezTo>
                <a:cubicBezTo>
                  <a:pt x="106" y="101"/>
                  <a:pt x="89" y="109"/>
                  <a:pt x="58" y="109"/>
                </a:cubicBezTo>
                <a:cubicBezTo>
                  <a:pt x="27" y="109"/>
                  <a:pt x="10" y="101"/>
                  <a:pt x="7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78"/>
                  <a:pt x="7" y="78"/>
                  <a:pt x="7" y="78"/>
                </a:cubicBezTo>
                <a:cubicBezTo>
                  <a:pt x="17" y="83"/>
                  <a:pt x="36" y="87"/>
                  <a:pt x="58" y="87"/>
                </a:cubicBezTo>
                <a:cubicBezTo>
                  <a:pt x="80" y="87"/>
                  <a:pt x="99" y="83"/>
                  <a:pt x="109" y="78"/>
                </a:cubicBezTo>
                <a:lnTo>
                  <a:pt x="109" y="98"/>
                </a:lnTo>
                <a:close/>
                <a:moveTo>
                  <a:pt x="109" y="69"/>
                </a:moveTo>
                <a:cubicBezTo>
                  <a:pt x="109" y="69"/>
                  <a:pt x="109" y="69"/>
                  <a:pt x="109" y="69"/>
                </a:cubicBezTo>
                <a:cubicBezTo>
                  <a:pt x="106" y="72"/>
                  <a:pt x="89" y="80"/>
                  <a:pt x="58" y="80"/>
                </a:cubicBezTo>
                <a:cubicBezTo>
                  <a:pt x="27" y="80"/>
                  <a:pt x="10" y="72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52"/>
                  <a:pt x="7" y="52"/>
                  <a:pt x="7" y="52"/>
                </a:cubicBezTo>
                <a:cubicBezTo>
                  <a:pt x="17" y="58"/>
                  <a:pt x="36" y="61"/>
                  <a:pt x="58" y="61"/>
                </a:cubicBezTo>
                <a:cubicBezTo>
                  <a:pt x="80" y="61"/>
                  <a:pt x="99" y="58"/>
                  <a:pt x="109" y="52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899" tIns="60950" rIns="121899" bIns="60950"/>
          <a:lstStyle/>
          <a:p>
            <a:endParaRPr lang="en-US" sz="900"/>
          </a:p>
        </p:txBody>
      </p:sp>
      <p:sp>
        <p:nvSpPr>
          <p:cNvPr id="51" name="Freeform 124"/>
          <p:cNvSpPr>
            <a:spLocks noChangeArrowheads="1"/>
          </p:cNvSpPr>
          <p:nvPr/>
        </p:nvSpPr>
        <p:spPr bwMode="auto">
          <a:xfrm>
            <a:off x="8540915" y="2205638"/>
            <a:ext cx="701422" cy="531365"/>
          </a:xfrm>
          <a:custGeom>
            <a:avLst/>
            <a:gdLst>
              <a:gd name="T0" fmla="*/ 593 w 601"/>
              <a:gd name="T1" fmla="*/ 248 h 453"/>
              <a:gd name="T2" fmla="*/ 593 w 601"/>
              <a:gd name="T3" fmla="*/ 248 h 453"/>
              <a:gd name="T4" fmla="*/ 593 w 601"/>
              <a:gd name="T5" fmla="*/ 248 h 453"/>
              <a:gd name="T6" fmla="*/ 480 w 601"/>
              <a:gd name="T7" fmla="*/ 361 h 453"/>
              <a:gd name="T8" fmla="*/ 480 w 601"/>
              <a:gd name="T9" fmla="*/ 361 h 453"/>
              <a:gd name="T10" fmla="*/ 459 w 601"/>
              <a:gd name="T11" fmla="*/ 368 h 453"/>
              <a:gd name="T12" fmla="*/ 431 w 601"/>
              <a:gd name="T13" fmla="*/ 339 h 453"/>
              <a:gd name="T14" fmla="*/ 438 w 601"/>
              <a:gd name="T15" fmla="*/ 318 h 453"/>
              <a:gd name="T16" fmla="*/ 438 w 601"/>
              <a:gd name="T17" fmla="*/ 318 h 453"/>
              <a:gd name="T18" fmla="*/ 530 w 601"/>
              <a:gd name="T19" fmla="*/ 226 h 453"/>
              <a:gd name="T20" fmla="*/ 438 w 601"/>
              <a:gd name="T21" fmla="*/ 134 h 453"/>
              <a:gd name="T22" fmla="*/ 438 w 601"/>
              <a:gd name="T23" fmla="*/ 134 h 453"/>
              <a:gd name="T24" fmla="*/ 431 w 601"/>
              <a:gd name="T25" fmla="*/ 113 h 453"/>
              <a:gd name="T26" fmla="*/ 459 w 601"/>
              <a:gd name="T27" fmla="*/ 85 h 453"/>
              <a:gd name="T28" fmla="*/ 480 w 601"/>
              <a:gd name="T29" fmla="*/ 92 h 453"/>
              <a:gd name="T30" fmla="*/ 480 w 601"/>
              <a:gd name="T31" fmla="*/ 92 h 453"/>
              <a:gd name="T32" fmla="*/ 593 w 601"/>
              <a:gd name="T33" fmla="*/ 205 h 453"/>
              <a:gd name="T34" fmla="*/ 600 w 601"/>
              <a:gd name="T35" fmla="*/ 226 h 453"/>
              <a:gd name="T36" fmla="*/ 593 w 601"/>
              <a:gd name="T37" fmla="*/ 248 h 453"/>
              <a:gd name="T38" fmla="*/ 247 w 601"/>
              <a:gd name="T39" fmla="*/ 431 h 453"/>
              <a:gd name="T40" fmla="*/ 247 w 601"/>
              <a:gd name="T41" fmla="*/ 431 h 453"/>
              <a:gd name="T42" fmla="*/ 226 w 601"/>
              <a:gd name="T43" fmla="*/ 452 h 453"/>
              <a:gd name="T44" fmla="*/ 198 w 601"/>
              <a:gd name="T45" fmla="*/ 424 h 453"/>
              <a:gd name="T46" fmla="*/ 198 w 601"/>
              <a:gd name="T47" fmla="*/ 410 h 453"/>
              <a:gd name="T48" fmla="*/ 346 w 601"/>
              <a:gd name="T49" fmla="*/ 14 h 453"/>
              <a:gd name="T50" fmla="*/ 374 w 601"/>
              <a:gd name="T51" fmla="*/ 0 h 453"/>
              <a:gd name="T52" fmla="*/ 403 w 601"/>
              <a:gd name="T53" fmla="*/ 28 h 453"/>
              <a:gd name="T54" fmla="*/ 403 w 601"/>
              <a:gd name="T55" fmla="*/ 35 h 453"/>
              <a:gd name="T56" fmla="*/ 247 w 601"/>
              <a:gd name="T57" fmla="*/ 431 h 453"/>
              <a:gd name="T58" fmla="*/ 155 w 601"/>
              <a:gd name="T59" fmla="*/ 134 h 453"/>
              <a:gd name="T60" fmla="*/ 155 w 601"/>
              <a:gd name="T61" fmla="*/ 134 h 453"/>
              <a:gd name="T62" fmla="*/ 63 w 601"/>
              <a:gd name="T63" fmla="*/ 226 h 453"/>
              <a:gd name="T64" fmla="*/ 162 w 601"/>
              <a:gd name="T65" fmla="*/ 318 h 453"/>
              <a:gd name="T66" fmla="*/ 162 w 601"/>
              <a:gd name="T67" fmla="*/ 318 h 453"/>
              <a:gd name="T68" fmla="*/ 169 w 601"/>
              <a:gd name="T69" fmla="*/ 339 h 453"/>
              <a:gd name="T70" fmla="*/ 141 w 601"/>
              <a:gd name="T71" fmla="*/ 368 h 453"/>
              <a:gd name="T72" fmla="*/ 120 w 601"/>
              <a:gd name="T73" fmla="*/ 361 h 453"/>
              <a:gd name="T74" fmla="*/ 120 w 601"/>
              <a:gd name="T75" fmla="*/ 361 h 453"/>
              <a:gd name="T76" fmla="*/ 7 w 601"/>
              <a:gd name="T77" fmla="*/ 248 h 453"/>
              <a:gd name="T78" fmla="*/ 7 w 601"/>
              <a:gd name="T79" fmla="*/ 248 h 453"/>
              <a:gd name="T80" fmla="*/ 0 w 601"/>
              <a:gd name="T81" fmla="*/ 226 h 453"/>
              <a:gd name="T82" fmla="*/ 7 w 601"/>
              <a:gd name="T83" fmla="*/ 205 h 453"/>
              <a:gd name="T84" fmla="*/ 120 w 601"/>
              <a:gd name="T85" fmla="*/ 92 h 453"/>
              <a:gd name="T86" fmla="*/ 120 w 601"/>
              <a:gd name="T87" fmla="*/ 92 h 453"/>
              <a:gd name="T88" fmla="*/ 141 w 601"/>
              <a:gd name="T89" fmla="*/ 85 h 453"/>
              <a:gd name="T90" fmla="*/ 169 w 601"/>
              <a:gd name="T91" fmla="*/ 113 h 453"/>
              <a:gd name="T92" fmla="*/ 155 w 601"/>
              <a:gd name="T93" fmla="*/ 1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1" h="453">
                <a:moveTo>
                  <a:pt x="593" y="248"/>
                </a:moveTo>
                <a:lnTo>
                  <a:pt x="593" y="248"/>
                </a:lnTo>
                <a:lnTo>
                  <a:pt x="593" y="248"/>
                </a:lnTo>
                <a:cubicBezTo>
                  <a:pt x="480" y="361"/>
                  <a:pt x="480" y="361"/>
                  <a:pt x="480" y="361"/>
                </a:cubicBezTo>
                <a:lnTo>
                  <a:pt x="480" y="361"/>
                </a:lnTo>
                <a:cubicBezTo>
                  <a:pt x="473" y="361"/>
                  <a:pt x="466" y="368"/>
                  <a:pt x="459" y="368"/>
                </a:cubicBezTo>
                <a:cubicBezTo>
                  <a:pt x="445" y="368"/>
                  <a:pt x="431" y="353"/>
                  <a:pt x="431" y="339"/>
                </a:cubicBezTo>
                <a:cubicBezTo>
                  <a:pt x="431" y="332"/>
                  <a:pt x="431" y="325"/>
                  <a:pt x="438" y="318"/>
                </a:cubicBezTo>
                <a:lnTo>
                  <a:pt x="438" y="318"/>
                </a:lnTo>
                <a:cubicBezTo>
                  <a:pt x="530" y="226"/>
                  <a:pt x="530" y="226"/>
                  <a:pt x="530" y="226"/>
                </a:cubicBezTo>
                <a:cubicBezTo>
                  <a:pt x="438" y="134"/>
                  <a:pt x="438" y="134"/>
                  <a:pt x="438" y="134"/>
                </a:cubicBezTo>
                <a:lnTo>
                  <a:pt x="438" y="134"/>
                </a:lnTo>
                <a:cubicBezTo>
                  <a:pt x="431" y="127"/>
                  <a:pt x="431" y="120"/>
                  <a:pt x="431" y="113"/>
                </a:cubicBezTo>
                <a:cubicBezTo>
                  <a:pt x="431" y="92"/>
                  <a:pt x="445" y="85"/>
                  <a:pt x="459" y="85"/>
                </a:cubicBezTo>
                <a:cubicBezTo>
                  <a:pt x="466" y="85"/>
                  <a:pt x="473" y="85"/>
                  <a:pt x="480" y="92"/>
                </a:cubicBezTo>
                <a:lnTo>
                  <a:pt x="480" y="92"/>
                </a:lnTo>
                <a:cubicBezTo>
                  <a:pt x="593" y="205"/>
                  <a:pt x="593" y="205"/>
                  <a:pt x="593" y="205"/>
                </a:cubicBezTo>
                <a:cubicBezTo>
                  <a:pt x="593" y="205"/>
                  <a:pt x="600" y="212"/>
                  <a:pt x="600" y="226"/>
                </a:cubicBezTo>
                <a:cubicBezTo>
                  <a:pt x="600" y="233"/>
                  <a:pt x="600" y="240"/>
                  <a:pt x="593" y="248"/>
                </a:cubicBezTo>
                <a:close/>
                <a:moveTo>
                  <a:pt x="247" y="431"/>
                </a:moveTo>
                <a:lnTo>
                  <a:pt x="247" y="431"/>
                </a:lnTo>
                <a:cubicBezTo>
                  <a:pt x="247" y="445"/>
                  <a:pt x="233" y="452"/>
                  <a:pt x="226" y="452"/>
                </a:cubicBezTo>
                <a:cubicBezTo>
                  <a:pt x="205" y="452"/>
                  <a:pt x="198" y="438"/>
                  <a:pt x="198" y="424"/>
                </a:cubicBezTo>
                <a:cubicBezTo>
                  <a:pt x="198" y="417"/>
                  <a:pt x="198" y="417"/>
                  <a:pt x="198" y="410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53" y="7"/>
                  <a:pt x="360" y="0"/>
                  <a:pt x="374" y="0"/>
                </a:cubicBezTo>
                <a:cubicBezTo>
                  <a:pt x="389" y="0"/>
                  <a:pt x="403" y="7"/>
                  <a:pt x="403" y="28"/>
                </a:cubicBezTo>
                <a:lnTo>
                  <a:pt x="403" y="35"/>
                </a:lnTo>
                <a:lnTo>
                  <a:pt x="247" y="431"/>
                </a:lnTo>
                <a:close/>
                <a:moveTo>
                  <a:pt x="155" y="134"/>
                </a:moveTo>
                <a:lnTo>
                  <a:pt x="155" y="134"/>
                </a:lnTo>
                <a:cubicBezTo>
                  <a:pt x="63" y="226"/>
                  <a:pt x="63" y="226"/>
                  <a:pt x="63" y="226"/>
                </a:cubicBezTo>
                <a:cubicBezTo>
                  <a:pt x="162" y="318"/>
                  <a:pt x="162" y="318"/>
                  <a:pt x="162" y="318"/>
                </a:cubicBezTo>
                <a:lnTo>
                  <a:pt x="162" y="318"/>
                </a:lnTo>
                <a:cubicBezTo>
                  <a:pt x="162" y="325"/>
                  <a:pt x="169" y="332"/>
                  <a:pt x="169" y="339"/>
                </a:cubicBezTo>
                <a:cubicBezTo>
                  <a:pt x="169" y="353"/>
                  <a:pt x="155" y="368"/>
                  <a:pt x="141" y="368"/>
                </a:cubicBezTo>
                <a:cubicBezTo>
                  <a:pt x="134" y="368"/>
                  <a:pt x="127" y="361"/>
                  <a:pt x="120" y="361"/>
                </a:cubicBezTo>
                <a:lnTo>
                  <a:pt x="120" y="361"/>
                </a:lnTo>
                <a:cubicBezTo>
                  <a:pt x="7" y="248"/>
                  <a:pt x="7" y="248"/>
                  <a:pt x="7" y="248"/>
                </a:cubicBezTo>
                <a:lnTo>
                  <a:pt x="7" y="248"/>
                </a:lnTo>
                <a:cubicBezTo>
                  <a:pt x="0" y="240"/>
                  <a:pt x="0" y="233"/>
                  <a:pt x="0" y="226"/>
                </a:cubicBezTo>
                <a:cubicBezTo>
                  <a:pt x="0" y="212"/>
                  <a:pt x="0" y="205"/>
                  <a:pt x="7" y="205"/>
                </a:cubicBezTo>
                <a:cubicBezTo>
                  <a:pt x="120" y="92"/>
                  <a:pt x="120" y="92"/>
                  <a:pt x="120" y="92"/>
                </a:cubicBezTo>
                <a:lnTo>
                  <a:pt x="120" y="92"/>
                </a:lnTo>
                <a:cubicBezTo>
                  <a:pt x="127" y="85"/>
                  <a:pt x="134" y="85"/>
                  <a:pt x="141" y="85"/>
                </a:cubicBezTo>
                <a:cubicBezTo>
                  <a:pt x="155" y="85"/>
                  <a:pt x="169" y="92"/>
                  <a:pt x="169" y="113"/>
                </a:cubicBezTo>
                <a:cubicBezTo>
                  <a:pt x="169" y="120"/>
                  <a:pt x="162" y="127"/>
                  <a:pt x="155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65" name="Freeform 75"/>
          <p:cNvSpPr>
            <a:spLocks noEditPoints="1"/>
          </p:cNvSpPr>
          <p:nvPr/>
        </p:nvSpPr>
        <p:spPr bwMode="auto">
          <a:xfrm>
            <a:off x="5870161" y="4559364"/>
            <a:ext cx="461650" cy="465464"/>
          </a:xfrm>
          <a:custGeom>
            <a:avLst/>
            <a:gdLst>
              <a:gd name="T0" fmla="*/ 58 w 58"/>
              <a:gd name="T1" fmla="*/ 47 h 58"/>
              <a:gd name="T2" fmla="*/ 47 w 58"/>
              <a:gd name="T3" fmla="*/ 58 h 58"/>
              <a:gd name="T4" fmla="*/ 11 w 58"/>
              <a:gd name="T5" fmla="*/ 58 h 58"/>
              <a:gd name="T6" fmla="*/ 0 w 58"/>
              <a:gd name="T7" fmla="*/ 47 h 58"/>
              <a:gd name="T8" fmla="*/ 0 w 58"/>
              <a:gd name="T9" fmla="*/ 10 h 58"/>
              <a:gd name="T10" fmla="*/ 11 w 58"/>
              <a:gd name="T11" fmla="*/ 0 h 58"/>
              <a:gd name="T12" fmla="*/ 47 w 58"/>
              <a:gd name="T13" fmla="*/ 0 h 58"/>
              <a:gd name="T14" fmla="*/ 58 w 58"/>
              <a:gd name="T15" fmla="*/ 10 h 58"/>
              <a:gd name="T16" fmla="*/ 58 w 58"/>
              <a:gd name="T17" fmla="*/ 47 h 58"/>
              <a:gd name="T18" fmla="*/ 45 w 58"/>
              <a:gd name="T19" fmla="*/ 26 h 58"/>
              <a:gd name="T20" fmla="*/ 41 w 58"/>
              <a:gd name="T21" fmla="*/ 22 h 58"/>
              <a:gd name="T22" fmla="*/ 40 w 58"/>
              <a:gd name="T23" fmla="*/ 21 h 58"/>
              <a:gd name="T24" fmla="*/ 44 w 58"/>
              <a:gd name="T25" fmla="*/ 18 h 58"/>
              <a:gd name="T26" fmla="*/ 46 w 58"/>
              <a:gd name="T27" fmla="*/ 19 h 58"/>
              <a:gd name="T28" fmla="*/ 46 w 58"/>
              <a:gd name="T29" fmla="*/ 19 h 58"/>
              <a:gd name="T30" fmla="*/ 48 w 58"/>
              <a:gd name="T31" fmla="*/ 21 h 58"/>
              <a:gd name="T32" fmla="*/ 51 w 58"/>
              <a:gd name="T33" fmla="*/ 18 h 58"/>
              <a:gd name="T34" fmla="*/ 49 w 58"/>
              <a:gd name="T35" fmla="*/ 15 h 58"/>
              <a:gd name="T36" fmla="*/ 44 w 58"/>
              <a:gd name="T37" fmla="*/ 14 h 58"/>
              <a:gd name="T38" fmla="*/ 36 w 58"/>
              <a:gd name="T39" fmla="*/ 21 h 58"/>
              <a:gd name="T40" fmla="*/ 36 w 58"/>
              <a:gd name="T41" fmla="*/ 22 h 58"/>
              <a:gd name="T42" fmla="*/ 44 w 58"/>
              <a:gd name="T43" fmla="*/ 30 h 58"/>
              <a:gd name="T44" fmla="*/ 50 w 58"/>
              <a:gd name="T45" fmla="*/ 34 h 58"/>
              <a:gd name="T46" fmla="*/ 50 w 58"/>
              <a:gd name="T47" fmla="*/ 35 h 58"/>
              <a:gd name="T48" fmla="*/ 44 w 58"/>
              <a:gd name="T49" fmla="*/ 39 h 58"/>
              <a:gd name="T50" fmla="*/ 38 w 58"/>
              <a:gd name="T51" fmla="*/ 34 h 58"/>
              <a:gd name="T52" fmla="*/ 20 w 58"/>
              <a:gd name="T53" fmla="*/ 14 h 58"/>
              <a:gd name="T54" fmla="*/ 5 w 58"/>
              <a:gd name="T55" fmla="*/ 29 h 58"/>
              <a:gd name="T56" fmla="*/ 5 w 58"/>
              <a:gd name="T57" fmla="*/ 29 h 58"/>
              <a:gd name="T58" fmla="*/ 20 w 58"/>
              <a:gd name="T59" fmla="*/ 44 h 58"/>
              <a:gd name="T60" fmla="*/ 30 w 58"/>
              <a:gd name="T61" fmla="*/ 40 h 58"/>
              <a:gd name="T62" fmla="*/ 31 w 58"/>
              <a:gd name="T63" fmla="*/ 38 h 58"/>
              <a:gd name="T64" fmla="*/ 29 w 58"/>
              <a:gd name="T65" fmla="*/ 34 h 58"/>
              <a:gd name="T66" fmla="*/ 20 w 58"/>
              <a:gd name="T67" fmla="*/ 39 h 58"/>
              <a:gd name="T68" fmla="*/ 10 w 58"/>
              <a:gd name="T69" fmla="*/ 28 h 58"/>
              <a:gd name="T70" fmla="*/ 20 w 58"/>
              <a:gd name="T71" fmla="*/ 18 h 58"/>
              <a:gd name="T72" fmla="*/ 30 w 58"/>
              <a:gd name="T73" fmla="*/ 27 h 58"/>
              <a:gd name="T74" fmla="*/ 44 w 58"/>
              <a:gd name="T75" fmla="*/ 44 h 58"/>
              <a:gd name="T76" fmla="*/ 54 w 58"/>
              <a:gd name="T77" fmla="*/ 35 h 58"/>
              <a:gd name="T78" fmla="*/ 45 w 58"/>
              <a:gd name="T79" fmla="*/ 26 h 5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5" y="26"/>
                </a:moveTo>
                <a:cubicBezTo>
                  <a:pt x="43" y="25"/>
                  <a:pt x="41" y="24"/>
                  <a:pt x="41" y="22"/>
                </a:cubicBezTo>
                <a:cubicBezTo>
                  <a:pt x="41" y="22"/>
                  <a:pt x="40" y="21"/>
                  <a:pt x="40" y="21"/>
                </a:cubicBezTo>
                <a:cubicBezTo>
                  <a:pt x="40" y="19"/>
                  <a:pt x="42" y="18"/>
                  <a:pt x="44" y="18"/>
                </a:cubicBezTo>
                <a:cubicBezTo>
                  <a:pt x="45" y="18"/>
                  <a:pt x="46" y="18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7" y="19"/>
                  <a:pt x="47" y="20"/>
                  <a:pt x="48" y="21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7"/>
                  <a:pt x="50" y="16"/>
                  <a:pt x="49" y="15"/>
                </a:cubicBezTo>
                <a:cubicBezTo>
                  <a:pt x="48" y="14"/>
                  <a:pt x="46" y="14"/>
                  <a:pt x="44" y="14"/>
                </a:cubicBezTo>
                <a:cubicBezTo>
                  <a:pt x="40" y="14"/>
                  <a:pt x="36" y="17"/>
                  <a:pt x="36" y="21"/>
                </a:cubicBezTo>
                <a:cubicBezTo>
                  <a:pt x="36" y="21"/>
                  <a:pt x="36" y="21"/>
                  <a:pt x="36" y="22"/>
                </a:cubicBezTo>
                <a:cubicBezTo>
                  <a:pt x="37" y="27"/>
                  <a:pt x="39" y="29"/>
                  <a:pt x="44" y="30"/>
                </a:cubicBezTo>
                <a:cubicBezTo>
                  <a:pt x="46" y="31"/>
                  <a:pt x="50" y="32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8"/>
                  <a:pt x="47" y="39"/>
                  <a:pt x="44" y="39"/>
                </a:cubicBezTo>
                <a:cubicBezTo>
                  <a:pt x="41" y="39"/>
                  <a:pt x="39" y="36"/>
                  <a:pt x="38" y="34"/>
                </a:cubicBezTo>
                <a:cubicBezTo>
                  <a:pt x="34" y="25"/>
                  <a:pt x="33" y="14"/>
                  <a:pt x="20" y="14"/>
                </a:cubicBezTo>
                <a:cubicBezTo>
                  <a:pt x="12" y="14"/>
                  <a:pt x="5" y="21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7"/>
                  <a:pt x="11" y="44"/>
                  <a:pt x="20" y="44"/>
                </a:cubicBezTo>
                <a:cubicBezTo>
                  <a:pt x="24" y="44"/>
                  <a:pt x="27" y="43"/>
                  <a:pt x="30" y="40"/>
                </a:cubicBezTo>
                <a:cubicBezTo>
                  <a:pt x="31" y="39"/>
                  <a:pt x="31" y="38"/>
                  <a:pt x="31" y="38"/>
                </a:cubicBezTo>
                <a:cubicBezTo>
                  <a:pt x="29" y="34"/>
                  <a:pt x="29" y="34"/>
                  <a:pt x="29" y="34"/>
                </a:cubicBezTo>
                <a:cubicBezTo>
                  <a:pt x="27" y="38"/>
                  <a:pt x="24" y="39"/>
                  <a:pt x="20" y="39"/>
                </a:cubicBezTo>
                <a:cubicBezTo>
                  <a:pt x="14" y="39"/>
                  <a:pt x="10" y="34"/>
                  <a:pt x="10" y="28"/>
                </a:cubicBezTo>
                <a:cubicBezTo>
                  <a:pt x="10" y="23"/>
                  <a:pt x="14" y="18"/>
                  <a:pt x="20" y="18"/>
                </a:cubicBezTo>
                <a:cubicBezTo>
                  <a:pt x="26" y="18"/>
                  <a:pt x="28" y="21"/>
                  <a:pt x="30" y="27"/>
                </a:cubicBezTo>
                <a:cubicBezTo>
                  <a:pt x="33" y="33"/>
                  <a:pt x="35" y="44"/>
                  <a:pt x="44" y="44"/>
                </a:cubicBezTo>
                <a:cubicBezTo>
                  <a:pt x="50" y="44"/>
                  <a:pt x="54" y="40"/>
                  <a:pt x="54" y="35"/>
                </a:cubicBezTo>
                <a:cubicBezTo>
                  <a:pt x="54" y="29"/>
                  <a:pt x="50" y="27"/>
                  <a:pt x="45" y="26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</p:spPr>
        <p:txBody>
          <a:bodyPr lIns="121899" tIns="60950" rIns="121899" bIns="60950"/>
          <a:lstStyle/>
          <a:p>
            <a:endParaRPr lang="en-US" sz="900"/>
          </a:p>
        </p:txBody>
      </p:sp>
      <p:sp>
        <p:nvSpPr>
          <p:cNvPr id="69" name="Freeform 37"/>
          <p:cNvSpPr>
            <a:spLocks noEditPoints="1"/>
          </p:cNvSpPr>
          <p:nvPr/>
        </p:nvSpPr>
        <p:spPr bwMode="auto">
          <a:xfrm>
            <a:off x="3063525" y="4582841"/>
            <a:ext cx="543841" cy="476251"/>
          </a:xfrm>
          <a:custGeom>
            <a:avLst/>
            <a:gdLst>
              <a:gd name="T0" fmla="*/ 244 w 256"/>
              <a:gd name="T1" fmla="*/ 224 h 224"/>
              <a:gd name="T2" fmla="*/ 12 w 256"/>
              <a:gd name="T3" fmla="*/ 224 h 224"/>
              <a:gd name="T4" fmla="*/ 0 w 256"/>
              <a:gd name="T5" fmla="*/ 212 h 224"/>
              <a:gd name="T6" fmla="*/ 0 w 256"/>
              <a:gd name="T7" fmla="*/ 12 h 224"/>
              <a:gd name="T8" fmla="*/ 12 w 256"/>
              <a:gd name="T9" fmla="*/ 0 h 224"/>
              <a:gd name="T10" fmla="*/ 244 w 256"/>
              <a:gd name="T11" fmla="*/ 0 h 224"/>
              <a:gd name="T12" fmla="*/ 256 w 256"/>
              <a:gd name="T13" fmla="*/ 12 h 224"/>
              <a:gd name="T14" fmla="*/ 256 w 256"/>
              <a:gd name="T15" fmla="*/ 212 h 224"/>
              <a:gd name="T16" fmla="*/ 244 w 256"/>
              <a:gd name="T17" fmla="*/ 224 h 224"/>
              <a:gd name="T18" fmla="*/ 196 w 256"/>
              <a:gd name="T19" fmla="*/ 212 h 224"/>
              <a:gd name="T20" fmla="*/ 244 w 256"/>
              <a:gd name="T21" fmla="*/ 212 h 224"/>
              <a:gd name="T22" fmla="*/ 244 w 256"/>
              <a:gd name="T23" fmla="*/ 108 h 224"/>
              <a:gd name="T24" fmla="*/ 240 w 256"/>
              <a:gd name="T25" fmla="*/ 108 h 224"/>
              <a:gd name="T26" fmla="*/ 196 w 256"/>
              <a:gd name="T27" fmla="*/ 108 h 224"/>
              <a:gd name="T28" fmla="*/ 196 w 256"/>
              <a:gd name="T29" fmla="*/ 212 h 224"/>
              <a:gd name="T30" fmla="*/ 72 w 256"/>
              <a:gd name="T31" fmla="*/ 212 h 224"/>
              <a:gd name="T32" fmla="*/ 184 w 256"/>
              <a:gd name="T33" fmla="*/ 212 h 224"/>
              <a:gd name="T34" fmla="*/ 184 w 256"/>
              <a:gd name="T35" fmla="*/ 108 h 224"/>
              <a:gd name="T36" fmla="*/ 72 w 256"/>
              <a:gd name="T37" fmla="*/ 108 h 224"/>
              <a:gd name="T38" fmla="*/ 72 w 256"/>
              <a:gd name="T39" fmla="*/ 212 h 224"/>
              <a:gd name="T40" fmla="*/ 12 w 256"/>
              <a:gd name="T41" fmla="*/ 212 h 224"/>
              <a:gd name="T42" fmla="*/ 60 w 256"/>
              <a:gd name="T43" fmla="*/ 212 h 224"/>
              <a:gd name="T44" fmla="*/ 60 w 256"/>
              <a:gd name="T45" fmla="*/ 108 h 224"/>
              <a:gd name="T46" fmla="*/ 12 w 256"/>
              <a:gd name="T47" fmla="*/ 108 h 224"/>
              <a:gd name="T48" fmla="*/ 12 w 256"/>
              <a:gd name="T49" fmla="*/ 212 h 224"/>
              <a:gd name="T50" fmla="*/ 24 w 256"/>
              <a:gd name="T51" fmla="*/ 12 h 224"/>
              <a:gd name="T52" fmla="*/ 12 w 256"/>
              <a:gd name="T53" fmla="*/ 24 h 224"/>
              <a:gd name="T54" fmla="*/ 24 w 256"/>
              <a:gd name="T55" fmla="*/ 36 h 224"/>
              <a:gd name="T56" fmla="*/ 36 w 256"/>
              <a:gd name="T57" fmla="*/ 24 h 224"/>
              <a:gd name="T58" fmla="*/ 24 w 256"/>
              <a:gd name="T59" fmla="*/ 12 h 224"/>
              <a:gd name="T60" fmla="*/ 60 w 256"/>
              <a:gd name="T61" fmla="*/ 12 h 224"/>
              <a:gd name="T62" fmla="*/ 48 w 256"/>
              <a:gd name="T63" fmla="*/ 24 h 224"/>
              <a:gd name="T64" fmla="*/ 60 w 256"/>
              <a:gd name="T65" fmla="*/ 36 h 224"/>
              <a:gd name="T66" fmla="*/ 72 w 256"/>
              <a:gd name="T67" fmla="*/ 24 h 224"/>
              <a:gd name="T68" fmla="*/ 60 w 256"/>
              <a:gd name="T69" fmla="*/ 12 h 224"/>
              <a:gd name="T70" fmla="*/ 96 w 256"/>
              <a:gd name="T71" fmla="*/ 12 h 224"/>
              <a:gd name="T72" fmla="*/ 84 w 256"/>
              <a:gd name="T73" fmla="*/ 24 h 224"/>
              <a:gd name="T74" fmla="*/ 96 w 256"/>
              <a:gd name="T75" fmla="*/ 36 h 224"/>
              <a:gd name="T76" fmla="*/ 108 w 256"/>
              <a:gd name="T77" fmla="*/ 24 h 224"/>
              <a:gd name="T78" fmla="*/ 96 w 256"/>
              <a:gd name="T79" fmla="*/ 12 h 224"/>
              <a:gd name="T80" fmla="*/ 232 w 256"/>
              <a:gd name="T81" fmla="*/ 48 h 224"/>
              <a:gd name="T82" fmla="*/ 24 w 256"/>
              <a:gd name="T83" fmla="*/ 48 h 224"/>
              <a:gd name="T84" fmla="*/ 12 w 256"/>
              <a:gd name="T85" fmla="*/ 48 h 224"/>
              <a:gd name="T86" fmla="*/ 12 w 256"/>
              <a:gd name="T87" fmla="*/ 96 h 224"/>
              <a:gd name="T88" fmla="*/ 60 w 256"/>
              <a:gd name="T89" fmla="*/ 96 h 224"/>
              <a:gd name="T90" fmla="*/ 72 w 256"/>
              <a:gd name="T91" fmla="*/ 96 h 224"/>
              <a:gd name="T92" fmla="*/ 184 w 256"/>
              <a:gd name="T93" fmla="*/ 96 h 224"/>
              <a:gd name="T94" fmla="*/ 196 w 256"/>
              <a:gd name="T95" fmla="*/ 96 h 224"/>
              <a:gd name="T96" fmla="*/ 240 w 256"/>
              <a:gd name="T97" fmla="*/ 96 h 224"/>
              <a:gd name="T98" fmla="*/ 244 w 256"/>
              <a:gd name="T99" fmla="*/ 96 h 224"/>
              <a:gd name="T100" fmla="*/ 244 w 256"/>
              <a:gd name="T101" fmla="*/ 48 h 224"/>
              <a:gd name="T102" fmla="*/ 232 w 256"/>
              <a:gd name="T103" fmla="*/ 48 h 22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56" h="224">
                <a:moveTo>
                  <a:pt x="244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5" y="224"/>
                  <a:pt x="0" y="219"/>
                  <a:pt x="0" y="2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12"/>
                  <a:pt x="256" y="212"/>
                  <a:pt x="256" y="212"/>
                </a:cubicBezTo>
                <a:cubicBezTo>
                  <a:pt x="256" y="219"/>
                  <a:pt x="251" y="224"/>
                  <a:pt x="244" y="224"/>
                </a:cubicBezTo>
                <a:moveTo>
                  <a:pt x="196" y="212"/>
                </a:moveTo>
                <a:cubicBezTo>
                  <a:pt x="244" y="212"/>
                  <a:pt x="244" y="212"/>
                  <a:pt x="244" y="212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40" y="108"/>
                  <a:pt x="240" y="108"/>
                  <a:pt x="240" y="108"/>
                </a:cubicBezTo>
                <a:cubicBezTo>
                  <a:pt x="196" y="108"/>
                  <a:pt x="196" y="108"/>
                  <a:pt x="196" y="108"/>
                </a:cubicBezTo>
                <a:lnTo>
                  <a:pt x="196" y="212"/>
                </a:lnTo>
                <a:close/>
                <a:moveTo>
                  <a:pt x="72" y="212"/>
                </a:moveTo>
                <a:cubicBezTo>
                  <a:pt x="184" y="212"/>
                  <a:pt x="184" y="212"/>
                  <a:pt x="184" y="212"/>
                </a:cubicBezTo>
                <a:cubicBezTo>
                  <a:pt x="184" y="108"/>
                  <a:pt x="184" y="108"/>
                  <a:pt x="184" y="108"/>
                </a:cubicBezTo>
                <a:cubicBezTo>
                  <a:pt x="72" y="108"/>
                  <a:pt x="72" y="108"/>
                  <a:pt x="72" y="108"/>
                </a:cubicBezTo>
                <a:lnTo>
                  <a:pt x="72" y="212"/>
                </a:lnTo>
                <a:close/>
                <a:moveTo>
                  <a:pt x="12" y="212"/>
                </a:moveTo>
                <a:cubicBezTo>
                  <a:pt x="60" y="212"/>
                  <a:pt x="60" y="212"/>
                  <a:pt x="60" y="212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12" y="108"/>
                  <a:pt x="12" y="108"/>
                  <a:pt x="12" y="108"/>
                </a:cubicBezTo>
                <a:lnTo>
                  <a:pt x="12" y="212"/>
                </a:lnTo>
                <a:close/>
                <a:moveTo>
                  <a:pt x="24" y="12"/>
                </a:moveTo>
                <a:cubicBezTo>
                  <a:pt x="17" y="12"/>
                  <a:pt x="12" y="17"/>
                  <a:pt x="12" y="24"/>
                </a:cubicBezTo>
                <a:cubicBezTo>
                  <a:pt x="12" y="31"/>
                  <a:pt x="17" y="36"/>
                  <a:pt x="24" y="36"/>
                </a:cubicBezTo>
                <a:cubicBezTo>
                  <a:pt x="31" y="36"/>
                  <a:pt x="36" y="31"/>
                  <a:pt x="36" y="24"/>
                </a:cubicBezTo>
                <a:cubicBezTo>
                  <a:pt x="36" y="17"/>
                  <a:pt x="31" y="12"/>
                  <a:pt x="24" y="12"/>
                </a:cubicBezTo>
                <a:moveTo>
                  <a:pt x="60" y="12"/>
                </a:moveTo>
                <a:cubicBezTo>
                  <a:pt x="53" y="12"/>
                  <a:pt x="48" y="17"/>
                  <a:pt x="48" y="24"/>
                </a:cubicBezTo>
                <a:cubicBezTo>
                  <a:pt x="48" y="31"/>
                  <a:pt x="53" y="36"/>
                  <a:pt x="60" y="36"/>
                </a:cubicBezTo>
                <a:cubicBezTo>
                  <a:pt x="67" y="36"/>
                  <a:pt x="72" y="31"/>
                  <a:pt x="72" y="24"/>
                </a:cubicBezTo>
                <a:cubicBezTo>
                  <a:pt x="72" y="17"/>
                  <a:pt x="67" y="12"/>
                  <a:pt x="60" y="12"/>
                </a:cubicBezTo>
                <a:moveTo>
                  <a:pt x="96" y="12"/>
                </a:moveTo>
                <a:cubicBezTo>
                  <a:pt x="89" y="12"/>
                  <a:pt x="84" y="17"/>
                  <a:pt x="84" y="24"/>
                </a:cubicBezTo>
                <a:cubicBezTo>
                  <a:pt x="84" y="31"/>
                  <a:pt x="89" y="36"/>
                  <a:pt x="96" y="36"/>
                </a:cubicBezTo>
                <a:cubicBezTo>
                  <a:pt x="103" y="36"/>
                  <a:pt x="108" y="31"/>
                  <a:pt x="108" y="24"/>
                </a:cubicBezTo>
                <a:cubicBezTo>
                  <a:pt x="108" y="17"/>
                  <a:pt x="103" y="12"/>
                  <a:pt x="96" y="12"/>
                </a:cubicBezTo>
                <a:moveTo>
                  <a:pt x="23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96"/>
                  <a:pt x="12" y="96"/>
                  <a:pt x="12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96" y="96"/>
                  <a:pt x="196" y="96"/>
                  <a:pt x="196" y="96"/>
                </a:cubicBezTo>
                <a:cubicBezTo>
                  <a:pt x="240" y="96"/>
                  <a:pt x="240" y="96"/>
                  <a:pt x="240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48"/>
                  <a:pt x="244" y="48"/>
                  <a:pt x="244" y="48"/>
                </a:cubicBezTo>
                <a:lnTo>
                  <a:pt x="232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899" tIns="60950" rIns="121899" bIns="60950"/>
          <a:lstStyle/>
          <a:p>
            <a:endParaRPr lang="en-US" sz="900"/>
          </a:p>
        </p:txBody>
      </p:sp>
      <p:grpSp>
        <p:nvGrpSpPr>
          <p:cNvPr id="28" name="Group 27"/>
          <p:cNvGrpSpPr/>
          <p:nvPr/>
        </p:nvGrpSpPr>
        <p:grpSpPr>
          <a:xfrm>
            <a:off x="2838346" y="241509"/>
            <a:ext cx="6422651" cy="1166171"/>
            <a:chOff x="5838784" y="483017"/>
            <a:chExt cx="12658905" cy="2332341"/>
          </a:xfrm>
        </p:grpSpPr>
        <p:sp>
          <p:nvSpPr>
            <p:cNvPr id="29" name="TextBox 28"/>
            <p:cNvSpPr txBox="1"/>
            <p:nvPr/>
          </p:nvSpPr>
          <p:spPr>
            <a:xfrm>
              <a:off x="12075860" y="483017"/>
              <a:ext cx="184756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5838784" y="1034135"/>
              <a:ext cx="12658905" cy="1781223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925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800" b="1" dirty="0">
                  <a:latin typeface="Lato Light"/>
                  <a:cs typeface="Lato Light"/>
                </a:rPr>
                <a:t>Integrants Of HomeMate</a:t>
              </a:r>
              <a:endParaRPr lang="en-US" sz="48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2" name="Picture 1" descr="Разработка приложений со &lt;strong&gt;Spring&lt;/strong&gt;. Базовое веб-приложение. — Provincial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86" y="1907810"/>
            <a:ext cx="1031521" cy="1031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0008" y="4386580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JSP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6457317"/>
              </p:ext>
            </p:extLst>
          </p:nvPr>
        </p:nvGraphicFramePr>
        <p:xfrm>
          <a:off x="431025" y="14805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01493543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cxnSpLocks/>
          </p:cNvCxnSpPr>
          <p:nvPr/>
        </p:nvCxnSpPr>
        <p:spPr>
          <a:xfrm flipH="1">
            <a:off x="6105879" y="5281023"/>
            <a:ext cx="29150" cy="3180648"/>
          </a:xfrm>
          <a:prstGeom prst="line">
            <a:avLst/>
          </a:prstGeom>
          <a:ln w="38100" cap="rnd">
            <a:solidFill>
              <a:schemeClr val="tx1">
                <a:lumMod val="40000"/>
                <a:lumOff val="60000"/>
              </a:schemeClr>
            </a:solidFill>
            <a:prstDash val="sysDot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2176603" y="6499106"/>
            <a:ext cx="7836394" cy="26293"/>
          </a:xfrm>
          <a:prstGeom prst="line">
            <a:avLst/>
          </a:prstGeom>
          <a:ln w="38100" cap="rnd">
            <a:solidFill>
              <a:schemeClr val="tx1">
                <a:lumMod val="40000"/>
                <a:lumOff val="60000"/>
              </a:schemeClr>
            </a:solidFill>
            <a:prstDash val="sysDot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06343"/>
            <a:ext cx="10515600" cy="69275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Flow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15547" y="748466"/>
            <a:ext cx="10515600" cy="419100"/>
          </a:xfrm>
        </p:spPr>
        <p:txBody>
          <a:bodyPr/>
          <a:lstStyle/>
          <a:p>
            <a:r>
              <a:rPr lang="en-US" b="1" dirty="0"/>
              <a:t>HomeMate has 3 flows of control</a:t>
            </a: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1" y="1153056"/>
            <a:ext cx="1474251" cy="517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1" y="2129897"/>
            <a:ext cx="1474251" cy="323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65"/>
          <p:cNvSpPr>
            <a:spLocks noChangeArrowheads="1"/>
          </p:cNvSpPr>
          <p:nvPr/>
        </p:nvSpPr>
        <p:spPr bwMode="auto">
          <a:xfrm>
            <a:off x="1" y="3024189"/>
            <a:ext cx="1474251" cy="144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4" name="Freeform 188">
            <a:extLst>
              <a:ext uri="{FF2B5EF4-FFF2-40B4-BE49-F238E27FC236}">
                <a16:creationId xmlns:a16="http://schemas.microsoft.com/office/drawing/2014/main" id="{0B5EDFCB-F96F-44AE-B895-D48C233B0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34" y="5453407"/>
            <a:ext cx="734249" cy="753489"/>
          </a:xfrm>
          <a:custGeom>
            <a:avLst/>
            <a:gdLst>
              <a:gd name="T0" fmla="*/ 250 w 604"/>
              <a:gd name="T1" fmla="*/ 251 h 619"/>
              <a:gd name="T2" fmla="*/ 250 w 604"/>
              <a:gd name="T3" fmla="*/ 251 h 619"/>
              <a:gd name="T4" fmla="*/ 279 w 604"/>
              <a:gd name="T5" fmla="*/ 221 h 619"/>
              <a:gd name="T6" fmla="*/ 250 w 604"/>
              <a:gd name="T7" fmla="*/ 192 h 619"/>
              <a:gd name="T8" fmla="*/ 220 w 604"/>
              <a:gd name="T9" fmla="*/ 221 h 619"/>
              <a:gd name="T10" fmla="*/ 250 w 604"/>
              <a:gd name="T11" fmla="*/ 251 h 619"/>
              <a:gd name="T12" fmla="*/ 132 w 604"/>
              <a:gd name="T13" fmla="*/ 251 h 619"/>
              <a:gd name="T14" fmla="*/ 132 w 604"/>
              <a:gd name="T15" fmla="*/ 251 h 619"/>
              <a:gd name="T16" fmla="*/ 162 w 604"/>
              <a:gd name="T17" fmla="*/ 221 h 619"/>
              <a:gd name="T18" fmla="*/ 132 w 604"/>
              <a:gd name="T19" fmla="*/ 192 h 619"/>
              <a:gd name="T20" fmla="*/ 103 w 604"/>
              <a:gd name="T21" fmla="*/ 221 h 619"/>
              <a:gd name="T22" fmla="*/ 132 w 604"/>
              <a:gd name="T23" fmla="*/ 251 h 619"/>
              <a:gd name="T24" fmla="*/ 367 w 604"/>
              <a:gd name="T25" fmla="*/ 251 h 619"/>
              <a:gd name="T26" fmla="*/ 367 w 604"/>
              <a:gd name="T27" fmla="*/ 251 h 619"/>
              <a:gd name="T28" fmla="*/ 397 w 604"/>
              <a:gd name="T29" fmla="*/ 221 h 619"/>
              <a:gd name="T30" fmla="*/ 367 w 604"/>
              <a:gd name="T31" fmla="*/ 192 h 619"/>
              <a:gd name="T32" fmla="*/ 338 w 604"/>
              <a:gd name="T33" fmla="*/ 221 h 619"/>
              <a:gd name="T34" fmla="*/ 367 w 604"/>
              <a:gd name="T35" fmla="*/ 251 h 619"/>
              <a:gd name="T36" fmla="*/ 530 w 604"/>
              <a:gd name="T37" fmla="*/ 177 h 619"/>
              <a:gd name="T38" fmla="*/ 530 w 604"/>
              <a:gd name="T39" fmla="*/ 177 h 619"/>
              <a:gd name="T40" fmla="*/ 530 w 604"/>
              <a:gd name="T41" fmla="*/ 192 h 619"/>
              <a:gd name="T42" fmla="*/ 530 w 604"/>
              <a:gd name="T43" fmla="*/ 221 h 619"/>
              <a:gd name="T44" fmla="*/ 574 w 604"/>
              <a:gd name="T45" fmla="*/ 339 h 619"/>
              <a:gd name="T46" fmla="*/ 471 w 604"/>
              <a:gd name="T47" fmla="*/ 501 h 619"/>
              <a:gd name="T48" fmla="*/ 471 w 604"/>
              <a:gd name="T49" fmla="*/ 560 h 619"/>
              <a:gd name="T50" fmla="*/ 397 w 604"/>
              <a:gd name="T51" fmla="*/ 516 h 619"/>
              <a:gd name="T52" fmla="*/ 353 w 604"/>
              <a:gd name="T53" fmla="*/ 530 h 619"/>
              <a:gd name="T54" fmla="*/ 235 w 604"/>
              <a:gd name="T55" fmla="*/ 486 h 619"/>
              <a:gd name="T56" fmla="*/ 206 w 604"/>
              <a:gd name="T57" fmla="*/ 486 h 619"/>
              <a:gd name="T58" fmla="*/ 176 w 604"/>
              <a:gd name="T59" fmla="*/ 486 h 619"/>
              <a:gd name="T60" fmla="*/ 353 w 604"/>
              <a:gd name="T61" fmla="*/ 560 h 619"/>
              <a:gd name="T62" fmla="*/ 397 w 604"/>
              <a:gd name="T63" fmla="*/ 560 h 619"/>
              <a:gd name="T64" fmla="*/ 515 w 604"/>
              <a:gd name="T65" fmla="*/ 618 h 619"/>
              <a:gd name="T66" fmla="*/ 515 w 604"/>
              <a:gd name="T67" fmla="*/ 516 h 619"/>
              <a:gd name="T68" fmla="*/ 603 w 604"/>
              <a:gd name="T69" fmla="*/ 339 h 619"/>
              <a:gd name="T70" fmla="*/ 530 w 604"/>
              <a:gd name="T71" fmla="*/ 177 h 619"/>
              <a:gd name="T72" fmla="*/ 191 w 604"/>
              <a:gd name="T73" fmla="*/ 442 h 619"/>
              <a:gd name="T74" fmla="*/ 191 w 604"/>
              <a:gd name="T75" fmla="*/ 442 h 619"/>
              <a:gd name="T76" fmla="*/ 250 w 604"/>
              <a:gd name="T77" fmla="*/ 442 h 619"/>
              <a:gd name="T78" fmla="*/ 485 w 604"/>
              <a:gd name="T79" fmla="*/ 221 h 619"/>
              <a:gd name="T80" fmla="*/ 250 w 604"/>
              <a:gd name="T81" fmla="*/ 0 h 619"/>
              <a:gd name="T82" fmla="*/ 0 w 604"/>
              <a:gd name="T83" fmla="*/ 221 h 619"/>
              <a:gd name="T84" fmla="*/ 73 w 604"/>
              <a:gd name="T85" fmla="*/ 398 h 619"/>
              <a:gd name="T86" fmla="*/ 73 w 604"/>
              <a:gd name="T87" fmla="*/ 501 h 619"/>
              <a:gd name="T88" fmla="*/ 191 w 604"/>
              <a:gd name="T89" fmla="*/ 442 h 619"/>
              <a:gd name="T90" fmla="*/ 44 w 604"/>
              <a:gd name="T91" fmla="*/ 221 h 619"/>
              <a:gd name="T92" fmla="*/ 44 w 604"/>
              <a:gd name="T93" fmla="*/ 221 h 619"/>
              <a:gd name="T94" fmla="*/ 250 w 604"/>
              <a:gd name="T95" fmla="*/ 30 h 619"/>
              <a:gd name="T96" fmla="*/ 456 w 604"/>
              <a:gd name="T97" fmla="*/ 221 h 619"/>
              <a:gd name="T98" fmla="*/ 250 w 604"/>
              <a:gd name="T99" fmla="*/ 413 h 619"/>
              <a:gd name="T100" fmla="*/ 191 w 604"/>
              <a:gd name="T101" fmla="*/ 398 h 619"/>
              <a:gd name="T102" fmla="*/ 117 w 604"/>
              <a:gd name="T103" fmla="*/ 442 h 619"/>
              <a:gd name="T104" fmla="*/ 117 w 604"/>
              <a:gd name="T105" fmla="*/ 383 h 619"/>
              <a:gd name="T106" fmla="*/ 44 w 604"/>
              <a:gd name="T107" fmla="*/ 22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21367" y="4054083"/>
            <a:ext cx="1168400" cy="116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200"/>
          </a:p>
        </p:txBody>
      </p:sp>
      <p:sp>
        <p:nvSpPr>
          <p:cNvPr id="11" name="Oval 10"/>
          <p:cNvSpPr/>
          <p:nvPr/>
        </p:nvSpPr>
        <p:spPr>
          <a:xfrm>
            <a:off x="5548129" y="4088516"/>
            <a:ext cx="1168400" cy="116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200"/>
          </a:p>
        </p:txBody>
      </p:sp>
      <p:sp>
        <p:nvSpPr>
          <p:cNvPr id="13" name="Oval 12"/>
          <p:cNvSpPr/>
          <p:nvPr/>
        </p:nvSpPr>
        <p:spPr>
          <a:xfrm>
            <a:off x="9428797" y="4112623"/>
            <a:ext cx="1168400" cy="116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D1171-FAF6-4728-8652-23E4A338293F}"/>
              </a:ext>
            </a:extLst>
          </p:cNvPr>
          <p:cNvGrpSpPr/>
          <p:nvPr/>
        </p:nvGrpSpPr>
        <p:grpSpPr>
          <a:xfrm rot="12288698" flipV="1">
            <a:off x="6527210" y="2777081"/>
            <a:ext cx="3674117" cy="147474"/>
            <a:chOff x="1588172" y="3480204"/>
            <a:chExt cx="15300519" cy="1499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12721E-560D-4FAE-A2EF-8EF85CA8A52A}"/>
                </a:ext>
              </a:extLst>
            </p:cNvPr>
            <p:cNvCxnSpPr/>
            <p:nvPr/>
          </p:nvCxnSpPr>
          <p:spPr>
            <a:xfrm>
              <a:off x="1588172" y="3544940"/>
              <a:ext cx="1530051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A54B5E-E511-4DF5-A94E-5A868E10FD3D}"/>
                </a:ext>
              </a:extLst>
            </p:cNvPr>
            <p:cNvSpPr/>
            <p:nvPr/>
          </p:nvSpPr>
          <p:spPr>
            <a:xfrm>
              <a:off x="16748319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84E43A8-F3A3-4F14-B7D1-267C75AFE932}"/>
              </a:ext>
            </a:extLst>
          </p:cNvPr>
          <p:cNvSpPr txBox="1"/>
          <p:nvPr/>
        </p:nvSpPr>
        <p:spPr>
          <a:xfrm>
            <a:off x="3692971" y="2774022"/>
            <a:ext cx="487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Login</a:t>
            </a:r>
          </a:p>
        </p:txBody>
      </p:sp>
      <p:sp>
        <p:nvSpPr>
          <p:cNvPr id="21" name="Shape 2621">
            <a:extLst>
              <a:ext uri="{FF2B5EF4-FFF2-40B4-BE49-F238E27FC236}">
                <a16:creationId xmlns:a16="http://schemas.microsoft.com/office/drawing/2014/main" id="{FAD3483F-F941-4356-8D09-70C5D6F3FC7E}"/>
              </a:ext>
            </a:extLst>
          </p:cNvPr>
          <p:cNvSpPr/>
          <p:nvPr/>
        </p:nvSpPr>
        <p:spPr>
          <a:xfrm>
            <a:off x="1877013" y="4423967"/>
            <a:ext cx="665549" cy="400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2" name="Shape 2733">
            <a:extLst>
              <a:ext uri="{FF2B5EF4-FFF2-40B4-BE49-F238E27FC236}">
                <a16:creationId xmlns:a16="http://schemas.microsoft.com/office/drawing/2014/main" id="{50EE8B6E-AD7A-418B-A3B0-49AAF6DC0407}"/>
              </a:ext>
            </a:extLst>
          </p:cNvPr>
          <p:cNvSpPr/>
          <p:nvPr/>
        </p:nvSpPr>
        <p:spPr>
          <a:xfrm>
            <a:off x="9846669" y="4278399"/>
            <a:ext cx="315594" cy="867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03406" y="1567400"/>
            <a:ext cx="1168400" cy="11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2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8EC6B2-61F6-4C52-9225-E276DB23904B}"/>
              </a:ext>
            </a:extLst>
          </p:cNvPr>
          <p:cNvGrpSpPr/>
          <p:nvPr/>
        </p:nvGrpSpPr>
        <p:grpSpPr>
          <a:xfrm rot="9390952">
            <a:off x="2031029" y="2783934"/>
            <a:ext cx="3594119" cy="50485"/>
            <a:chOff x="1459828" y="3480204"/>
            <a:chExt cx="15428863" cy="1499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959685-1319-4B44-A2DB-D57C44A74258}"/>
                </a:ext>
              </a:extLst>
            </p:cNvPr>
            <p:cNvCxnSpPr/>
            <p:nvPr/>
          </p:nvCxnSpPr>
          <p:spPr>
            <a:xfrm>
              <a:off x="1588172" y="3544940"/>
              <a:ext cx="1530051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44B461-61AC-4F9E-9F5E-D0C6043DA08D}"/>
                </a:ext>
              </a:extLst>
            </p:cNvPr>
            <p:cNvSpPr/>
            <p:nvPr/>
          </p:nvSpPr>
          <p:spPr>
            <a:xfrm>
              <a:off x="16748319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0193E2-94F5-47AE-93A9-EFA52CEA09A9}"/>
                </a:ext>
              </a:extLst>
            </p:cNvPr>
            <p:cNvSpPr/>
            <p:nvPr/>
          </p:nvSpPr>
          <p:spPr>
            <a:xfrm>
              <a:off x="1459828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099324-0514-4FDB-AE9B-96B7FD889D70}"/>
              </a:ext>
            </a:extLst>
          </p:cNvPr>
          <p:cNvGrpSpPr/>
          <p:nvPr/>
        </p:nvGrpSpPr>
        <p:grpSpPr>
          <a:xfrm rot="5400000" flipV="1">
            <a:off x="1952277" y="3721252"/>
            <a:ext cx="506580" cy="140978"/>
            <a:chOff x="1459828" y="3480204"/>
            <a:chExt cx="15428863" cy="1499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1A723F-C6EA-4B8B-AEFD-3EE7B163E405}"/>
                </a:ext>
              </a:extLst>
            </p:cNvPr>
            <p:cNvCxnSpPr/>
            <p:nvPr/>
          </p:nvCxnSpPr>
          <p:spPr>
            <a:xfrm>
              <a:off x="1588172" y="3544940"/>
              <a:ext cx="1530051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D5487B7-74C8-4C42-9FD4-92B43BBAD821}"/>
                </a:ext>
              </a:extLst>
            </p:cNvPr>
            <p:cNvSpPr/>
            <p:nvPr/>
          </p:nvSpPr>
          <p:spPr>
            <a:xfrm>
              <a:off x="16748319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E40A46-B279-458A-8425-4336898E14E2}"/>
                </a:ext>
              </a:extLst>
            </p:cNvPr>
            <p:cNvSpPr/>
            <p:nvPr/>
          </p:nvSpPr>
          <p:spPr>
            <a:xfrm>
              <a:off x="1459828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C8BF38-E5D6-4B9A-BB9C-C27B4062F44E}"/>
              </a:ext>
            </a:extLst>
          </p:cNvPr>
          <p:cNvGrpSpPr/>
          <p:nvPr/>
        </p:nvGrpSpPr>
        <p:grpSpPr>
          <a:xfrm rot="5400000" flipV="1">
            <a:off x="5887044" y="3738801"/>
            <a:ext cx="499304" cy="45719"/>
            <a:chOff x="1459828" y="3480204"/>
            <a:chExt cx="15428863" cy="14991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E42660-19B0-45FE-ADB3-F04FBCAA7E9A}"/>
                </a:ext>
              </a:extLst>
            </p:cNvPr>
            <p:cNvCxnSpPr/>
            <p:nvPr/>
          </p:nvCxnSpPr>
          <p:spPr>
            <a:xfrm>
              <a:off x="1588172" y="3544940"/>
              <a:ext cx="1530051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E0B1011-B35F-4C7E-90B0-B6741F092E45}"/>
                </a:ext>
              </a:extLst>
            </p:cNvPr>
            <p:cNvSpPr/>
            <p:nvPr/>
          </p:nvSpPr>
          <p:spPr>
            <a:xfrm>
              <a:off x="16748319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C10E3A-6D42-418C-9A55-245834C149E7}"/>
                </a:ext>
              </a:extLst>
            </p:cNvPr>
            <p:cNvSpPr/>
            <p:nvPr/>
          </p:nvSpPr>
          <p:spPr>
            <a:xfrm>
              <a:off x="1459828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38237A-4BBE-4667-9CCF-17D5B805D182}"/>
              </a:ext>
            </a:extLst>
          </p:cNvPr>
          <p:cNvGrpSpPr/>
          <p:nvPr/>
        </p:nvGrpSpPr>
        <p:grpSpPr>
          <a:xfrm rot="5400000" flipV="1">
            <a:off x="9777673" y="3852803"/>
            <a:ext cx="499304" cy="45719"/>
            <a:chOff x="1459828" y="3480204"/>
            <a:chExt cx="15428863" cy="14991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93E539-EE09-45F4-A899-66787BB112FF}"/>
                </a:ext>
              </a:extLst>
            </p:cNvPr>
            <p:cNvCxnSpPr/>
            <p:nvPr/>
          </p:nvCxnSpPr>
          <p:spPr>
            <a:xfrm>
              <a:off x="1588172" y="3544940"/>
              <a:ext cx="1530051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DF716F-3EA9-4375-940C-3F7C32DAA0AC}"/>
                </a:ext>
              </a:extLst>
            </p:cNvPr>
            <p:cNvSpPr/>
            <p:nvPr/>
          </p:nvSpPr>
          <p:spPr>
            <a:xfrm>
              <a:off x="16748319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5FAF73-9ED5-44C9-8744-384E586C8DBE}"/>
                </a:ext>
              </a:extLst>
            </p:cNvPr>
            <p:cNvSpPr/>
            <p:nvPr/>
          </p:nvSpPr>
          <p:spPr>
            <a:xfrm>
              <a:off x="1459828" y="3480204"/>
              <a:ext cx="140372" cy="14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Freeform 131">
            <a:extLst>
              <a:ext uri="{FF2B5EF4-FFF2-40B4-BE49-F238E27FC236}">
                <a16:creationId xmlns:a16="http://schemas.microsoft.com/office/drawing/2014/main" id="{5F0EBC32-4DC2-4DD8-9DA8-4A23B4B961C5}"/>
              </a:ext>
            </a:extLst>
          </p:cNvPr>
          <p:cNvSpPr>
            <a:spLocks noEditPoints="1"/>
          </p:cNvSpPr>
          <p:nvPr/>
        </p:nvSpPr>
        <p:spPr bwMode="auto">
          <a:xfrm>
            <a:off x="5731914" y="4336640"/>
            <a:ext cx="819011" cy="677845"/>
          </a:xfrm>
          <a:custGeom>
            <a:avLst/>
            <a:gdLst>
              <a:gd name="T0" fmla="*/ 2147483646 w 123"/>
              <a:gd name="T1" fmla="*/ 0 h 115"/>
              <a:gd name="T2" fmla="*/ 2147483646 w 123"/>
              <a:gd name="T3" fmla="*/ 0 h 115"/>
              <a:gd name="T4" fmla="*/ 0 w 123"/>
              <a:gd name="T5" fmla="*/ 2147483646 h 115"/>
              <a:gd name="T6" fmla="*/ 0 w 123"/>
              <a:gd name="T7" fmla="*/ 2147483646 h 115"/>
              <a:gd name="T8" fmla="*/ 2147483646 w 123"/>
              <a:gd name="T9" fmla="*/ 2147483646 h 115"/>
              <a:gd name="T10" fmla="*/ 2147483646 w 123"/>
              <a:gd name="T11" fmla="*/ 2147483646 h 115"/>
              <a:gd name="T12" fmla="*/ 2147483646 w 123"/>
              <a:gd name="T13" fmla="*/ 2147483646 h 115"/>
              <a:gd name="T14" fmla="*/ 2147483646 w 123"/>
              <a:gd name="T15" fmla="*/ 2147483646 h 115"/>
              <a:gd name="T16" fmla="*/ 2147483646 w 123"/>
              <a:gd name="T17" fmla="*/ 2147483646 h 115"/>
              <a:gd name="T18" fmla="*/ 2147483646 w 123"/>
              <a:gd name="T19" fmla="*/ 2147483646 h 115"/>
              <a:gd name="T20" fmla="*/ 2147483646 w 123"/>
              <a:gd name="T21" fmla="*/ 2147483646 h 115"/>
              <a:gd name="T22" fmla="*/ 2147483646 w 123"/>
              <a:gd name="T23" fmla="*/ 2147483646 h 115"/>
              <a:gd name="T24" fmla="*/ 2147483646 w 123"/>
              <a:gd name="T25" fmla="*/ 2147483646 h 115"/>
              <a:gd name="T26" fmla="*/ 2147483646 w 123"/>
              <a:gd name="T27" fmla="*/ 2147483646 h 115"/>
              <a:gd name="T28" fmla="*/ 2147483646 w 123"/>
              <a:gd name="T29" fmla="*/ 2147483646 h 115"/>
              <a:gd name="T30" fmla="*/ 2147483646 w 123"/>
              <a:gd name="T31" fmla="*/ 2147483646 h 115"/>
              <a:gd name="T32" fmla="*/ 2147483646 w 123"/>
              <a:gd name="T33" fmla="*/ 2147483646 h 115"/>
              <a:gd name="T34" fmla="*/ 2147483646 w 123"/>
              <a:gd name="T35" fmla="*/ 2147483646 h 115"/>
              <a:gd name="T36" fmla="*/ 2147483646 w 123"/>
              <a:gd name="T37" fmla="*/ 0 h 115"/>
              <a:gd name="T38" fmla="*/ 2147483646 w 123"/>
              <a:gd name="T39" fmla="*/ 2147483646 h 115"/>
              <a:gd name="T40" fmla="*/ 2147483646 w 123"/>
              <a:gd name="T41" fmla="*/ 2147483646 h 115"/>
              <a:gd name="T42" fmla="*/ 2147483646 w 123"/>
              <a:gd name="T43" fmla="*/ 2147483646 h 115"/>
              <a:gd name="T44" fmla="*/ 2147483646 w 123"/>
              <a:gd name="T45" fmla="*/ 2147483646 h 115"/>
              <a:gd name="T46" fmla="*/ 2147483646 w 123"/>
              <a:gd name="T47" fmla="*/ 2147483646 h 115"/>
              <a:gd name="T48" fmla="*/ 2147483646 w 123"/>
              <a:gd name="T49" fmla="*/ 2147483646 h 115"/>
              <a:gd name="T50" fmla="*/ 2147483646 w 123"/>
              <a:gd name="T51" fmla="*/ 2147483646 h 115"/>
              <a:gd name="T52" fmla="*/ 2147483646 w 123"/>
              <a:gd name="T53" fmla="*/ 2147483646 h 115"/>
              <a:gd name="T54" fmla="*/ 2147483646 w 123"/>
              <a:gd name="T55" fmla="*/ 2147483646 h 115"/>
              <a:gd name="T56" fmla="*/ 2147483646 w 123"/>
              <a:gd name="T57" fmla="*/ 2147483646 h 115"/>
              <a:gd name="T58" fmla="*/ 2147483646 w 123"/>
              <a:gd name="T59" fmla="*/ 2147483646 h 115"/>
              <a:gd name="T60" fmla="*/ 2147483646 w 123"/>
              <a:gd name="T61" fmla="*/ 2147483646 h 115"/>
              <a:gd name="T62" fmla="*/ 2147483646 w 123"/>
              <a:gd name="T63" fmla="*/ 2147483646 h 115"/>
              <a:gd name="T64" fmla="*/ 2147483646 w 123"/>
              <a:gd name="T65" fmla="*/ 2147483646 h 115"/>
              <a:gd name="T66" fmla="*/ 2147483646 w 123"/>
              <a:gd name="T67" fmla="*/ 2147483646 h 115"/>
              <a:gd name="T68" fmla="*/ 2147483646 w 123"/>
              <a:gd name="T69" fmla="*/ 2147483646 h 115"/>
              <a:gd name="T70" fmla="*/ 2147483646 w 123"/>
              <a:gd name="T71" fmla="*/ 2147483646 h 115"/>
              <a:gd name="T72" fmla="*/ 2147483646 w 123"/>
              <a:gd name="T73" fmla="*/ 2147483646 h 115"/>
              <a:gd name="T74" fmla="*/ 2147483646 w 123"/>
              <a:gd name="T75" fmla="*/ 2147483646 h 115"/>
              <a:gd name="T76" fmla="*/ 2147483646 w 123"/>
              <a:gd name="T77" fmla="*/ 2147483646 h 115"/>
              <a:gd name="T78" fmla="*/ 2147483646 w 123"/>
              <a:gd name="T79" fmla="*/ 2147483646 h 115"/>
              <a:gd name="T80" fmla="*/ 2147483646 w 123"/>
              <a:gd name="T81" fmla="*/ 2147483646 h 115"/>
              <a:gd name="T82" fmla="*/ 2147483646 w 123"/>
              <a:gd name="T83" fmla="*/ 2147483646 h 115"/>
              <a:gd name="T84" fmla="*/ 2147483646 w 123"/>
              <a:gd name="T85" fmla="*/ 2147483646 h 115"/>
              <a:gd name="T86" fmla="*/ 2147483646 w 123"/>
              <a:gd name="T87" fmla="*/ 2147483646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id="{4307CC34-AC8A-465F-8E3B-FA815276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405" y="1812348"/>
            <a:ext cx="714863" cy="577154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34290" tIns="17145" rIns="34290" bIns="17145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67350" y="6297339"/>
            <a:ext cx="1206500" cy="4257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Session Start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H="1">
            <a:off x="2147453" y="5194380"/>
            <a:ext cx="29150" cy="3180648"/>
          </a:xfrm>
          <a:prstGeom prst="line">
            <a:avLst/>
          </a:prstGeom>
          <a:ln w="38100" cap="rnd">
            <a:solidFill>
              <a:schemeClr val="tx1">
                <a:lumMod val="40000"/>
                <a:lumOff val="60000"/>
              </a:schemeClr>
            </a:solidFill>
            <a:prstDash val="sysDot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9975316" y="5295784"/>
            <a:ext cx="29150" cy="3180648"/>
          </a:xfrm>
          <a:prstGeom prst="line">
            <a:avLst/>
          </a:prstGeom>
          <a:ln w="38100" cap="rnd">
            <a:solidFill>
              <a:schemeClr val="tx1">
                <a:lumMod val="40000"/>
                <a:lumOff val="60000"/>
              </a:schemeClr>
            </a:solidFill>
            <a:prstDash val="sysDot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4E43A8-F3A3-4F14-B7D1-267C75AFE932}"/>
              </a:ext>
            </a:extLst>
          </p:cNvPr>
          <p:cNvSpPr txBox="1"/>
          <p:nvPr/>
        </p:nvSpPr>
        <p:spPr>
          <a:xfrm>
            <a:off x="-63196" y="5260429"/>
            <a:ext cx="43155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Admin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E43A8-F3A3-4F14-B7D1-267C75AFE932}"/>
              </a:ext>
            </a:extLst>
          </p:cNvPr>
          <p:cNvSpPr txBox="1"/>
          <p:nvPr/>
        </p:nvSpPr>
        <p:spPr>
          <a:xfrm>
            <a:off x="3692971" y="5223061"/>
            <a:ext cx="48787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User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E43A8-F3A3-4F14-B7D1-267C75AFE932}"/>
              </a:ext>
            </a:extLst>
          </p:cNvPr>
          <p:cNvSpPr txBox="1"/>
          <p:nvPr/>
        </p:nvSpPr>
        <p:spPr>
          <a:xfrm>
            <a:off x="8000085" y="5281023"/>
            <a:ext cx="40087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383622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9" y="0"/>
            <a:ext cx="7403861" cy="6858000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0" y="378621"/>
            <a:ext cx="1813339" cy="6927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Impact" panose="020B0806030902050204" pitchFamily="34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7183465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6800" y="3555881"/>
            <a:ext cx="749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 YOU!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16573" y="1348841"/>
            <a:ext cx="2409655" cy="1899044"/>
            <a:chOff x="4835525" y="7242175"/>
            <a:chExt cx="1760538" cy="1387475"/>
          </a:xfrm>
          <a:solidFill>
            <a:schemeClr val="accent3"/>
          </a:solidFill>
        </p:grpSpPr>
        <p:sp>
          <p:nvSpPr>
            <p:cNvPr id="11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5441950" y="7596188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330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5571</TotalTime>
  <Words>130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Bahnschrift Condensed</vt:lpstr>
      <vt:lpstr>Bebas Neue</vt:lpstr>
      <vt:lpstr>Calibri</vt:lpstr>
      <vt:lpstr>Calibri Light</vt:lpstr>
      <vt:lpstr>Cascadia Mono SemiBold</vt:lpstr>
      <vt:lpstr>Gill Sans</vt:lpstr>
      <vt:lpstr>Impact</vt:lpstr>
      <vt:lpstr>Lato Light</vt:lpstr>
      <vt:lpstr>Lato Regular</vt:lpstr>
      <vt:lpstr>Open Sans Light</vt:lpstr>
      <vt:lpstr>Office Theme</vt:lpstr>
      <vt:lpstr>PowerPoint Presentation</vt:lpstr>
      <vt:lpstr>INTRODUCTION</vt:lpstr>
      <vt:lpstr>PowerPoint Presentation</vt:lpstr>
      <vt:lpstr>Flow of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DATABASE</dc:title>
  <dc:creator>Kevin Valani</dc:creator>
  <cp:lastModifiedBy>RUTUJA FIRKE</cp:lastModifiedBy>
  <cp:revision>159</cp:revision>
  <dcterms:created xsi:type="dcterms:W3CDTF">2017-08-27T08:21:53Z</dcterms:created>
  <dcterms:modified xsi:type="dcterms:W3CDTF">2022-04-02T21:08:18Z</dcterms:modified>
</cp:coreProperties>
</file>