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66" r:id="rId2"/>
    <p:sldId id="268" r:id="rId3"/>
    <p:sldId id="271" r:id="rId4"/>
    <p:sldId id="272" r:id="rId5"/>
    <p:sldId id="274" r:id="rId6"/>
    <p:sldId id="276" r:id="rId7"/>
    <p:sldId id="275" r:id="rId8"/>
    <p:sldId id="277" r:id="rId9"/>
    <p:sldId id="269" r:id="rId10"/>
    <p:sldId id="279" r:id="rId11"/>
    <p:sldId id="260" r:id="rId12"/>
    <p:sldId id="278"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2" d="100"/>
          <a:sy n="72" d="100"/>
        </p:scale>
        <p:origin x="618" y="96"/>
      </p:cViewPr>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55AC7C3-8BE6-42E6-A07C-81C694AE607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a:t>Pune DevCon 2017</a:t>
            </a:r>
          </a:p>
        </p:txBody>
      </p:sp>
      <p:sp>
        <p:nvSpPr>
          <p:cNvPr id="3" name="Date Placeholder 2">
            <a:extLst>
              <a:ext uri="{FF2B5EF4-FFF2-40B4-BE49-F238E27FC236}">
                <a16:creationId xmlns:a16="http://schemas.microsoft.com/office/drawing/2014/main" id="{57A72519-B29A-4F9E-91B5-7E374ABB035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50C9E8-32C4-46DC-BA0A-1059F1351BA4}" type="datetimeFigureOut">
              <a:rPr lang="en-IN" smtClean="0"/>
              <a:t>27-04-2018</a:t>
            </a:fld>
            <a:endParaRPr lang="en-IN"/>
          </a:p>
        </p:txBody>
      </p:sp>
      <p:sp>
        <p:nvSpPr>
          <p:cNvPr id="4" name="Footer Placeholder 3">
            <a:extLst>
              <a:ext uri="{FF2B5EF4-FFF2-40B4-BE49-F238E27FC236}">
                <a16:creationId xmlns:a16="http://schemas.microsoft.com/office/drawing/2014/main" id="{AA77862C-36FC-401A-8A4D-A57C0D4025C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83D36A1-4E75-48F9-8CC1-5BEE0D4E79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AC5CA3-F566-4050-9DF4-D5E7C7F14B83}" type="slidenum">
              <a:rPr lang="en-IN" smtClean="0"/>
              <a:t>‹#›</a:t>
            </a:fld>
            <a:endParaRPr lang="en-IN"/>
          </a:p>
        </p:txBody>
      </p:sp>
    </p:spTree>
    <p:extLst>
      <p:ext uri="{BB962C8B-B14F-4D97-AF65-F5344CB8AC3E}">
        <p14:creationId xmlns:p14="http://schemas.microsoft.com/office/powerpoint/2010/main" val="227522378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Pune DevCon 2017</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C05E7B-1751-44EF-BF7C-9966CD24E2C5}" type="datetimeFigureOut">
              <a:rPr lang="en-IN" smtClean="0"/>
              <a:t>27-04-2018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0753F9-EE2E-462D-B6A7-41FF756D46EA}" type="slidenum">
              <a:rPr lang="en-IN" smtClean="0"/>
              <a:t>‹#›</a:t>
            </a:fld>
            <a:endParaRPr lang="en-IN"/>
          </a:p>
        </p:txBody>
      </p:sp>
    </p:spTree>
    <p:extLst>
      <p:ext uri="{BB962C8B-B14F-4D97-AF65-F5344CB8AC3E}">
        <p14:creationId xmlns:p14="http://schemas.microsoft.com/office/powerpoint/2010/main" val="247423040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70753F9-EE2E-462D-B6A7-41FF756D46EA}" type="slidenum">
              <a:rPr lang="en-IN" smtClean="0"/>
              <a:t>2</a:t>
            </a:fld>
            <a:endParaRPr lang="en-IN"/>
          </a:p>
        </p:txBody>
      </p:sp>
      <p:sp>
        <p:nvSpPr>
          <p:cNvPr id="5" name="Header Placeholder 4">
            <a:extLst>
              <a:ext uri="{FF2B5EF4-FFF2-40B4-BE49-F238E27FC236}">
                <a16:creationId xmlns:a16="http://schemas.microsoft.com/office/drawing/2014/main" id="{12A396CA-6447-4123-A6A2-96101B410AAF}"/>
              </a:ext>
            </a:extLst>
          </p:cNvPr>
          <p:cNvSpPr>
            <a:spLocks noGrp="1"/>
          </p:cNvSpPr>
          <p:nvPr>
            <p:ph type="hdr" sz="quarter" idx="11"/>
          </p:nvPr>
        </p:nvSpPr>
        <p:spPr/>
        <p:txBody>
          <a:bodyPr/>
          <a:lstStyle/>
          <a:p>
            <a:r>
              <a:rPr lang="en-IN"/>
              <a:t>Pune DevCon 2017</a:t>
            </a:r>
          </a:p>
        </p:txBody>
      </p:sp>
    </p:spTree>
    <p:extLst>
      <p:ext uri="{BB962C8B-B14F-4D97-AF65-F5344CB8AC3E}">
        <p14:creationId xmlns:p14="http://schemas.microsoft.com/office/powerpoint/2010/main" val="73616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70753F9-EE2E-462D-B6A7-41FF756D46EA}" type="slidenum">
              <a:rPr lang="en-IN" smtClean="0"/>
              <a:t>3</a:t>
            </a:fld>
            <a:endParaRPr lang="en-IN"/>
          </a:p>
        </p:txBody>
      </p:sp>
      <p:sp>
        <p:nvSpPr>
          <p:cNvPr id="5" name="Header Placeholder 4">
            <a:extLst>
              <a:ext uri="{FF2B5EF4-FFF2-40B4-BE49-F238E27FC236}">
                <a16:creationId xmlns:a16="http://schemas.microsoft.com/office/drawing/2014/main" id="{12A396CA-6447-4123-A6A2-96101B410AAF}"/>
              </a:ext>
            </a:extLst>
          </p:cNvPr>
          <p:cNvSpPr>
            <a:spLocks noGrp="1"/>
          </p:cNvSpPr>
          <p:nvPr>
            <p:ph type="hdr" sz="quarter" idx="11"/>
          </p:nvPr>
        </p:nvSpPr>
        <p:spPr/>
        <p:txBody>
          <a:bodyPr/>
          <a:lstStyle/>
          <a:p>
            <a:r>
              <a:rPr lang="en-IN"/>
              <a:t>Pune DevCon 2017</a:t>
            </a:r>
          </a:p>
        </p:txBody>
      </p:sp>
    </p:spTree>
    <p:extLst>
      <p:ext uri="{BB962C8B-B14F-4D97-AF65-F5344CB8AC3E}">
        <p14:creationId xmlns:p14="http://schemas.microsoft.com/office/powerpoint/2010/main" val="2981305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70753F9-EE2E-462D-B6A7-41FF756D46EA}" type="slidenum">
              <a:rPr lang="en-IN" smtClean="0"/>
              <a:t>4</a:t>
            </a:fld>
            <a:endParaRPr lang="en-IN"/>
          </a:p>
        </p:txBody>
      </p:sp>
      <p:sp>
        <p:nvSpPr>
          <p:cNvPr id="5" name="Header Placeholder 4">
            <a:extLst>
              <a:ext uri="{FF2B5EF4-FFF2-40B4-BE49-F238E27FC236}">
                <a16:creationId xmlns:a16="http://schemas.microsoft.com/office/drawing/2014/main" id="{12A396CA-6447-4123-A6A2-96101B410AAF}"/>
              </a:ext>
            </a:extLst>
          </p:cNvPr>
          <p:cNvSpPr>
            <a:spLocks noGrp="1"/>
          </p:cNvSpPr>
          <p:nvPr>
            <p:ph type="hdr" sz="quarter" idx="11"/>
          </p:nvPr>
        </p:nvSpPr>
        <p:spPr/>
        <p:txBody>
          <a:bodyPr/>
          <a:lstStyle/>
          <a:p>
            <a:r>
              <a:rPr lang="en-IN"/>
              <a:t>Pune DevCon 2017</a:t>
            </a:r>
          </a:p>
        </p:txBody>
      </p:sp>
    </p:spTree>
    <p:extLst>
      <p:ext uri="{BB962C8B-B14F-4D97-AF65-F5344CB8AC3E}">
        <p14:creationId xmlns:p14="http://schemas.microsoft.com/office/powerpoint/2010/main" val="2745056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70753F9-EE2E-462D-B6A7-41FF756D46EA}" type="slidenum">
              <a:rPr lang="en-IN" smtClean="0"/>
              <a:t>5</a:t>
            </a:fld>
            <a:endParaRPr lang="en-IN"/>
          </a:p>
        </p:txBody>
      </p:sp>
      <p:sp>
        <p:nvSpPr>
          <p:cNvPr id="5" name="Header Placeholder 4">
            <a:extLst>
              <a:ext uri="{FF2B5EF4-FFF2-40B4-BE49-F238E27FC236}">
                <a16:creationId xmlns:a16="http://schemas.microsoft.com/office/drawing/2014/main" id="{12A396CA-6447-4123-A6A2-96101B410AAF}"/>
              </a:ext>
            </a:extLst>
          </p:cNvPr>
          <p:cNvSpPr>
            <a:spLocks noGrp="1"/>
          </p:cNvSpPr>
          <p:nvPr>
            <p:ph type="hdr" sz="quarter" idx="11"/>
          </p:nvPr>
        </p:nvSpPr>
        <p:spPr/>
        <p:txBody>
          <a:bodyPr/>
          <a:lstStyle/>
          <a:p>
            <a:r>
              <a:rPr lang="en-IN"/>
              <a:t>Pune DevCon 2017</a:t>
            </a:r>
          </a:p>
        </p:txBody>
      </p:sp>
    </p:spTree>
    <p:extLst>
      <p:ext uri="{BB962C8B-B14F-4D97-AF65-F5344CB8AC3E}">
        <p14:creationId xmlns:p14="http://schemas.microsoft.com/office/powerpoint/2010/main" val="3100268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70753F9-EE2E-462D-B6A7-41FF756D46EA}" type="slidenum">
              <a:rPr lang="en-IN" smtClean="0"/>
              <a:t>6</a:t>
            </a:fld>
            <a:endParaRPr lang="en-IN"/>
          </a:p>
        </p:txBody>
      </p:sp>
      <p:sp>
        <p:nvSpPr>
          <p:cNvPr id="5" name="Header Placeholder 4">
            <a:extLst>
              <a:ext uri="{FF2B5EF4-FFF2-40B4-BE49-F238E27FC236}">
                <a16:creationId xmlns:a16="http://schemas.microsoft.com/office/drawing/2014/main" id="{12A396CA-6447-4123-A6A2-96101B410AAF}"/>
              </a:ext>
            </a:extLst>
          </p:cNvPr>
          <p:cNvSpPr>
            <a:spLocks noGrp="1"/>
          </p:cNvSpPr>
          <p:nvPr>
            <p:ph type="hdr" sz="quarter" idx="11"/>
          </p:nvPr>
        </p:nvSpPr>
        <p:spPr/>
        <p:txBody>
          <a:bodyPr/>
          <a:lstStyle/>
          <a:p>
            <a:r>
              <a:rPr lang="en-IN"/>
              <a:t>Pune DevCon 2017</a:t>
            </a:r>
          </a:p>
        </p:txBody>
      </p:sp>
    </p:spTree>
    <p:extLst>
      <p:ext uri="{BB962C8B-B14F-4D97-AF65-F5344CB8AC3E}">
        <p14:creationId xmlns:p14="http://schemas.microsoft.com/office/powerpoint/2010/main" val="1636006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70753F9-EE2E-462D-B6A7-41FF756D46EA}" type="slidenum">
              <a:rPr lang="en-IN" smtClean="0"/>
              <a:t>7</a:t>
            </a:fld>
            <a:endParaRPr lang="en-IN"/>
          </a:p>
        </p:txBody>
      </p:sp>
      <p:sp>
        <p:nvSpPr>
          <p:cNvPr id="5" name="Header Placeholder 4">
            <a:extLst>
              <a:ext uri="{FF2B5EF4-FFF2-40B4-BE49-F238E27FC236}">
                <a16:creationId xmlns:a16="http://schemas.microsoft.com/office/drawing/2014/main" id="{12A396CA-6447-4123-A6A2-96101B410AAF}"/>
              </a:ext>
            </a:extLst>
          </p:cNvPr>
          <p:cNvSpPr>
            <a:spLocks noGrp="1"/>
          </p:cNvSpPr>
          <p:nvPr>
            <p:ph type="hdr" sz="quarter" idx="11"/>
          </p:nvPr>
        </p:nvSpPr>
        <p:spPr/>
        <p:txBody>
          <a:bodyPr/>
          <a:lstStyle/>
          <a:p>
            <a:r>
              <a:rPr lang="en-IN"/>
              <a:t>Pune DevCon 2017</a:t>
            </a:r>
          </a:p>
        </p:txBody>
      </p:sp>
    </p:spTree>
    <p:extLst>
      <p:ext uri="{BB962C8B-B14F-4D97-AF65-F5344CB8AC3E}">
        <p14:creationId xmlns:p14="http://schemas.microsoft.com/office/powerpoint/2010/main" val="485531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70753F9-EE2E-462D-B6A7-41FF756D46EA}" type="slidenum">
              <a:rPr lang="en-IN" smtClean="0"/>
              <a:t>8</a:t>
            </a:fld>
            <a:endParaRPr lang="en-IN"/>
          </a:p>
        </p:txBody>
      </p:sp>
      <p:sp>
        <p:nvSpPr>
          <p:cNvPr id="5" name="Header Placeholder 4">
            <a:extLst>
              <a:ext uri="{FF2B5EF4-FFF2-40B4-BE49-F238E27FC236}">
                <a16:creationId xmlns:a16="http://schemas.microsoft.com/office/drawing/2014/main" id="{12A396CA-6447-4123-A6A2-96101B410AAF}"/>
              </a:ext>
            </a:extLst>
          </p:cNvPr>
          <p:cNvSpPr>
            <a:spLocks noGrp="1"/>
          </p:cNvSpPr>
          <p:nvPr>
            <p:ph type="hdr" sz="quarter" idx="11"/>
          </p:nvPr>
        </p:nvSpPr>
        <p:spPr/>
        <p:txBody>
          <a:bodyPr/>
          <a:lstStyle/>
          <a:p>
            <a:r>
              <a:rPr lang="en-IN"/>
              <a:t>Pune DevCon 2017</a:t>
            </a:r>
          </a:p>
        </p:txBody>
      </p:sp>
    </p:spTree>
    <p:extLst>
      <p:ext uri="{BB962C8B-B14F-4D97-AF65-F5344CB8AC3E}">
        <p14:creationId xmlns:p14="http://schemas.microsoft.com/office/powerpoint/2010/main" val="386408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954BE3D-AECF-4794-8460-4D1B1660AC87}" type="datetime1">
              <a:rPr lang="en-IN" smtClean="0"/>
              <a:t>27-04-2018</a:t>
            </a:fld>
            <a:endParaRPr lang="en-IN"/>
          </a:p>
        </p:txBody>
      </p:sp>
      <p:sp>
        <p:nvSpPr>
          <p:cNvPr id="5" name="Footer Placeholder 4"/>
          <p:cNvSpPr>
            <a:spLocks noGrp="1"/>
          </p:cNvSpPr>
          <p:nvPr>
            <p:ph type="ftr" sz="quarter" idx="11"/>
          </p:nvPr>
        </p:nvSpPr>
        <p:spPr/>
        <p:txBody>
          <a:bodyPr/>
          <a:lstStyle/>
          <a:p>
            <a:r>
              <a:rPr lang="en-IN"/>
              <a:t>#PuneDevCon</a:t>
            </a:r>
          </a:p>
        </p:txBody>
      </p:sp>
      <p:sp>
        <p:nvSpPr>
          <p:cNvPr id="6" name="Slide Number Placeholder 5"/>
          <p:cNvSpPr>
            <a:spLocks noGrp="1"/>
          </p:cNvSpPr>
          <p:nvPr>
            <p:ph type="sldNum" sz="quarter" idx="12"/>
          </p:nvPr>
        </p:nvSpPr>
        <p:spPr/>
        <p:txBody>
          <a:bodyPr/>
          <a:lstStyle/>
          <a:p>
            <a:fld id="{C6661B0B-F26E-4689-AEF0-BF2885534D35}" type="slidenum">
              <a:rPr lang="en-IN" smtClean="0"/>
              <a:t>‹#›</a:t>
            </a:fld>
            <a:endParaRPr lang="en-IN"/>
          </a:p>
        </p:txBody>
      </p:sp>
    </p:spTree>
    <p:extLst>
      <p:ext uri="{BB962C8B-B14F-4D97-AF65-F5344CB8AC3E}">
        <p14:creationId xmlns:p14="http://schemas.microsoft.com/office/powerpoint/2010/main" val="2222867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E95DFE0-50FF-45CF-AFEE-F862C4D7D45B}" type="datetime1">
              <a:rPr lang="en-IN" smtClean="0"/>
              <a:t>27-04-2018</a:t>
            </a:fld>
            <a:endParaRPr lang="en-IN"/>
          </a:p>
        </p:txBody>
      </p:sp>
      <p:sp>
        <p:nvSpPr>
          <p:cNvPr id="5" name="Footer Placeholder 4"/>
          <p:cNvSpPr>
            <a:spLocks noGrp="1"/>
          </p:cNvSpPr>
          <p:nvPr>
            <p:ph type="ftr" sz="quarter" idx="11"/>
          </p:nvPr>
        </p:nvSpPr>
        <p:spPr/>
        <p:txBody>
          <a:bodyPr/>
          <a:lstStyle/>
          <a:p>
            <a:r>
              <a:rPr lang="en-IN"/>
              <a:t>#PuneDevCon</a:t>
            </a:r>
          </a:p>
        </p:txBody>
      </p:sp>
      <p:sp>
        <p:nvSpPr>
          <p:cNvPr id="6" name="Slide Number Placeholder 5"/>
          <p:cNvSpPr>
            <a:spLocks noGrp="1"/>
          </p:cNvSpPr>
          <p:nvPr>
            <p:ph type="sldNum" sz="quarter" idx="12"/>
          </p:nvPr>
        </p:nvSpPr>
        <p:spPr/>
        <p:txBody>
          <a:bodyPr/>
          <a:lstStyle/>
          <a:p>
            <a:fld id="{C6661B0B-F26E-4689-AEF0-BF2885534D35}" type="slidenum">
              <a:rPr lang="en-IN" smtClean="0"/>
              <a:t>‹#›</a:t>
            </a:fld>
            <a:endParaRPr lang="en-IN"/>
          </a:p>
        </p:txBody>
      </p:sp>
    </p:spTree>
    <p:extLst>
      <p:ext uri="{BB962C8B-B14F-4D97-AF65-F5344CB8AC3E}">
        <p14:creationId xmlns:p14="http://schemas.microsoft.com/office/powerpoint/2010/main" val="3303087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2E1EEB6-B72D-457B-8DB3-B23DEE38273F}" type="datetime1">
              <a:rPr lang="en-IN" smtClean="0"/>
              <a:t>27-04-2018</a:t>
            </a:fld>
            <a:endParaRPr lang="en-IN"/>
          </a:p>
        </p:txBody>
      </p:sp>
      <p:sp>
        <p:nvSpPr>
          <p:cNvPr id="5" name="Footer Placeholder 4"/>
          <p:cNvSpPr>
            <a:spLocks noGrp="1"/>
          </p:cNvSpPr>
          <p:nvPr>
            <p:ph type="ftr" sz="quarter" idx="11"/>
          </p:nvPr>
        </p:nvSpPr>
        <p:spPr/>
        <p:txBody>
          <a:bodyPr/>
          <a:lstStyle/>
          <a:p>
            <a:r>
              <a:rPr lang="en-IN"/>
              <a:t>#PuneDevCon</a:t>
            </a:r>
          </a:p>
        </p:txBody>
      </p:sp>
      <p:sp>
        <p:nvSpPr>
          <p:cNvPr id="6" name="Slide Number Placeholder 5"/>
          <p:cNvSpPr>
            <a:spLocks noGrp="1"/>
          </p:cNvSpPr>
          <p:nvPr>
            <p:ph type="sldNum" sz="quarter" idx="12"/>
          </p:nvPr>
        </p:nvSpPr>
        <p:spPr/>
        <p:txBody>
          <a:bodyPr/>
          <a:lstStyle/>
          <a:p>
            <a:fld id="{C6661B0B-F26E-4689-AEF0-BF2885534D35}" type="slidenum">
              <a:rPr lang="en-IN" smtClean="0"/>
              <a:t>‹#›</a:t>
            </a:fld>
            <a:endParaRPr lang="en-IN"/>
          </a:p>
        </p:txBody>
      </p:sp>
    </p:spTree>
    <p:extLst>
      <p:ext uri="{BB962C8B-B14F-4D97-AF65-F5344CB8AC3E}">
        <p14:creationId xmlns:p14="http://schemas.microsoft.com/office/powerpoint/2010/main" val="1013723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B57756B-B462-4F6D-B0A0-AC034FE6C5CC}" type="datetime1">
              <a:rPr lang="en-IN" smtClean="0"/>
              <a:t>27-04-2018</a:t>
            </a:fld>
            <a:endParaRPr lang="en-IN"/>
          </a:p>
        </p:txBody>
      </p:sp>
      <p:sp>
        <p:nvSpPr>
          <p:cNvPr id="5" name="Footer Placeholder 4"/>
          <p:cNvSpPr>
            <a:spLocks noGrp="1"/>
          </p:cNvSpPr>
          <p:nvPr>
            <p:ph type="ftr" sz="quarter" idx="11"/>
          </p:nvPr>
        </p:nvSpPr>
        <p:spPr/>
        <p:txBody>
          <a:bodyPr/>
          <a:lstStyle/>
          <a:p>
            <a:r>
              <a:rPr lang="en-IN"/>
              <a:t>#PuneDevCon</a:t>
            </a:r>
          </a:p>
        </p:txBody>
      </p:sp>
      <p:sp>
        <p:nvSpPr>
          <p:cNvPr id="6" name="Slide Number Placeholder 5"/>
          <p:cNvSpPr>
            <a:spLocks noGrp="1"/>
          </p:cNvSpPr>
          <p:nvPr>
            <p:ph type="sldNum" sz="quarter" idx="12"/>
          </p:nvPr>
        </p:nvSpPr>
        <p:spPr/>
        <p:txBody>
          <a:bodyPr/>
          <a:lstStyle/>
          <a:p>
            <a:fld id="{C6661B0B-F26E-4689-AEF0-BF2885534D35}" type="slidenum">
              <a:rPr lang="en-IN" smtClean="0"/>
              <a:t>‹#›</a:t>
            </a:fld>
            <a:endParaRPr lang="en-IN"/>
          </a:p>
        </p:txBody>
      </p:sp>
    </p:spTree>
    <p:extLst>
      <p:ext uri="{BB962C8B-B14F-4D97-AF65-F5344CB8AC3E}">
        <p14:creationId xmlns:p14="http://schemas.microsoft.com/office/powerpoint/2010/main" val="4105371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3550F-FC15-4EC0-AB81-0D8A7CA98DF9}" type="datetime1">
              <a:rPr lang="en-IN" smtClean="0"/>
              <a:t>27-04-2018</a:t>
            </a:fld>
            <a:endParaRPr lang="en-IN"/>
          </a:p>
        </p:txBody>
      </p:sp>
      <p:sp>
        <p:nvSpPr>
          <p:cNvPr id="5" name="Footer Placeholder 4"/>
          <p:cNvSpPr>
            <a:spLocks noGrp="1"/>
          </p:cNvSpPr>
          <p:nvPr>
            <p:ph type="ftr" sz="quarter" idx="11"/>
          </p:nvPr>
        </p:nvSpPr>
        <p:spPr/>
        <p:txBody>
          <a:bodyPr/>
          <a:lstStyle/>
          <a:p>
            <a:r>
              <a:rPr lang="en-IN"/>
              <a:t>#PuneDevCon</a:t>
            </a:r>
          </a:p>
        </p:txBody>
      </p:sp>
      <p:sp>
        <p:nvSpPr>
          <p:cNvPr id="6" name="Slide Number Placeholder 5"/>
          <p:cNvSpPr>
            <a:spLocks noGrp="1"/>
          </p:cNvSpPr>
          <p:nvPr>
            <p:ph type="sldNum" sz="quarter" idx="12"/>
          </p:nvPr>
        </p:nvSpPr>
        <p:spPr/>
        <p:txBody>
          <a:bodyPr/>
          <a:lstStyle/>
          <a:p>
            <a:fld id="{C6661B0B-F26E-4689-AEF0-BF2885534D35}" type="slidenum">
              <a:rPr lang="en-IN" smtClean="0"/>
              <a:t>‹#›</a:t>
            </a:fld>
            <a:endParaRPr lang="en-IN"/>
          </a:p>
        </p:txBody>
      </p:sp>
    </p:spTree>
    <p:extLst>
      <p:ext uri="{BB962C8B-B14F-4D97-AF65-F5344CB8AC3E}">
        <p14:creationId xmlns:p14="http://schemas.microsoft.com/office/powerpoint/2010/main" val="3235157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5678C94-B147-450A-9E84-0EEDA0C59CE7}" type="datetime1">
              <a:rPr lang="en-IN" smtClean="0"/>
              <a:t>27-04-2018</a:t>
            </a:fld>
            <a:endParaRPr lang="en-IN"/>
          </a:p>
        </p:txBody>
      </p:sp>
      <p:sp>
        <p:nvSpPr>
          <p:cNvPr id="6" name="Footer Placeholder 5"/>
          <p:cNvSpPr>
            <a:spLocks noGrp="1"/>
          </p:cNvSpPr>
          <p:nvPr>
            <p:ph type="ftr" sz="quarter" idx="11"/>
          </p:nvPr>
        </p:nvSpPr>
        <p:spPr/>
        <p:txBody>
          <a:bodyPr/>
          <a:lstStyle/>
          <a:p>
            <a:r>
              <a:rPr lang="en-IN"/>
              <a:t>#PuneDevCon</a:t>
            </a:r>
          </a:p>
        </p:txBody>
      </p:sp>
      <p:sp>
        <p:nvSpPr>
          <p:cNvPr id="7" name="Slide Number Placeholder 6"/>
          <p:cNvSpPr>
            <a:spLocks noGrp="1"/>
          </p:cNvSpPr>
          <p:nvPr>
            <p:ph type="sldNum" sz="quarter" idx="12"/>
          </p:nvPr>
        </p:nvSpPr>
        <p:spPr/>
        <p:txBody>
          <a:bodyPr/>
          <a:lstStyle/>
          <a:p>
            <a:fld id="{C6661B0B-F26E-4689-AEF0-BF2885534D35}" type="slidenum">
              <a:rPr lang="en-IN" smtClean="0"/>
              <a:t>‹#›</a:t>
            </a:fld>
            <a:endParaRPr lang="en-IN"/>
          </a:p>
        </p:txBody>
      </p:sp>
    </p:spTree>
    <p:extLst>
      <p:ext uri="{BB962C8B-B14F-4D97-AF65-F5344CB8AC3E}">
        <p14:creationId xmlns:p14="http://schemas.microsoft.com/office/powerpoint/2010/main" val="3745605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37757D6-2B59-4DD6-99C6-A10A4DCD8E7B}" type="datetime1">
              <a:rPr lang="en-IN" smtClean="0"/>
              <a:t>27-04-2018</a:t>
            </a:fld>
            <a:endParaRPr lang="en-IN"/>
          </a:p>
        </p:txBody>
      </p:sp>
      <p:sp>
        <p:nvSpPr>
          <p:cNvPr id="8" name="Footer Placeholder 7"/>
          <p:cNvSpPr>
            <a:spLocks noGrp="1"/>
          </p:cNvSpPr>
          <p:nvPr>
            <p:ph type="ftr" sz="quarter" idx="11"/>
          </p:nvPr>
        </p:nvSpPr>
        <p:spPr/>
        <p:txBody>
          <a:bodyPr/>
          <a:lstStyle/>
          <a:p>
            <a:r>
              <a:rPr lang="en-IN"/>
              <a:t>#PuneDevCon</a:t>
            </a:r>
          </a:p>
        </p:txBody>
      </p:sp>
      <p:sp>
        <p:nvSpPr>
          <p:cNvPr id="9" name="Slide Number Placeholder 8"/>
          <p:cNvSpPr>
            <a:spLocks noGrp="1"/>
          </p:cNvSpPr>
          <p:nvPr>
            <p:ph type="sldNum" sz="quarter" idx="12"/>
          </p:nvPr>
        </p:nvSpPr>
        <p:spPr/>
        <p:txBody>
          <a:bodyPr/>
          <a:lstStyle/>
          <a:p>
            <a:fld id="{C6661B0B-F26E-4689-AEF0-BF2885534D35}" type="slidenum">
              <a:rPr lang="en-IN" smtClean="0"/>
              <a:t>‹#›</a:t>
            </a:fld>
            <a:endParaRPr lang="en-IN"/>
          </a:p>
        </p:txBody>
      </p:sp>
    </p:spTree>
    <p:extLst>
      <p:ext uri="{BB962C8B-B14F-4D97-AF65-F5344CB8AC3E}">
        <p14:creationId xmlns:p14="http://schemas.microsoft.com/office/powerpoint/2010/main" val="105333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8E9D0F2-D364-487C-AC95-660A943A755F}" type="datetime1">
              <a:rPr lang="en-IN" smtClean="0"/>
              <a:t>27-04-2018</a:t>
            </a:fld>
            <a:endParaRPr lang="en-IN"/>
          </a:p>
        </p:txBody>
      </p:sp>
      <p:sp>
        <p:nvSpPr>
          <p:cNvPr id="4" name="Footer Placeholder 3"/>
          <p:cNvSpPr>
            <a:spLocks noGrp="1"/>
          </p:cNvSpPr>
          <p:nvPr>
            <p:ph type="ftr" sz="quarter" idx="11"/>
          </p:nvPr>
        </p:nvSpPr>
        <p:spPr/>
        <p:txBody>
          <a:bodyPr/>
          <a:lstStyle/>
          <a:p>
            <a:r>
              <a:rPr lang="en-IN"/>
              <a:t>#PuneDevCon</a:t>
            </a:r>
          </a:p>
        </p:txBody>
      </p:sp>
      <p:sp>
        <p:nvSpPr>
          <p:cNvPr id="5" name="Slide Number Placeholder 4"/>
          <p:cNvSpPr>
            <a:spLocks noGrp="1"/>
          </p:cNvSpPr>
          <p:nvPr>
            <p:ph type="sldNum" sz="quarter" idx="12"/>
          </p:nvPr>
        </p:nvSpPr>
        <p:spPr/>
        <p:txBody>
          <a:bodyPr/>
          <a:lstStyle/>
          <a:p>
            <a:fld id="{C6661B0B-F26E-4689-AEF0-BF2885534D35}" type="slidenum">
              <a:rPr lang="en-IN" smtClean="0"/>
              <a:t>‹#›</a:t>
            </a:fld>
            <a:endParaRPr lang="en-IN"/>
          </a:p>
        </p:txBody>
      </p:sp>
    </p:spTree>
    <p:extLst>
      <p:ext uri="{BB962C8B-B14F-4D97-AF65-F5344CB8AC3E}">
        <p14:creationId xmlns:p14="http://schemas.microsoft.com/office/powerpoint/2010/main" val="310031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BFDB02-FEFF-42A3-BF38-34F6E22BC131}" type="datetime1">
              <a:rPr lang="en-IN" smtClean="0"/>
              <a:t>27-04-2018</a:t>
            </a:fld>
            <a:endParaRPr lang="en-IN"/>
          </a:p>
        </p:txBody>
      </p:sp>
      <p:sp>
        <p:nvSpPr>
          <p:cNvPr id="3" name="Footer Placeholder 2"/>
          <p:cNvSpPr>
            <a:spLocks noGrp="1"/>
          </p:cNvSpPr>
          <p:nvPr>
            <p:ph type="ftr" sz="quarter" idx="11"/>
          </p:nvPr>
        </p:nvSpPr>
        <p:spPr/>
        <p:txBody>
          <a:bodyPr/>
          <a:lstStyle/>
          <a:p>
            <a:r>
              <a:rPr lang="en-IN"/>
              <a:t>#PuneDevCon</a:t>
            </a:r>
          </a:p>
        </p:txBody>
      </p:sp>
      <p:sp>
        <p:nvSpPr>
          <p:cNvPr id="4" name="Slide Number Placeholder 3"/>
          <p:cNvSpPr>
            <a:spLocks noGrp="1"/>
          </p:cNvSpPr>
          <p:nvPr>
            <p:ph type="sldNum" sz="quarter" idx="12"/>
          </p:nvPr>
        </p:nvSpPr>
        <p:spPr/>
        <p:txBody>
          <a:bodyPr/>
          <a:lstStyle/>
          <a:p>
            <a:fld id="{C6661B0B-F26E-4689-AEF0-BF2885534D35}" type="slidenum">
              <a:rPr lang="en-IN" smtClean="0"/>
              <a:t>‹#›</a:t>
            </a:fld>
            <a:endParaRPr lang="en-IN"/>
          </a:p>
        </p:txBody>
      </p:sp>
    </p:spTree>
    <p:extLst>
      <p:ext uri="{BB962C8B-B14F-4D97-AF65-F5344CB8AC3E}">
        <p14:creationId xmlns:p14="http://schemas.microsoft.com/office/powerpoint/2010/main" val="2028086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B680DC-85F5-4859-A56B-A49FB6443BAD}" type="datetime1">
              <a:rPr lang="en-IN" smtClean="0"/>
              <a:t>27-04-2018</a:t>
            </a:fld>
            <a:endParaRPr lang="en-IN"/>
          </a:p>
        </p:txBody>
      </p:sp>
      <p:sp>
        <p:nvSpPr>
          <p:cNvPr id="6" name="Footer Placeholder 5"/>
          <p:cNvSpPr>
            <a:spLocks noGrp="1"/>
          </p:cNvSpPr>
          <p:nvPr>
            <p:ph type="ftr" sz="quarter" idx="11"/>
          </p:nvPr>
        </p:nvSpPr>
        <p:spPr/>
        <p:txBody>
          <a:bodyPr/>
          <a:lstStyle/>
          <a:p>
            <a:r>
              <a:rPr lang="en-IN"/>
              <a:t>#PuneDevCon</a:t>
            </a:r>
          </a:p>
        </p:txBody>
      </p:sp>
      <p:sp>
        <p:nvSpPr>
          <p:cNvPr id="7" name="Slide Number Placeholder 6"/>
          <p:cNvSpPr>
            <a:spLocks noGrp="1"/>
          </p:cNvSpPr>
          <p:nvPr>
            <p:ph type="sldNum" sz="quarter" idx="12"/>
          </p:nvPr>
        </p:nvSpPr>
        <p:spPr/>
        <p:txBody>
          <a:bodyPr/>
          <a:lstStyle/>
          <a:p>
            <a:fld id="{C6661B0B-F26E-4689-AEF0-BF2885534D35}" type="slidenum">
              <a:rPr lang="en-IN" smtClean="0"/>
              <a:t>‹#›</a:t>
            </a:fld>
            <a:endParaRPr lang="en-IN"/>
          </a:p>
        </p:txBody>
      </p:sp>
    </p:spTree>
    <p:extLst>
      <p:ext uri="{BB962C8B-B14F-4D97-AF65-F5344CB8AC3E}">
        <p14:creationId xmlns:p14="http://schemas.microsoft.com/office/powerpoint/2010/main" val="1197067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0034BD-717D-418C-A664-C7582B6D2267}" type="datetime1">
              <a:rPr lang="en-IN" smtClean="0"/>
              <a:t>27-04-2018</a:t>
            </a:fld>
            <a:endParaRPr lang="en-IN"/>
          </a:p>
        </p:txBody>
      </p:sp>
      <p:sp>
        <p:nvSpPr>
          <p:cNvPr id="6" name="Footer Placeholder 5"/>
          <p:cNvSpPr>
            <a:spLocks noGrp="1"/>
          </p:cNvSpPr>
          <p:nvPr>
            <p:ph type="ftr" sz="quarter" idx="11"/>
          </p:nvPr>
        </p:nvSpPr>
        <p:spPr/>
        <p:txBody>
          <a:bodyPr/>
          <a:lstStyle/>
          <a:p>
            <a:r>
              <a:rPr lang="en-IN"/>
              <a:t>#PuneDevCon</a:t>
            </a:r>
          </a:p>
        </p:txBody>
      </p:sp>
      <p:sp>
        <p:nvSpPr>
          <p:cNvPr id="7" name="Slide Number Placeholder 6"/>
          <p:cNvSpPr>
            <a:spLocks noGrp="1"/>
          </p:cNvSpPr>
          <p:nvPr>
            <p:ph type="sldNum" sz="quarter" idx="12"/>
          </p:nvPr>
        </p:nvSpPr>
        <p:spPr/>
        <p:txBody>
          <a:bodyPr/>
          <a:lstStyle/>
          <a:p>
            <a:fld id="{C6661B0B-F26E-4689-AEF0-BF2885534D35}" type="slidenum">
              <a:rPr lang="en-IN" smtClean="0"/>
              <a:t>‹#›</a:t>
            </a:fld>
            <a:endParaRPr lang="en-IN"/>
          </a:p>
        </p:txBody>
      </p:sp>
    </p:spTree>
    <p:extLst>
      <p:ext uri="{BB962C8B-B14F-4D97-AF65-F5344CB8AC3E}">
        <p14:creationId xmlns:p14="http://schemas.microsoft.com/office/powerpoint/2010/main" val="376398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23F32-5D09-4EE7-8DE5-44D9E27734F3}" type="datetime1">
              <a:rPr lang="en-IN" smtClean="0"/>
              <a:t>27-04-2018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#PuneDevCon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661B0B-F26E-4689-AEF0-BF2885534D35}" type="slidenum">
              <a:rPr lang="en-IN" smtClean="0"/>
              <a:t>‹#›</a:t>
            </a:fld>
            <a:endParaRPr lang="en-IN"/>
          </a:p>
        </p:txBody>
      </p:sp>
    </p:spTree>
    <p:extLst>
      <p:ext uri="{BB962C8B-B14F-4D97-AF65-F5344CB8AC3E}">
        <p14:creationId xmlns:p14="http://schemas.microsoft.com/office/powerpoint/2010/main" val="1760906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microsoft.com/office/2007/relationships/hdphoto" Target="../media/hdphoto5.wdp"/><Relationship Id="rId3" Type="http://schemas.openxmlformats.org/officeDocument/2006/relationships/image" Target="../media/image5.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3.png"/><Relationship Id="rId2" Type="http://schemas.openxmlformats.org/officeDocument/2006/relationships/notesSlide" Target="../notesSlides/notesSlide3.xml"/><Relationship Id="rId16" Type="http://schemas.microsoft.com/office/2007/relationships/hdphoto" Target="../media/hdphoto4.wdp"/><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microsoft.com/office/2007/relationships/hdphoto" Target="../media/hdphoto3.wdp"/><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 Id="rId14"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microsoft.com/office/2007/relationships/hdphoto" Target="../media/hdphoto3.wdp"/><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409" y="1181725"/>
            <a:ext cx="10386391" cy="1290841"/>
          </a:xfrm>
        </p:spPr>
        <p:txBody>
          <a:bodyPr>
            <a:normAutofit fontScale="90000"/>
          </a:bodyPr>
          <a:lstStyle/>
          <a:p>
            <a:r>
              <a:rPr lang="en-IN" sz="4400" dirty="0">
                <a:solidFill>
                  <a:schemeClr val="bg1"/>
                </a:solidFill>
                <a:latin typeface="Segoe UI" panose="020B0502040204020203" pitchFamily="34" charset="0"/>
                <a:cs typeface="Segoe UI" panose="020B0502040204020203" pitchFamily="34" charset="0"/>
              </a:rPr>
              <a:t>Monitoring your workload hosted on Microsoft Azure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121027"/>
            <a:ext cx="2105048" cy="1149118"/>
          </a:xfrm>
          <a:prstGeom prst="rect">
            <a:avLst/>
          </a:prstGeom>
        </p:spPr>
      </p:pic>
      <p:sp>
        <p:nvSpPr>
          <p:cNvPr id="5" name="TextBox 4"/>
          <p:cNvSpPr txBox="1"/>
          <p:nvPr/>
        </p:nvSpPr>
        <p:spPr>
          <a:xfrm>
            <a:off x="0" y="139980"/>
            <a:ext cx="4038600" cy="369332"/>
          </a:xfrm>
          <a:prstGeom prst="rect">
            <a:avLst/>
          </a:prstGeom>
          <a:noFill/>
        </p:spPr>
        <p:txBody>
          <a:bodyPr wrap="square" rtlCol="0">
            <a:spAutoFit/>
          </a:bodyPr>
          <a:lstStyle/>
          <a:p>
            <a:pPr algn="r"/>
            <a:r>
              <a:rPr lang="en-US" b="1" dirty="0">
                <a:solidFill>
                  <a:schemeClr val="bg1"/>
                </a:solidFill>
                <a:latin typeface="Arial Black" panose="020B0A04020102020204" pitchFamily="34" charset="0"/>
                <a:cs typeface="Segoe UI Light" panose="020B0502040204020203" pitchFamily="34" charset="0"/>
              </a:rPr>
              <a:t>Global Azure Bootcamp 2018</a:t>
            </a:r>
            <a:endParaRPr lang="en-IN" b="1" dirty="0">
              <a:solidFill>
                <a:schemeClr val="bg1"/>
              </a:solidFill>
              <a:latin typeface="Arial Black" panose="020B0A04020102020204" pitchFamily="34" charset="0"/>
              <a:cs typeface="Segoe UI Light" panose="020B0502040204020203" pitchFamily="34" charset="0"/>
            </a:endParaRPr>
          </a:p>
        </p:txBody>
      </p:sp>
      <p:sp>
        <p:nvSpPr>
          <p:cNvPr id="6" name="Content Placeholder 1"/>
          <p:cNvSpPr>
            <a:spLocks noGrp="1"/>
          </p:cNvSpPr>
          <p:nvPr>
            <p:ph type="body" idx="1"/>
          </p:nvPr>
        </p:nvSpPr>
        <p:spPr>
          <a:xfrm>
            <a:off x="967409" y="5041893"/>
            <a:ext cx="4532243" cy="618801"/>
          </a:xfrm>
        </p:spPr>
        <p:txBody>
          <a:bodyPr>
            <a:normAutofit/>
          </a:bodyPr>
          <a:lstStyle/>
          <a:p>
            <a:r>
              <a:rPr lang="en-US" sz="2000" dirty="0">
                <a:solidFill>
                  <a:schemeClr val="bg1"/>
                </a:solidFill>
              </a:rPr>
              <a:t>Vikram Pendse | Microsoft MVP – Azure</a:t>
            </a:r>
          </a:p>
        </p:txBody>
      </p:sp>
      <p:sp>
        <p:nvSpPr>
          <p:cNvPr id="3" name="Footer Placeholder 2">
            <a:extLst>
              <a:ext uri="{FF2B5EF4-FFF2-40B4-BE49-F238E27FC236}">
                <a16:creationId xmlns:a16="http://schemas.microsoft.com/office/drawing/2014/main" id="{E87A56BC-84B0-4444-A4DF-357FAE4D610B}"/>
              </a:ext>
            </a:extLst>
          </p:cNvPr>
          <p:cNvSpPr>
            <a:spLocks noGrp="1"/>
          </p:cNvSpPr>
          <p:nvPr>
            <p:ph type="ftr" sz="quarter" idx="11"/>
          </p:nvPr>
        </p:nvSpPr>
        <p:spPr/>
        <p:txBody>
          <a:bodyPr/>
          <a:lstStyle/>
          <a:p>
            <a:r>
              <a:rPr lang="en-IN" dirty="0"/>
              <a:t>#GlobalAzure</a:t>
            </a:r>
          </a:p>
        </p:txBody>
      </p:sp>
      <p:sp>
        <p:nvSpPr>
          <p:cNvPr id="7" name="Slide Number Placeholder 6">
            <a:extLst>
              <a:ext uri="{FF2B5EF4-FFF2-40B4-BE49-F238E27FC236}">
                <a16:creationId xmlns:a16="http://schemas.microsoft.com/office/drawing/2014/main" id="{94FC2188-FF3B-461A-AE76-8BD81581B506}"/>
              </a:ext>
            </a:extLst>
          </p:cNvPr>
          <p:cNvSpPr>
            <a:spLocks noGrp="1"/>
          </p:cNvSpPr>
          <p:nvPr>
            <p:ph type="sldNum" sz="quarter" idx="12"/>
          </p:nvPr>
        </p:nvSpPr>
        <p:spPr/>
        <p:txBody>
          <a:bodyPr/>
          <a:lstStyle/>
          <a:p>
            <a:fld id="{C6661B0B-F26E-4689-AEF0-BF2885534D35}" type="slidenum">
              <a:rPr lang="en-IN" smtClean="0"/>
              <a:t>1</a:t>
            </a:fld>
            <a:endParaRPr lang="en-IN"/>
          </a:p>
        </p:txBody>
      </p:sp>
      <p:pic>
        <p:nvPicPr>
          <p:cNvPr id="23" name="Picture 22">
            <a:extLst>
              <a:ext uri="{FF2B5EF4-FFF2-40B4-BE49-F238E27FC236}">
                <a16:creationId xmlns:a16="http://schemas.microsoft.com/office/drawing/2014/main" id="{7BFFDC54-989A-4D8F-B8A7-594D66B7C83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6667" r="94583"/>
                    </a14:imgEffect>
                  </a14:imgLayer>
                </a14:imgProps>
              </a:ext>
            </a:extLst>
          </a:blip>
          <a:stretch>
            <a:fillRect/>
          </a:stretch>
        </p:blipFill>
        <p:spPr>
          <a:xfrm>
            <a:off x="2724979" y="5499928"/>
            <a:ext cx="856421" cy="856421"/>
          </a:xfrm>
          <a:prstGeom prst="rect">
            <a:avLst/>
          </a:prstGeom>
          <a:ln>
            <a:noFill/>
          </a:ln>
          <a:effectLst>
            <a:outerShdw blurRad="292100" dist="139700" dir="2700000" algn="tl" rotWithShape="0">
              <a:srgbClr val="333333">
                <a:alpha val="65000"/>
              </a:srgbClr>
            </a:outerShdw>
          </a:effectLst>
        </p:spPr>
      </p:pic>
      <p:pic>
        <p:nvPicPr>
          <p:cNvPr id="25" name="Picture 24">
            <a:extLst>
              <a:ext uri="{FF2B5EF4-FFF2-40B4-BE49-F238E27FC236}">
                <a16:creationId xmlns:a16="http://schemas.microsoft.com/office/drawing/2014/main" id="{AD88FF38-104F-4389-9AC0-E6C22BF036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920" y="5499929"/>
            <a:ext cx="1284632" cy="856421"/>
          </a:xfrm>
          <a:prstGeom prst="rect">
            <a:avLst/>
          </a:prstGeom>
          <a:ln>
            <a:noFill/>
          </a:ln>
          <a:effectLst>
            <a:outerShdw blurRad="50800" dist="38100" dir="5400000" algn="t" rotWithShape="0">
              <a:prstClr val="black">
                <a:alpha val="40000"/>
              </a:prstClr>
            </a:outerShdw>
          </a:effectLst>
        </p:spPr>
      </p:pic>
      <p:pic>
        <p:nvPicPr>
          <p:cNvPr id="3076" name="Picture 4" descr="Image result for global azure bootcamp 2018 logo">
            <a:extLst>
              <a:ext uri="{FF2B5EF4-FFF2-40B4-BE49-F238E27FC236}">
                <a16:creationId xmlns:a16="http://schemas.microsoft.com/office/drawing/2014/main" id="{249AE6F5-E382-4E49-8697-C2BE36CF61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2350" y="2278647"/>
            <a:ext cx="4114800" cy="3648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054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bg1"/>
                </a:solidFill>
                <a:latin typeface="Segoe UI" panose="020B0502040204020203" pitchFamily="34" charset="0"/>
                <a:cs typeface="Segoe UI" panose="020B0502040204020203" pitchFamily="34" charset="0"/>
              </a:rPr>
              <a:t>References</a:t>
            </a:r>
            <a:endParaRPr lang="en-IN" dirty="0">
              <a:solidFill>
                <a:schemeClr val="bg1"/>
              </a:solidFill>
              <a:latin typeface="Segoe UI" panose="020B0502040204020203" pitchFamily="34" charset="0"/>
              <a:cs typeface="Segoe UI" panose="020B0502040204020203" pitchFamily="34" charset="0"/>
            </a:endParaRPr>
          </a:p>
        </p:txBody>
      </p:sp>
      <p:sp>
        <p:nvSpPr>
          <p:cNvPr id="6" name="Content Placeholder 5"/>
          <p:cNvSpPr>
            <a:spLocks noGrp="1"/>
          </p:cNvSpPr>
          <p:nvPr>
            <p:ph idx="1"/>
          </p:nvPr>
        </p:nvSpPr>
        <p:spPr/>
        <p:txBody>
          <a:bodyPr/>
          <a:lstStyle/>
          <a:p>
            <a:pPr marL="0" indent="0">
              <a:buNone/>
            </a:pPr>
            <a:r>
              <a:rPr lang="en-US" dirty="0">
                <a:solidFill>
                  <a:schemeClr val="bg1"/>
                </a:solidFill>
                <a:latin typeface="Segoe UI" panose="020B0502040204020203" pitchFamily="34" charset="0"/>
                <a:cs typeface="Segoe UI" panose="020B0502040204020203" pitchFamily="34" charset="0"/>
              </a:rPr>
              <a:t>			</a:t>
            </a:r>
            <a:r>
              <a:rPr lang="en-IN" dirty="0">
                <a:solidFill>
                  <a:schemeClr val="bg1"/>
                </a:solidFill>
                <a:latin typeface="Segoe UI" panose="020B0502040204020203" pitchFamily="34" charset="0"/>
                <a:cs typeface="Segoe UI" panose="020B0502040204020203" pitchFamily="34" charset="0"/>
              </a:rPr>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36608" y="53772"/>
            <a:ext cx="2655397" cy="177026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6001" y="1822449"/>
            <a:ext cx="557335" cy="557335"/>
          </a:xfrm>
          <a:prstGeom prst="rect">
            <a:avLst/>
          </a:prstGeom>
        </p:spPr>
      </p:pic>
      <p:graphicFrame>
        <p:nvGraphicFramePr>
          <p:cNvPr id="8" name="Table 7"/>
          <p:cNvGraphicFramePr>
            <a:graphicFrameLocks noGrp="1"/>
          </p:cNvGraphicFramePr>
          <p:nvPr>
            <p:extLst/>
          </p:nvPr>
        </p:nvGraphicFramePr>
        <p:xfrm>
          <a:off x="2563445" y="1578809"/>
          <a:ext cx="9054123" cy="4211760"/>
        </p:xfrm>
        <a:graphic>
          <a:graphicData uri="http://schemas.openxmlformats.org/drawingml/2006/table">
            <a:tbl>
              <a:tblPr firstRow="1" bandRow="1">
                <a:tableStyleId>{2D5ABB26-0587-4C30-8999-92F81FD0307C}</a:tableStyleId>
              </a:tblPr>
              <a:tblGrid>
                <a:gridCol w="9054123">
                  <a:extLst>
                    <a:ext uri="{9D8B030D-6E8A-4147-A177-3AD203B41FA5}">
                      <a16:colId xmlns:a16="http://schemas.microsoft.com/office/drawing/2014/main" val="20000"/>
                    </a:ext>
                  </a:extLst>
                </a:gridCol>
              </a:tblGrid>
              <a:tr h="1052940">
                <a:tc>
                  <a:txBody>
                    <a:bodyPr/>
                    <a:lstStyle/>
                    <a:p>
                      <a:pPr marL="0" marR="0" indent="0" algn="l" defTabSz="914400" rtl="0" eaLnBrk="1" fontAlgn="auto" latinLnBrk="0" hangingPunct="1">
                        <a:lnSpc>
                          <a:spcPct val="200000"/>
                        </a:lnSpc>
                        <a:spcBef>
                          <a:spcPts val="0"/>
                        </a:spcBef>
                        <a:spcAft>
                          <a:spcPts val="0"/>
                        </a:spcAft>
                        <a:buClrTx/>
                        <a:buSzTx/>
                        <a:buFontTx/>
                        <a:buNone/>
                        <a:tabLst/>
                        <a:defRPr/>
                      </a:pPr>
                      <a:r>
                        <a:rPr lang="en-US" sz="2400" dirty="0">
                          <a:solidFill>
                            <a:schemeClr val="bg1"/>
                          </a:solidFill>
                          <a:latin typeface="Segoe UI" panose="020B0502040204020203" pitchFamily="34" charset="0"/>
                          <a:cs typeface="Segoe UI" panose="020B0502040204020203" pitchFamily="34" charset="0"/>
                        </a:rPr>
                        <a:t>http://www.puneusergroup.org</a:t>
                      </a:r>
                    </a:p>
                  </a:txBody>
                  <a:tcPr/>
                </a:tc>
                <a:extLst>
                  <a:ext uri="{0D108BD9-81ED-4DB2-BD59-A6C34878D82A}">
                    <a16:rowId xmlns:a16="http://schemas.microsoft.com/office/drawing/2014/main" val="10000"/>
                  </a:ext>
                </a:extLst>
              </a:tr>
              <a:tr h="1052940">
                <a:tc>
                  <a:txBody>
                    <a:bodyPr/>
                    <a:lstStyle/>
                    <a:p>
                      <a:pPr marL="0" marR="0" indent="0" algn="l" defTabSz="914400" rtl="0" eaLnBrk="1" fontAlgn="auto" latinLnBrk="0" hangingPunct="1">
                        <a:lnSpc>
                          <a:spcPct val="200000"/>
                        </a:lnSpc>
                        <a:spcBef>
                          <a:spcPts val="0"/>
                        </a:spcBef>
                        <a:spcAft>
                          <a:spcPts val="0"/>
                        </a:spcAft>
                        <a:buClrTx/>
                        <a:buSzTx/>
                        <a:buFontTx/>
                        <a:buNone/>
                        <a:tabLst/>
                        <a:defRPr/>
                      </a:pPr>
                      <a:r>
                        <a:rPr lang="en-US" sz="2400" dirty="0">
                          <a:solidFill>
                            <a:schemeClr val="bg1"/>
                          </a:solidFill>
                          <a:latin typeface="Segoe UI" panose="020B0502040204020203" pitchFamily="34" charset="0"/>
                          <a:cs typeface="Segoe UI" panose="020B0502040204020203" pitchFamily="34" charset="0"/>
                        </a:rPr>
                        <a:t>http://www.facebook.com/puneusergroup</a:t>
                      </a:r>
                    </a:p>
                  </a:txBody>
                  <a:tcPr/>
                </a:tc>
                <a:extLst>
                  <a:ext uri="{0D108BD9-81ED-4DB2-BD59-A6C34878D82A}">
                    <a16:rowId xmlns:a16="http://schemas.microsoft.com/office/drawing/2014/main" val="10001"/>
                  </a:ext>
                </a:extLst>
              </a:tr>
              <a:tr h="1052940">
                <a:tc>
                  <a:txBody>
                    <a:bodyPr/>
                    <a:lstStyle/>
                    <a:p>
                      <a:pPr marL="0" marR="0" indent="0" algn="l" defTabSz="914400" rtl="0" eaLnBrk="1" fontAlgn="auto" latinLnBrk="0" hangingPunct="1">
                        <a:lnSpc>
                          <a:spcPct val="200000"/>
                        </a:lnSpc>
                        <a:spcBef>
                          <a:spcPts val="0"/>
                        </a:spcBef>
                        <a:spcAft>
                          <a:spcPts val="0"/>
                        </a:spcAft>
                        <a:buClrTx/>
                        <a:buSzTx/>
                        <a:buFontTx/>
                        <a:buNone/>
                        <a:tabLst/>
                        <a:defRPr/>
                      </a:pPr>
                      <a:r>
                        <a:rPr lang="en-US" sz="2400" dirty="0">
                          <a:solidFill>
                            <a:schemeClr val="bg1"/>
                          </a:solidFill>
                          <a:latin typeface="Segoe UI" panose="020B0502040204020203" pitchFamily="34" charset="0"/>
                          <a:cs typeface="Segoe UI" panose="020B0502040204020203" pitchFamily="34" charset="0"/>
                        </a:rPr>
                        <a:t>http://twitter.com/puneusergroup</a:t>
                      </a:r>
                    </a:p>
                  </a:txBody>
                  <a:tcPr/>
                </a:tc>
                <a:extLst>
                  <a:ext uri="{0D108BD9-81ED-4DB2-BD59-A6C34878D82A}">
                    <a16:rowId xmlns:a16="http://schemas.microsoft.com/office/drawing/2014/main" val="10002"/>
                  </a:ext>
                </a:extLst>
              </a:tr>
              <a:tr h="1052940">
                <a:tc>
                  <a:txBody>
                    <a:bodyPr/>
                    <a:lstStyle/>
                    <a:p>
                      <a:pPr marL="0" marR="0" indent="0" algn="l" defTabSz="914400" rtl="0" eaLnBrk="1" fontAlgn="auto" latinLnBrk="0" hangingPunct="1">
                        <a:lnSpc>
                          <a:spcPct val="200000"/>
                        </a:lnSpc>
                        <a:spcBef>
                          <a:spcPts val="0"/>
                        </a:spcBef>
                        <a:spcAft>
                          <a:spcPts val="0"/>
                        </a:spcAft>
                        <a:buClrTx/>
                        <a:buSzTx/>
                        <a:buFontTx/>
                        <a:buNone/>
                        <a:tabLst/>
                        <a:defRPr/>
                      </a:pPr>
                      <a:r>
                        <a:rPr lang="en-IN" sz="2400" dirty="0">
                          <a:solidFill>
                            <a:schemeClr val="bg1"/>
                          </a:solidFill>
                          <a:latin typeface="Segoe UI" panose="020B0502040204020203" pitchFamily="34" charset="0"/>
                          <a:cs typeface="Segoe UI" panose="020B0502040204020203" pitchFamily="34" charset="0"/>
                        </a:rPr>
                        <a:t>http://www.linkedin.com/groups/Pune-User-Group-2023294</a:t>
                      </a:r>
                    </a:p>
                  </a:txBody>
                  <a:tcPr/>
                </a:tc>
                <a:extLst>
                  <a:ext uri="{0D108BD9-81ED-4DB2-BD59-A6C34878D82A}">
                    <a16:rowId xmlns:a16="http://schemas.microsoft.com/office/drawing/2014/main" val="10003"/>
                  </a:ext>
                </a:extLst>
              </a:tr>
            </a:tbl>
          </a:graphicData>
        </a:graphic>
      </p:graphicFrame>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6001" y="2893541"/>
            <a:ext cx="557335" cy="55733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6001" y="3920676"/>
            <a:ext cx="557335" cy="557335"/>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76001" y="4947811"/>
            <a:ext cx="557335" cy="557335"/>
          </a:xfrm>
          <a:prstGeom prst="rect">
            <a:avLst/>
          </a:prstGeom>
        </p:spPr>
      </p:pic>
      <p:sp>
        <p:nvSpPr>
          <p:cNvPr id="2" name="Footer Placeholder 1">
            <a:extLst>
              <a:ext uri="{FF2B5EF4-FFF2-40B4-BE49-F238E27FC236}">
                <a16:creationId xmlns:a16="http://schemas.microsoft.com/office/drawing/2014/main" id="{C5B63066-3ECC-414F-9C44-250E33D9C2A2}"/>
              </a:ext>
            </a:extLst>
          </p:cNvPr>
          <p:cNvSpPr>
            <a:spLocks noGrp="1"/>
          </p:cNvSpPr>
          <p:nvPr>
            <p:ph type="ftr" sz="quarter" idx="11"/>
          </p:nvPr>
        </p:nvSpPr>
        <p:spPr/>
        <p:txBody>
          <a:bodyPr/>
          <a:lstStyle/>
          <a:p>
            <a:r>
              <a:rPr lang="en-IN" dirty="0">
                <a:solidFill>
                  <a:schemeClr val="bg1"/>
                </a:solidFill>
              </a:rPr>
              <a:t>#GlobalAzure</a:t>
            </a:r>
          </a:p>
        </p:txBody>
      </p:sp>
      <p:sp>
        <p:nvSpPr>
          <p:cNvPr id="3" name="Slide Number Placeholder 2">
            <a:extLst>
              <a:ext uri="{FF2B5EF4-FFF2-40B4-BE49-F238E27FC236}">
                <a16:creationId xmlns:a16="http://schemas.microsoft.com/office/drawing/2014/main" id="{299254F3-9549-4E91-AC3C-FDB15289D109}"/>
              </a:ext>
            </a:extLst>
          </p:cNvPr>
          <p:cNvSpPr>
            <a:spLocks noGrp="1"/>
          </p:cNvSpPr>
          <p:nvPr>
            <p:ph type="sldNum" sz="quarter" idx="12"/>
          </p:nvPr>
        </p:nvSpPr>
        <p:spPr/>
        <p:txBody>
          <a:bodyPr/>
          <a:lstStyle/>
          <a:p>
            <a:fld id="{C6661B0B-F26E-4689-AEF0-BF2885534D35}" type="slidenum">
              <a:rPr lang="en-IN" smtClean="0"/>
              <a:t>10</a:t>
            </a:fld>
            <a:endParaRPr lang="en-IN" dirty="0"/>
          </a:p>
        </p:txBody>
      </p:sp>
    </p:spTree>
    <p:extLst>
      <p:ext uri="{BB962C8B-B14F-4D97-AF65-F5344CB8AC3E}">
        <p14:creationId xmlns:p14="http://schemas.microsoft.com/office/powerpoint/2010/main" val="2431042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bg1"/>
                </a:solidFill>
                <a:latin typeface="Segoe UI" panose="020B0502040204020203" pitchFamily="34" charset="0"/>
                <a:cs typeface="Segoe UI" panose="020B0502040204020203" pitchFamily="34" charset="0"/>
              </a:rPr>
              <a:t>Get connected…</a:t>
            </a:r>
            <a:endParaRPr lang="en-IN" dirty="0">
              <a:solidFill>
                <a:schemeClr val="bg1"/>
              </a:solidFill>
              <a:latin typeface="Segoe UI" panose="020B0502040204020203" pitchFamily="34" charset="0"/>
              <a:cs typeface="Segoe UI" panose="020B0502040204020203" pitchFamily="34" charset="0"/>
            </a:endParaRPr>
          </a:p>
        </p:txBody>
      </p:sp>
      <p:sp>
        <p:nvSpPr>
          <p:cNvPr id="6" name="Content Placeholder 5"/>
          <p:cNvSpPr>
            <a:spLocks noGrp="1"/>
          </p:cNvSpPr>
          <p:nvPr>
            <p:ph idx="1"/>
          </p:nvPr>
        </p:nvSpPr>
        <p:spPr/>
        <p:txBody>
          <a:bodyPr/>
          <a:lstStyle/>
          <a:p>
            <a:pPr marL="0" indent="0">
              <a:buNone/>
            </a:pPr>
            <a:r>
              <a:rPr lang="en-US" dirty="0">
                <a:solidFill>
                  <a:schemeClr val="bg1"/>
                </a:solidFill>
                <a:latin typeface="Segoe UI" panose="020B0502040204020203" pitchFamily="34" charset="0"/>
                <a:cs typeface="Segoe UI" panose="020B0502040204020203" pitchFamily="34" charset="0"/>
              </a:rPr>
              <a:t>			</a:t>
            </a:r>
            <a:r>
              <a:rPr lang="en-IN" dirty="0">
                <a:solidFill>
                  <a:schemeClr val="bg1"/>
                </a:solidFill>
                <a:latin typeface="Segoe UI" panose="020B0502040204020203" pitchFamily="34" charset="0"/>
                <a:cs typeface="Segoe UI" panose="020B0502040204020203" pitchFamily="34" charset="0"/>
              </a:rPr>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36608" y="53772"/>
            <a:ext cx="2655397" cy="1770265"/>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477084746"/>
              </p:ext>
            </p:extLst>
          </p:nvPr>
        </p:nvGraphicFramePr>
        <p:xfrm>
          <a:off x="301743" y="1733413"/>
          <a:ext cx="9769910" cy="4211760"/>
        </p:xfrm>
        <a:graphic>
          <a:graphicData uri="http://schemas.openxmlformats.org/drawingml/2006/table">
            <a:tbl>
              <a:tblPr firstRow="1" bandRow="1">
                <a:tableStyleId>{2D5ABB26-0587-4C30-8999-92F81FD0307C}</a:tableStyleId>
              </a:tblPr>
              <a:tblGrid>
                <a:gridCol w="9769910">
                  <a:extLst>
                    <a:ext uri="{9D8B030D-6E8A-4147-A177-3AD203B41FA5}">
                      <a16:colId xmlns:a16="http://schemas.microsoft.com/office/drawing/2014/main" val="20000"/>
                    </a:ext>
                  </a:extLst>
                </a:gridCol>
              </a:tblGrid>
              <a:tr h="1052940">
                <a:tc>
                  <a:txBody>
                    <a:bodyPr/>
                    <a:lstStyle/>
                    <a:p>
                      <a:r>
                        <a:rPr lang="en-US" sz="2400" b="1" dirty="0">
                          <a:solidFill>
                            <a:schemeClr val="bg1"/>
                          </a:solidFill>
                        </a:rPr>
                        <a:t>http://www.e-zest.com/</a:t>
                      </a:r>
                      <a:r>
                        <a:rPr lang="en-US" sz="2400" b="1" kern="1200" dirty="0">
                          <a:solidFill>
                            <a:schemeClr val="bg1"/>
                          </a:solidFill>
                          <a:latin typeface="Segoe UI" panose="020B0502040204020203" pitchFamily="34" charset="0"/>
                          <a:ea typeface="+mn-ea"/>
                          <a:cs typeface="Segoe UI" panose="020B0502040204020203" pitchFamily="34" charset="0"/>
                        </a:rPr>
                        <a:t>monitoring-your-microsoft-azure-workload</a:t>
                      </a:r>
                    </a:p>
                  </a:txBody>
                  <a:tcPr/>
                </a:tc>
                <a:extLst>
                  <a:ext uri="{0D108BD9-81ED-4DB2-BD59-A6C34878D82A}">
                    <a16:rowId xmlns:a16="http://schemas.microsoft.com/office/drawing/2014/main" val="10000"/>
                  </a:ext>
                </a:extLst>
              </a:tr>
              <a:tr h="1052940">
                <a:tc>
                  <a:txBody>
                    <a:bodyPr/>
                    <a:lstStyle/>
                    <a:p>
                      <a:pPr marL="0" marR="0" indent="0" algn="l" defTabSz="914400" rtl="0" eaLnBrk="1" fontAlgn="auto" latinLnBrk="0" hangingPunct="1">
                        <a:lnSpc>
                          <a:spcPct val="200000"/>
                        </a:lnSpc>
                        <a:spcBef>
                          <a:spcPts val="0"/>
                        </a:spcBef>
                        <a:spcAft>
                          <a:spcPts val="0"/>
                        </a:spcAft>
                        <a:buClrTx/>
                        <a:buSzTx/>
                        <a:buFontTx/>
                        <a:buNone/>
                        <a:tabLst/>
                        <a:defRPr/>
                      </a:pPr>
                      <a:r>
                        <a:rPr lang="en-US" sz="2400" b="1" dirty="0">
                          <a:solidFill>
                            <a:schemeClr val="bg1"/>
                          </a:solidFill>
                          <a:latin typeface="Segoe UI" panose="020B0502040204020203" pitchFamily="34" charset="0"/>
                          <a:cs typeface="Segoe UI" panose="020B0502040204020203" pitchFamily="34" charset="0"/>
                        </a:rPr>
                        <a:t>http://www.dotnetcurry.com/author/vikram-pendse</a:t>
                      </a:r>
                    </a:p>
                  </a:txBody>
                  <a:tcPr/>
                </a:tc>
                <a:extLst>
                  <a:ext uri="{0D108BD9-81ED-4DB2-BD59-A6C34878D82A}">
                    <a16:rowId xmlns:a16="http://schemas.microsoft.com/office/drawing/2014/main" val="10001"/>
                  </a:ext>
                </a:extLst>
              </a:tr>
              <a:tr h="1052940">
                <a:tc>
                  <a:txBody>
                    <a:bodyPr/>
                    <a:lstStyle/>
                    <a:p>
                      <a:pPr marL="0" marR="0" indent="0" algn="l" defTabSz="914400" rtl="0" eaLnBrk="1" fontAlgn="auto" latinLnBrk="0" hangingPunct="1">
                        <a:lnSpc>
                          <a:spcPct val="200000"/>
                        </a:lnSpc>
                        <a:spcBef>
                          <a:spcPts val="0"/>
                        </a:spcBef>
                        <a:spcAft>
                          <a:spcPts val="0"/>
                        </a:spcAft>
                        <a:buClrTx/>
                        <a:buSzTx/>
                        <a:buFontTx/>
                        <a:buNone/>
                        <a:tabLst/>
                        <a:defRPr/>
                      </a:pPr>
                      <a:r>
                        <a:rPr lang="en-US" sz="2400" b="1" dirty="0">
                          <a:solidFill>
                            <a:schemeClr val="bg1"/>
                          </a:solidFill>
                          <a:latin typeface="Segoe UI" panose="020B0502040204020203" pitchFamily="34" charset="0"/>
                          <a:cs typeface="Segoe UI" panose="020B0502040204020203" pitchFamily="34" charset="0"/>
                        </a:rPr>
                        <a:t>https://developer.microsoft.com/en-us/advocates/index.html</a:t>
                      </a:r>
                    </a:p>
                  </a:txBody>
                  <a:tcPr/>
                </a:tc>
                <a:extLst>
                  <a:ext uri="{0D108BD9-81ED-4DB2-BD59-A6C34878D82A}">
                    <a16:rowId xmlns:a16="http://schemas.microsoft.com/office/drawing/2014/main" val="10002"/>
                  </a:ext>
                </a:extLst>
              </a:tr>
              <a:tr h="1052940">
                <a:tc>
                  <a:txBody>
                    <a:bodyPr/>
                    <a:lstStyle/>
                    <a:p>
                      <a:pPr marL="0" marR="0" indent="0" algn="l" defTabSz="914400" rtl="0" eaLnBrk="1" fontAlgn="auto" latinLnBrk="0" hangingPunct="1">
                        <a:lnSpc>
                          <a:spcPct val="200000"/>
                        </a:lnSpc>
                        <a:spcBef>
                          <a:spcPts val="0"/>
                        </a:spcBef>
                        <a:spcAft>
                          <a:spcPts val="0"/>
                        </a:spcAft>
                        <a:buClrTx/>
                        <a:buSzTx/>
                        <a:buFontTx/>
                        <a:buNone/>
                        <a:tabLst/>
                        <a:defRPr/>
                      </a:pPr>
                      <a:r>
                        <a:rPr lang="en-IN" sz="2400" b="1" dirty="0">
                          <a:solidFill>
                            <a:schemeClr val="bg1"/>
                          </a:solidFill>
                          <a:latin typeface="Segoe UI" panose="020B0502040204020203" pitchFamily="34" charset="0"/>
                          <a:cs typeface="Segoe UI" panose="020B0502040204020203" pitchFamily="34" charset="0"/>
                        </a:rPr>
                        <a:t>https://azure.microsoft.com</a:t>
                      </a:r>
                    </a:p>
                  </a:txBody>
                  <a:tcPr/>
                </a:tc>
                <a:extLst>
                  <a:ext uri="{0D108BD9-81ED-4DB2-BD59-A6C34878D82A}">
                    <a16:rowId xmlns:a16="http://schemas.microsoft.com/office/drawing/2014/main" val="10003"/>
                  </a:ext>
                </a:extLst>
              </a:tr>
            </a:tbl>
          </a:graphicData>
        </a:graphic>
      </p:graphicFrame>
      <p:sp>
        <p:nvSpPr>
          <p:cNvPr id="2" name="Footer Placeholder 1">
            <a:extLst>
              <a:ext uri="{FF2B5EF4-FFF2-40B4-BE49-F238E27FC236}">
                <a16:creationId xmlns:a16="http://schemas.microsoft.com/office/drawing/2014/main" id="{C5B63066-3ECC-414F-9C44-250E33D9C2A2}"/>
              </a:ext>
            </a:extLst>
          </p:cNvPr>
          <p:cNvSpPr>
            <a:spLocks noGrp="1"/>
          </p:cNvSpPr>
          <p:nvPr>
            <p:ph type="ftr" sz="quarter" idx="11"/>
          </p:nvPr>
        </p:nvSpPr>
        <p:spPr/>
        <p:txBody>
          <a:bodyPr/>
          <a:lstStyle/>
          <a:p>
            <a:r>
              <a:rPr lang="en-IN" dirty="0">
                <a:solidFill>
                  <a:schemeClr val="bg1"/>
                </a:solidFill>
              </a:rPr>
              <a:t>#GlobalAzure</a:t>
            </a:r>
          </a:p>
        </p:txBody>
      </p:sp>
      <p:sp>
        <p:nvSpPr>
          <p:cNvPr id="3" name="Slide Number Placeholder 2">
            <a:extLst>
              <a:ext uri="{FF2B5EF4-FFF2-40B4-BE49-F238E27FC236}">
                <a16:creationId xmlns:a16="http://schemas.microsoft.com/office/drawing/2014/main" id="{299254F3-9549-4E91-AC3C-FDB15289D109}"/>
              </a:ext>
            </a:extLst>
          </p:cNvPr>
          <p:cNvSpPr>
            <a:spLocks noGrp="1"/>
          </p:cNvSpPr>
          <p:nvPr>
            <p:ph type="sldNum" sz="quarter" idx="12"/>
          </p:nvPr>
        </p:nvSpPr>
        <p:spPr/>
        <p:txBody>
          <a:bodyPr/>
          <a:lstStyle/>
          <a:p>
            <a:fld id="{C6661B0B-F26E-4689-AEF0-BF2885534D35}" type="slidenum">
              <a:rPr lang="en-IN" smtClean="0"/>
              <a:t>11</a:t>
            </a:fld>
            <a:endParaRPr lang="en-IN" dirty="0"/>
          </a:p>
        </p:txBody>
      </p:sp>
      <p:pic>
        <p:nvPicPr>
          <p:cNvPr id="12" name="Picture 11">
            <a:extLst>
              <a:ext uri="{FF2B5EF4-FFF2-40B4-BE49-F238E27FC236}">
                <a16:creationId xmlns:a16="http://schemas.microsoft.com/office/drawing/2014/main" id="{A8040F65-3DCE-4F0A-89AD-157EFC33EE47}"/>
              </a:ext>
            </a:extLst>
          </p:cNvPr>
          <p:cNvPicPr>
            <a:picLocks noChangeAspect="1"/>
          </p:cNvPicPr>
          <p:nvPr/>
        </p:nvPicPr>
        <p:blipFill>
          <a:blip r:embed="rId3"/>
          <a:stretch>
            <a:fillRect/>
          </a:stretch>
        </p:blipFill>
        <p:spPr>
          <a:xfrm>
            <a:off x="9982200" y="2010035"/>
            <a:ext cx="1997935" cy="1524169"/>
          </a:xfrm>
          <a:prstGeom prst="rect">
            <a:avLst/>
          </a:prstGeom>
        </p:spPr>
      </p:pic>
      <p:pic>
        <p:nvPicPr>
          <p:cNvPr id="9218" name="Picture 2" descr="Developer Advocate Bit in a Red T-Shirt with Developer Advocate label.">
            <a:extLst>
              <a:ext uri="{FF2B5EF4-FFF2-40B4-BE49-F238E27FC236}">
                <a16:creationId xmlns:a16="http://schemas.microsoft.com/office/drawing/2014/main" id="{6DA1C3D9-B8E3-4696-B56B-92A032755DA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46504" y="3720202"/>
            <a:ext cx="4545496" cy="2636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917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7417904" cy="1325563"/>
          </a:xfrm>
        </p:spPr>
        <p:txBody>
          <a:bodyPr/>
          <a:lstStyle/>
          <a:p>
            <a:r>
              <a:rPr lang="en-US" dirty="0">
                <a:solidFill>
                  <a:schemeClr val="bg1"/>
                </a:solidFill>
                <a:latin typeface="Segoe UI" panose="020B0502040204020203" pitchFamily="34" charset="0"/>
                <a:cs typeface="Segoe UI" panose="020B0502040204020203" pitchFamily="34" charset="0"/>
              </a:rPr>
              <a:t>See you in GAB 2019…</a:t>
            </a:r>
            <a:endParaRPr lang="en-IN" dirty="0">
              <a:solidFill>
                <a:schemeClr val="bg1"/>
              </a:solidFill>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36608" y="53772"/>
            <a:ext cx="2655397" cy="177026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522" y="2340715"/>
            <a:ext cx="557335" cy="55733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1129" y="3810710"/>
            <a:ext cx="557335" cy="557335"/>
          </a:xfrm>
          <a:prstGeom prst="rect">
            <a:avLst/>
          </a:prstGeom>
        </p:spPr>
      </p:pic>
      <p:sp>
        <p:nvSpPr>
          <p:cNvPr id="2" name="Footer Placeholder 1">
            <a:extLst>
              <a:ext uri="{FF2B5EF4-FFF2-40B4-BE49-F238E27FC236}">
                <a16:creationId xmlns:a16="http://schemas.microsoft.com/office/drawing/2014/main" id="{C5B63066-3ECC-414F-9C44-250E33D9C2A2}"/>
              </a:ext>
            </a:extLst>
          </p:cNvPr>
          <p:cNvSpPr>
            <a:spLocks noGrp="1"/>
          </p:cNvSpPr>
          <p:nvPr>
            <p:ph type="ftr" sz="quarter" idx="11"/>
          </p:nvPr>
        </p:nvSpPr>
        <p:spPr/>
        <p:txBody>
          <a:bodyPr/>
          <a:lstStyle/>
          <a:p>
            <a:r>
              <a:rPr lang="en-IN" dirty="0">
                <a:solidFill>
                  <a:schemeClr val="bg1"/>
                </a:solidFill>
              </a:rPr>
              <a:t>#GlobalAzure</a:t>
            </a:r>
          </a:p>
        </p:txBody>
      </p:sp>
      <p:sp>
        <p:nvSpPr>
          <p:cNvPr id="3" name="Slide Number Placeholder 2">
            <a:extLst>
              <a:ext uri="{FF2B5EF4-FFF2-40B4-BE49-F238E27FC236}">
                <a16:creationId xmlns:a16="http://schemas.microsoft.com/office/drawing/2014/main" id="{299254F3-9549-4E91-AC3C-FDB15289D109}"/>
              </a:ext>
            </a:extLst>
          </p:cNvPr>
          <p:cNvSpPr>
            <a:spLocks noGrp="1"/>
          </p:cNvSpPr>
          <p:nvPr>
            <p:ph type="sldNum" sz="quarter" idx="12"/>
          </p:nvPr>
        </p:nvSpPr>
        <p:spPr/>
        <p:txBody>
          <a:bodyPr/>
          <a:lstStyle/>
          <a:p>
            <a:fld id="{C6661B0B-F26E-4689-AEF0-BF2885534D35}" type="slidenum">
              <a:rPr lang="en-IN" smtClean="0"/>
              <a:t>12</a:t>
            </a:fld>
            <a:endParaRPr lang="en-IN" dirty="0"/>
          </a:p>
        </p:txBody>
      </p:sp>
      <p:sp>
        <p:nvSpPr>
          <p:cNvPr id="15" name="Rectangle 14">
            <a:extLst>
              <a:ext uri="{FF2B5EF4-FFF2-40B4-BE49-F238E27FC236}">
                <a16:creationId xmlns:a16="http://schemas.microsoft.com/office/drawing/2014/main" id="{D4555CF4-6602-420F-B6AE-10C4970DEEC8}"/>
              </a:ext>
            </a:extLst>
          </p:cNvPr>
          <p:cNvSpPr/>
          <p:nvPr/>
        </p:nvSpPr>
        <p:spPr>
          <a:xfrm>
            <a:off x="2004665" y="2078082"/>
            <a:ext cx="4419800" cy="819968"/>
          </a:xfrm>
          <a:prstGeom prst="rect">
            <a:avLst/>
          </a:prstGeom>
        </p:spPr>
        <p:txBody>
          <a:bodyPr wrap="none">
            <a:spAutoFit/>
          </a:bodyPr>
          <a:lstStyle/>
          <a:p>
            <a:pPr>
              <a:lnSpc>
                <a:spcPct val="200000"/>
              </a:lnSpc>
              <a:defRPr/>
            </a:pPr>
            <a:r>
              <a:rPr lang="en-US" sz="2800" b="1" dirty="0">
                <a:solidFill>
                  <a:schemeClr val="bg1"/>
                </a:solidFill>
                <a:latin typeface="Segoe UI" panose="020B0502040204020203" pitchFamily="34" charset="0"/>
                <a:cs typeface="Segoe UI" panose="020B0502040204020203" pitchFamily="34" charset="0"/>
              </a:rPr>
              <a:t>vikram.pendse@e-zest.in</a:t>
            </a:r>
          </a:p>
        </p:txBody>
      </p:sp>
      <p:sp>
        <p:nvSpPr>
          <p:cNvPr id="16" name="Rectangle 15">
            <a:extLst>
              <a:ext uri="{FF2B5EF4-FFF2-40B4-BE49-F238E27FC236}">
                <a16:creationId xmlns:a16="http://schemas.microsoft.com/office/drawing/2014/main" id="{6D7B5B08-C66A-4C4A-B4CC-D483B65E3F87}"/>
              </a:ext>
            </a:extLst>
          </p:cNvPr>
          <p:cNvSpPr/>
          <p:nvPr/>
        </p:nvSpPr>
        <p:spPr>
          <a:xfrm>
            <a:off x="2004665" y="3548077"/>
            <a:ext cx="2932726" cy="819968"/>
          </a:xfrm>
          <a:prstGeom prst="rect">
            <a:avLst/>
          </a:prstGeom>
        </p:spPr>
        <p:txBody>
          <a:bodyPr wrap="none">
            <a:spAutoFit/>
          </a:bodyPr>
          <a:lstStyle/>
          <a:p>
            <a:pPr>
              <a:lnSpc>
                <a:spcPct val="200000"/>
              </a:lnSpc>
              <a:defRPr/>
            </a:pPr>
            <a:r>
              <a:rPr lang="en-US" sz="2800" b="1" dirty="0">
                <a:solidFill>
                  <a:schemeClr val="bg1"/>
                </a:solidFill>
                <a:latin typeface="Segoe UI" panose="020B0502040204020203" pitchFamily="34" charset="0"/>
                <a:cs typeface="Segoe UI" panose="020B0502040204020203" pitchFamily="34" charset="0"/>
              </a:rPr>
              <a:t>@VikramPendse</a:t>
            </a:r>
          </a:p>
        </p:txBody>
      </p:sp>
    </p:spTree>
    <p:extLst>
      <p:ext uri="{BB962C8B-B14F-4D97-AF65-F5344CB8AC3E}">
        <p14:creationId xmlns:p14="http://schemas.microsoft.com/office/powerpoint/2010/main" val="515477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006" y="816473"/>
            <a:ext cx="6265989" cy="3963687"/>
          </a:xfrm>
          <a:prstGeom prst="rect">
            <a:avLst/>
          </a:prstGeom>
        </p:spPr>
      </p:pic>
      <p:sp>
        <p:nvSpPr>
          <p:cNvPr id="4" name="TextBox 3"/>
          <p:cNvSpPr txBox="1"/>
          <p:nvPr/>
        </p:nvSpPr>
        <p:spPr>
          <a:xfrm>
            <a:off x="2720634" y="816473"/>
            <a:ext cx="6750732" cy="461665"/>
          </a:xfrm>
          <a:prstGeom prst="rect">
            <a:avLst/>
          </a:prstGeom>
          <a:noFill/>
        </p:spPr>
        <p:txBody>
          <a:bodyPr wrap="square" rtlCol="0">
            <a:spAutoFit/>
          </a:bodyPr>
          <a:lstStyle/>
          <a:p>
            <a:r>
              <a:rPr lang="en-US" sz="2400" i="1" dirty="0">
                <a:solidFill>
                  <a:schemeClr val="bg1"/>
                </a:solidFill>
                <a:latin typeface="Segoe UI Light" panose="020B0502040204020203" pitchFamily="34" charset="0"/>
                <a:cs typeface="Segoe UI Light" panose="020B0502040204020203" pitchFamily="34" charset="0"/>
              </a:rPr>
              <a:t>Celebrating 14 glorious years of sharing passion</a:t>
            </a:r>
            <a:endParaRPr lang="en-IN" sz="2400" i="1" dirty="0">
              <a:solidFill>
                <a:schemeClr val="bg1"/>
              </a:solidFill>
              <a:latin typeface="Segoe UI Light" panose="020B0502040204020203" pitchFamily="34" charset="0"/>
              <a:cs typeface="Segoe UI Light" panose="020B0502040204020203" pitchFamily="34" charset="0"/>
            </a:endParaRPr>
          </a:p>
        </p:txBody>
      </p:sp>
      <p:sp>
        <p:nvSpPr>
          <p:cNvPr id="5" name="Slide Number Placeholder 4">
            <a:extLst>
              <a:ext uri="{FF2B5EF4-FFF2-40B4-BE49-F238E27FC236}">
                <a16:creationId xmlns:a16="http://schemas.microsoft.com/office/drawing/2014/main" id="{9C45728D-ABFE-4DAF-8B45-D5DC5E8FBE0E}"/>
              </a:ext>
            </a:extLst>
          </p:cNvPr>
          <p:cNvSpPr>
            <a:spLocks noGrp="1"/>
          </p:cNvSpPr>
          <p:nvPr>
            <p:ph type="sldNum" sz="quarter" idx="12"/>
          </p:nvPr>
        </p:nvSpPr>
        <p:spPr/>
        <p:txBody>
          <a:bodyPr/>
          <a:lstStyle/>
          <a:p>
            <a:fld id="{C6661B0B-F26E-4689-AEF0-BF2885534D35}" type="slidenum">
              <a:rPr lang="en-IN" smtClean="0"/>
              <a:t>13</a:t>
            </a:fld>
            <a:endParaRPr lang="en-IN"/>
          </a:p>
        </p:txBody>
      </p:sp>
      <p:sp>
        <p:nvSpPr>
          <p:cNvPr id="6" name="TextBox 5">
            <a:extLst>
              <a:ext uri="{FF2B5EF4-FFF2-40B4-BE49-F238E27FC236}">
                <a16:creationId xmlns:a16="http://schemas.microsoft.com/office/drawing/2014/main" id="{6B023493-990B-4B07-A9AD-D8B34ED6E10C}"/>
              </a:ext>
            </a:extLst>
          </p:cNvPr>
          <p:cNvSpPr txBox="1"/>
          <p:nvPr/>
        </p:nvSpPr>
        <p:spPr>
          <a:xfrm>
            <a:off x="2478263" y="4650304"/>
            <a:ext cx="6750732" cy="707886"/>
          </a:xfrm>
          <a:prstGeom prst="rect">
            <a:avLst/>
          </a:prstGeom>
          <a:noFill/>
        </p:spPr>
        <p:txBody>
          <a:bodyPr wrap="square" rtlCol="0">
            <a:spAutoFit/>
          </a:bodyPr>
          <a:lstStyle/>
          <a:p>
            <a:pPr algn="ctr"/>
            <a:r>
              <a:rPr lang="en-US" sz="4000" b="1" dirty="0">
                <a:solidFill>
                  <a:schemeClr val="bg1"/>
                </a:solidFill>
                <a:latin typeface="Segoe UI Light" panose="020B0502040204020203" pitchFamily="34" charset="0"/>
                <a:cs typeface="Segoe UI Light" panose="020B0502040204020203" pitchFamily="34" charset="0"/>
              </a:rPr>
              <a:t>PUG Technology Foundation</a:t>
            </a:r>
            <a:endParaRPr lang="en-IN" sz="4000" b="1" dirty="0">
              <a:solidFill>
                <a:schemeClr val="bg1"/>
              </a:solidFill>
              <a:latin typeface="Segoe UI Light" panose="020B0502040204020203" pitchFamily="34" charset="0"/>
              <a:cs typeface="Segoe UI Light" panose="020B0502040204020203" pitchFamily="34" charset="0"/>
            </a:endParaRPr>
          </a:p>
        </p:txBody>
      </p:sp>
      <p:sp>
        <p:nvSpPr>
          <p:cNvPr id="7" name="Title 1">
            <a:extLst>
              <a:ext uri="{FF2B5EF4-FFF2-40B4-BE49-F238E27FC236}">
                <a16:creationId xmlns:a16="http://schemas.microsoft.com/office/drawing/2014/main" id="{E89134B6-C44B-4958-BE4B-BE1D2C87E449}"/>
              </a:ext>
            </a:extLst>
          </p:cNvPr>
          <p:cNvSpPr txBox="1">
            <a:spLocks/>
          </p:cNvSpPr>
          <p:nvPr/>
        </p:nvSpPr>
        <p:spPr>
          <a:xfrm>
            <a:off x="0" y="6114614"/>
            <a:ext cx="12192000" cy="6068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900" b="1" dirty="0">
                <a:solidFill>
                  <a:srgbClr val="FFFF00"/>
                </a:solidFill>
                <a:latin typeface="Segoe UI" panose="020B0502040204020203" pitchFamily="34" charset="0"/>
                <a:cs typeface="Segoe UI" panose="020B0502040204020203" pitchFamily="34" charset="0"/>
              </a:rPr>
              <a:t> * Disclaimer – All the icons and images used in the presentation are downloaded from Internet and used for presentation purpose only. Respective copyright is applicable. Name of the Microsoft products and logos have their respective trademarks. All rights reserved with the respective owner.</a:t>
            </a:r>
          </a:p>
        </p:txBody>
      </p:sp>
    </p:spTree>
    <p:extLst>
      <p:ext uri="{BB962C8B-B14F-4D97-AF65-F5344CB8AC3E}">
        <p14:creationId xmlns:p14="http://schemas.microsoft.com/office/powerpoint/2010/main" val="3856536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759328" y="0"/>
            <a:ext cx="1328008" cy="885337"/>
          </a:xfrm>
        </p:spPr>
      </p:pic>
      <p:sp>
        <p:nvSpPr>
          <p:cNvPr id="5" name="Footer Placeholder 2">
            <a:extLst>
              <a:ext uri="{FF2B5EF4-FFF2-40B4-BE49-F238E27FC236}">
                <a16:creationId xmlns:a16="http://schemas.microsoft.com/office/drawing/2014/main" id="{24852C94-D650-48CF-A452-7F01FACE2D52}"/>
              </a:ext>
            </a:extLst>
          </p:cNvPr>
          <p:cNvSpPr>
            <a:spLocks noGrp="1"/>
          </p:cNvSpPr>
          <p:nvPr>
            <p:ph type="ftr" sz="quarter" idx="11"/>
          </p:nvPr>
        </p:nvSpPr>
        <p:spPr>
          <a:xfrm>
            <a:off x="4038600" y="6356350"/>
            <a:ext cx="4114800" cy="365125"/>
          </a:xfrm>
        </p:spPr>
        <p:txBody>
          <a:bodyPr/>
          <a:lstStyle/>
          <a:p>
            <a:r>
              <a:rPr lang="en-IN" dirty="0"/>
              <a:t>#GlobalAzure</a:t>
            </a:r>
          </a:p>
        </p:txBody>
      </p:sp>
      <p:sp>
        <p:nvSpPr>
          <p:cNvPr id="11" name="Title 1">
            <a:extLst>
              <a:ext uri="{FF2B5EF4-FFF2-40B4-BE49-F238E27FC236}">
                <a16:creationId xmlns:a16="http://schemas.microsoft.com/office/drawing/2014/main" id="{EA38A5B4-48F5-4C64-B1AB-F396DDD48992}"/>
              </a:ext>
            </a:extLst>
          </p:cNvPr>
          <p:cNvSpPr>
            <a:spLocks noGrp="1"/>
          </p:cNvSpPr>
          <p:nvPr>
            <p:ph type="title"/>
          </p:nvPr>
        </p:nvSpPr>
        <p:spPr>
          <a:xfrm>
            <a:off x="294803" y="307262"/>
            <a:ext cx="10386391" cy="606861"/>
          </a:xfrm>
        </p:spPr>
        <p:txBody>
          <a:bodyPr>
            <a:normAutofit fontScale="90000"/>
          </a:bodyPr>
          <a:lstStyle/>
          <a:p>
            <a:r>
              <a:rPr lang="en-IN" sz="4400" dirty="0">
                <a:solidFill>
                  <a:schemeClr val="bg1"/>
                </a:solidFill>
                <a:latin typeface="Segoe UI" panose="020B0502040204020203" pitchFamily="34" charset="0"/>
                <a:cs typeface="Segoe UI" panose="020B0502040204020203" pitchFamily="34" charset="0"/>
              </a:rPr>
              <a:t>Agenda</a:t>
            </a:r>
          </a:p>
        </p:txBody>
      </p:sp>
      <p:sp>
        <p:nvSpPr>
          <p:cNvPr id="12" name="Title 1">
            <a:extLst>
              <a:ext uri="{FF2B5EF4-FFF2-40B4-BE49-F238E27FC236}">
                <a16:creationId xmlns:a16="http://schemas.microsoft.com/office/drawing/2014/main" id="{E33DEA76-E7F9-439A-AE67-B9D48116A7AB}"/>
              </a:ext>
            </a:extLst>
          </p:cNvPr>
          <p:cNvSpPr txBox="1">
            <a:spLocks/>
          </p:cNvSpPr>
          <p:nvPr/>
        </p:nvSpPr>
        <p:spPr>
          <a:xfrm>
            <a:off x="294803" y="1095353"/>
            <a:ext cx="10122786" cy="52609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IN" sz="2000" dirty="0">
                <a:solidFill>
                  <a:schemeClr val="bg1"/>
                </a:solidFill>
                <a:latin typeface="Segoe UI" panose="020B0502040204020203" pitchFamily="34" charset="0"/>
                <a:cs typeface="Segoe UI" panose="020B0502040204020203" pitchFamily="34" charset="0"/>
              </a:rPr>
              <a:t>Need of Monitoring</a:t>
            </a:r>
          </a:p>
          <a:p>
            <a:pPr marL="571500" indent="-571500">
              <a:buFont typeface="Arial" panose="020B0604020202020204" pitchFamily="34" charset="0"/>
              <a:buChar char="•"/>
            </a:pPr>
            <a:endParaRPr lang="en-IN" sz="2000" dirty="0">
              <a:solidFill>
                <a:schemeClr val="bg1"/>
              </a:solidFill>
              <a:latin typeface="Segoe UI" panose="020B0502040204020203" pitchFamily="34" charset="0"/>
              <a:cs typeface="Segoe UI" panose="020B0502040204020203" pitchFamily="34" charset="0"/>
            </a:endParaRPr>
          </a:p>
          <a:p>
            <a:pPr marL="571500" indent="-571500">
              <a:buFont typeface="Arial" panose="020B0604020202020204" pitchFamily="34" charset="0"/>
              <a:buChar char="•"/>
            </a:pPr>
            <a:r>
              <a:rPr lang="en-IN" sz="2000" dirty="0">
                <a:solidFill>
                  <a:schemeClr val="bg1"/>
                </a:solidFill>
                <a:latin typeface="Segoe UI" panose="020B0502040204020203" pitchFamily="34" charset="0"/>
                <a:cs typeface="Segoe UI" panose="020B0502040204020203" pitchFamily="34" charset="0"/>
              </a:rPr>
              <a:t>Various Monitoring Services ( + Some Security Offerings &amp; Value Add Services)</a:t>
            </a:r>
          </a:p>
          <a:p>
            <a:endParaRPr lang="en-IN" sz="2000" dirty="0">
              <a:solidFill>
                <a:schemeClr val="bg1"/>
              </a:solidFill>
              <a:latin typeface="Segoe UI" panose="020B0502040204020203" pitchFamily="34" charset="0"/>
              <a:cs typeface="Segoe UI" panose="020B0502040204020203" pitchFamily="34" charset="0"/>
            </a:endParaRPr>
          </a:p>
          <a:p>
            <a:r>
              <a:rPr lang="en-IN" sz="2000" dirty="0">
                <a:solidFill>
                  <a:schemeClr val="bg1"/>
                </a:solidFill>
                <a:latin typeface="Segoe UI" panose="020B0502040204020203" pitchFamily="34" charset="0"/>
                <a:cs typeface="Segoe UI" panose="020B0502040204020203" pitchFamily="34" charset="0"/>
              </a:rPr>
              <a:t>	DDoS Protection</a:t>
            </a:r>
          </a:p>
          <a:p>
            <a:endParaRPr lang="en-IN" sz="2000" dirty="0">
              <a:solidFill>
                <a:schemeClr val="bg1"/>
              </a:solidFill>
              <a:latin typeface="Segoe UI" panose="020B0502040204020203" pitchFamily="34" charset="0"/>
              <a:cs typeface="Segoe UI" panose="020B0502040204020203" pitchFamily="34" charset="0"/>
            </a:endParaRPr>
          </a:p>
          <a:p>
            <a:r>
              <a:rPr lang="en-IN" sz="2000" dirty="0">
                <a:solidFill>
                  <a:schemeClr val="bg1"/>
                </a:solidFill>
                <a:latin typeface="Segoe UI" panose="020B0502040204020203" pitchFamily="34" charset="0"/>
                <a:cs typeface="Segoe UI" panose="020B0502040204020203" pitchFamily="34" charset="0"/>
              </a:rPr>
              <a:t>	Network Watcher</a:t>
            </a:r>
          </a:p>
          <a:p>
            <a:endParaRPr lang="en-IN" sz="2000" dirty="0">
              <a:solidFill>
                <a:schemeClr val="bg1"/>
              </a:solidFill>
              <a:latin typeface="Segoe UI" panose="020B0502040204020203" pitchFamily="34" charset="0"/>
              <a:cs typeface="Segoe UI" panose="020B0502040204020203" pitchFamily="34" charset="0"/>
            </a:endParaRPr>
          </a:p>
          <a:p>
            <a:r>
              <a:rPr lang="en-IN" sz="2000" dirty="0">
                <a:solidFill>
                  <a:schemeClr val="bg1"/>
                </a:solidFill>
                <a:latin typeface="Segoe UI" panose="020B0502040204020203" pitchFamily="34" charset="0"/>
                <a:cs typeface="Segoe UI" panose="020B0502040204020203" pitchFamily="34" charset="0"/>
              </a:rPr>
              <a:t>	Log Analytics (OMS)</a:t>
            </a:r>
          </a:p>
          <a:p>
            <a:endParaRPr lang="en-IN" sz="2000" dirty="0">
              <a:solidFill>
                <a:schemeClr val="bg1"/>
              </a:solidFill>
              <a:latin typeface="Segoe UI" panose="020B0502040204020203" pitchFamily="34" charset="0"/>
              <a:cs typeface="Segoe UI" panose="020B0502040204020203" pitchFamily="34" charset="0"/>
            </a:endParaRPr>
          </a:p>
          <a:p>
            <a:r>
              <a:rPr lang="en-IN" sz="2000" dirty="0">
                <a:solidFill>
                  <a:schemeClr val="bg1"/>
                </a:solidFill>
                <a:latin typeface="Segoe UI" panose="020B0502040204020203" pitchFamily="34" charset="0"/>
                <a:cs typeface="Segoe UI" panose="020B0502040204020203" pitchFamily="34" charset="0"/>
              </a:rPr>
              <a:t>	Azure Monitor</a:t>
            </a:r>
          </a:p>
          <a:p>
            <a:endParaRPr lang="en-IN" sz="2000" dirty="0">
              <a:solidFill>
                <a:schemeClr val="bg1"/>
              </a:solidFill>
              <a:latin typeface="Segoe UI" panose="020B0502040204020203" pitchFamily="34" charset="0"/>
              <a:cs typeface="Segoe UI" panose="020B0502040204020203" pitchFamily="34" charset="0"/>
            </a:endParaRPr>
          </a:p>
          <a:p>
            <a:r>
              <a:rPr lang="en-IN" sz="2000" dirty="0">
                <a:solidFill>
                  <a:schemeClr val="bg1"/>
                </a:solidFill>
                <a:latin typeface="Segoe UI" panose="020B0502040204020203" pitchFamily="34" charset="0"/>
                <a:cs typeface="Segoe UI" panose="020B0502040204020203" pitchFamily="34" charset="0"/>
              </a:rPr>
              <a:t>	Application Insights</a:t>
            </a:r>
          </a:p>
          <a:p>
            <a:pPr marL="571500" indent="-571500">
              <a:buFont typeface="Arial" panose="020B0604020202020204" pitchFamily="34" charset="0"/>
              <a:buChar char="•"/>
            </a:pPr>
            <a:endParaRPr lang="en-IN" sz="2000" dirty="0">
              <a:solidFill>
                <a:schemeClr val="bg1"/>
              </a:solidFill>
              <a:latin typeface="Segoe UI" panose="020B0502040204020203" pitchFamily="34" charset="0"/>
              <a:cs typeface="Segoe UI" panose="020B0502040204020203" pitchFamily="34" charset="0"/>
            </a:endParaRPr>
          </a:p>
          <a:p>
            <a:pPr marL="571500" indent="-571500">
              <a:buFont typeface="Arial" panose="020B0604020202020204" pitchFamily="34" charset="0"/>
              <a:buChar char="•"/>
            </a:pPr>
            <a:r>
              <a:rPr lang="en-IN" sz="2000" dirty="0">
                <a:solidFill>
                  <a:schemeClr val="bg1"/>
                </a:solidFill>
                <a:latin typeface="Segoe UI" panose="020B0502040204020203" pitchFamily="34" charset="0"/>
                <a:cs typeface="Segoe UI" panose="020B0502040204020203" pitchFamily="34" charset="0"/>
              </a:rPr>
              <a:t>Getting GDPR Ready (DSR) – Azure Policy</a:t>
            </a:r>
          </a:p>
          <a:p>
            <a:pPr marL="571500" indent="-571500">
              <a:buFont typeface="Arial" panose="020B0604020202020204" pitchFamily="34" charset="0"/>
              <a:buChar char="•"/>
            </a:pPr>
            <a:endParaRPr lang="en-IN" sz="2000" dirty="0">
              <a:solidFill>
                <a:schemeClr val="bg1"/>
              </a:solidFill>
              <a:latin typeface="Segoe UI" panose="020B0502040204020203" pitchFamily="34" charset="0"/>
              <a:cs typeface="Segoe UI" panose="020B0502040204020203" pitchFamily="34" charset="0"/>
            </a:endParaRPr>
          </a:p>
          <a:p>
            <a:pPr marL="571500" indent="-571500">
              <a:buFont typeface="Arial" panose="020B0604020202020204" pitchFamily="34" charset="0"/>
              <a:buChar char="•"/>
            </a:pPr>
            <a:r>
              <a:rPr lang="en-IN" sz="2000" dirty="0">
                <a:solidFill>
                  <a:schemeClr val="bg1"/>
                </a:solidFill>
                <a:latin typeface="Segoe UI" panose="020B0502040204020203" pitchFamily="34" charset="0"/>
                <a:cs typeface="Segoe UI" panose="020B0502040204020203" pitchFamily="34" charset="0"/>
              </a:rPr>
              <a:t>References</a:t>
            </a:r>
          </a:p>
          <a:p>
            <a:pPr marL="571500" indent="-571500">
              <a:buFont typeface="Arial" panose="020B0604020202020204" pitchFamily="34" charset="0"/>
              <a:buChar char="•"/>
            </a:pPr>
            <a:endParaRPr lang="en-IN" sz="2000" dirty="0">
              <a:solidFill>
                <a:schemeClr val="bg1"/>
              </a:solidFill>
              <a:latin typeface="Segoe UI" panose="020B0502040204020203" pitchFamily="34" charset="0"/>
              <a:cs typeface="Segoe UI" panose="020B0502040204020203" pitchFamily="34" charset="0"/>
            </a:endParaRPr>
          </a:p>
          <a:p>
            <a:pPr marL="571500" indent="-571500">
              <a:buFont typeface="Arial" panose="020B0604020202020204" pitchFamily="34" charset="0"/>
              <a:buChar char="•"/>
            </a:pPr>
            <a:r>
              <a:rPr lang="en-IN" sz="2000" dirty="0">
                <a:solidFill>
                  <a:schemeClr val="bg1"/>
                </a:solidFill>
                <a:latin typeface="Segoe UI" panose="020B0502040204020203" pitchFamily="34" charset="0"/>
                <a:cs typeface="Segoe UI" panose="020B0502040204020203" pitchFamily="34" charset="0"/>
              </a:rPr>
              <a:t>Q &amp; A</a:t>
            </a:r>
          </a:p>
          <a:p>
            <a:pPr marL="571500" indent="-571500">
              <a:buFont typeface="Arial" panose="020B0604020202020204" pitchFamily="34" charset="0"/>
              <a:buChar char="•"/>
            </a:pPr>
            <a:endParaRPr lang="en-IN" sz="2000" dirty="0">
              <a:solidFill>
                <a:schemeClr val="bg1"/>
              </a:solidFill>
              <a:latin typeface="Segoe UI" panose="020B0502040204020203" pitchFamily="34" charset="0"/>
              <a:cs typeface="Segoe UI" panose="020B0502040204020203" pitchFamily="34" charset="0"/>
            </a:endParaRPr>
          </a:p>
        </p:txBody>
      </p:sp>
      <p:grpSp>
        <p:nvGrpSpPr>
          <p:cNvPr id="14" name="Group 13">
            <a:extLst>
              <a:ext uri="{FF2B5EF4-FFF2-40B4-BE49-F238E27FC236}">
                <a16:creationId xmlns:a16="http://schemas.microsoft.com/office/drawing/2014/main" id="{0B6CB142-A7F0-4285-A8A3-322915BEBEF3}"/>
              </a:ext>
            </a:extLst>
          </p:cNvPr>
          <p:cNvGrpSpPr/>
          <p:nvPr/>
        </p:nvGrpSpPr>
        <p:grpSpPr>
          <a:xfrm>
            <a:off x="6888745" y="2949081"/>
            <a:ext cx="3792449" cy="1553542"/>
            <a:chOff x="4818151" y="2626200"/>
            <a:chExt cx="3792449" cy="1553542"/>
          </a:xfrm>
        </p:grpSpPr>
        <p:pic>
          <p:nvPicPr>
            <p:cNvPr id="15" name="Picture 14">
              <a:extLst>
                <a:ext uri="{FF2B5EF4-FFF2-40B4-BE49-F238E27FC236}">
                  <a16:creationId xmlns:a16="http://schemas.microsoft.com/office/drawing/2014/main" id="{1A8EE301-7FE5-43FA-97F2-CDB09AA7595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3483" y="2626200"/>
              <a:ext cx="1553542" cy="155354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contourClr>
                <a:srgbClr val="969696"/>
              </a:contourClr>
            </a:sp3d>
          </p:spPr>
        </p:pic>
        <p:pic>
          <p:nvPicPr>
            <p:cNvPr id="16" name="Picture 15">
              <a:extLst>
                <a:ext uri="{FF2B5EF4-FFF2-40B4-BE49-F238E27FC236}">
                  <a16:creationId xmlns:a16="http://schemas.microsoft.com/office/drawing/2014/main" id="{4A26F951-3D2E-4255-9FC0-FE12B35A0D5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10851" y="3402971"/>
              <a:ext cx="502863" cy="5028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contourClr>
                <a:srgbClr val="969696"/>
              </a:contourClr>
            </a:sp3d>
          </p:spPr>
        </p:pic>
        <p:pic>
          <p:nvPicPr>
            <p:cNvPr id="17" name="Picture 16">
              <a:extLst>
                <a:ext uri="{FF2B5EF4-FFF2-40B4-BE49-F238E27FC236}">
                  <a16:creationId xmlns:a16="http://schemas.microsoft.com/office/drawing/2014/main" id="{DEBFA3E7-CB7A-4216-8F0E-D773B13466C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18151" y="3607113"/>
              <a:ext cx="390145" cy="39014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contourClr>
                <a:srgbClr val="969696"/>
              </a:contourClr>
            </a:sp3d>
          </p:spPr>
        </p:pic>
        <p:pic>
          <p:nvPicPr>
            <p:cNvPr id="18" name="Picture 17">
              <a:extLst>
                <a:ext uri="{FF2B5EF4-FFF2-40B4-BE49-F238E27FC236}">
                  <a16:creationId xmlns:a16="http://schemas.microsoft.com/office/drawing/2014/main" id="{23F8713A-1FF8-44CE-B576-EDA563E659FB}"/>
                </a:ext>
              </a:extLst>
            </p:cNvPr>
            <p:cNvPicPr>
              <a:picLocks noChangeAspect="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08745" y="3469867"/>
              <a:ext cx="435967" cy="43596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contourClr>
                <a:srgbClr val="969696"/>
              </a:contourClr>
            </a:sp3d>
          </p:spPr>
        </p:pic>
        <p:pic>
          <p:nvPicPr>
            <p:cNvPr id="19" name="Picture 18">
              <a:extLst>
                <a:ext uri="{FF2B5EF4-FFF2-40B4-BE49-F238E27FC236}">
                  <a16:creationId xmlns:a16="http://schemas.microsoft.com/office/drawing/2014/main" id="{79EC2396-4B03-4278-91BA-A85E9C628FF4}"/>
                </a:ext>
              </a:extLst>
            </p:cNvPr>
            <p:cNvPicPr>
              <a:picLocks noChangeAspect="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03739" y="3498754"/>
              <a:ext cx="606861" cy="60686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contourClr>
                <a:srgbClr val="969696"/>
              </a:contourClr>
            </a:sp3d>
          </p:spPr>
        </p:pic>
      </p:grpSp>
    </p:spTree>
    <p:extLst>
      <p:ext uri="{BB962C8B-B14F-4D97-AF65-F5344CB8AC3E}">
        <p14:creationId xmlns:p14="http://schemas.microsoft.com/office/powerpoint/2010/main" val="2199777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759328" y="0"/>
            <a:ext cx="1328008" cy="885337"/>
          </a:xfrm>
        </p:spPr>
      </p:pic>
      <p:sp>
        <p:nvSpPr>
          <p:cNvPr id="5" name="Footer Placeholder 2">
            <a:extLst>
              <a:ext uri="{FF2B5EF4-FFF2-40B4-BE49-F238E27FC236}">
                <a16:creationId xmlns:a16="http://schemas.microsoft.com/office/drawing/2014/main" id="{24852C94-D650-48CF-A452-7F01FACE2D52}"/>
              </a:ext>
            </a:extLst>
          </p:cNvPr>
          <p:cNvSpPr>
            <a:spLocks noGrp="1"/>
          </p:cNvSpPr>
          <p:nvPr>
            <p:ph type="ftr" sz="quarter" idx="11"/>
          </p:nvPr>
        </p:nvSpPr>
        <p:spPr>
          <a:xfrm>
            <a:off x="4038600" y="6356350"/>
            <a:ext cx="4114800" cy="365125"/>
          </a:xfrm>
        </p:spPr>
        <p:txBody>
          <a:bodyPr/>
          <a:lstStyle/>
          <a:p>
            <a:r>
              <a:rPr lang="en-IN" dirty="0"/>
              <a:t>#GlobalAzure</a:t>
            </a:r>
          </a:p>
        </p:txBody>
      </p:sp>
      <p:sp>
        <p:nvSpPr>
          <p:cNvPr id="6" name="Title 1">
            <a:extLst>
              <a:ext uri="{FF2B5EF4-FFF2-40B4-BE49-F238E27FC236}">
                <a16:creationId xmlns:a16="http://schemas.microsoft.com/office/drawing/2014/main" id="{B2EADA92-065A-412F-AC8A-32F460487EF5}"/>
              </a:ext>
            </a:extLst>
          </p:cNvPr>
          <p:cNvSpPr>
            <a:spLocks noGrp="1"/>
          </p:cNvSpPr>
          <p:nvPr>
            <p:ph type="title"/>
          </p:nvPr>
        </p:nvSpPr>
        <p:spPr>
          <a:xfrm>
            <a:off x="372937" y="239916"/>
            <a:ext cx="10386391" cy="1290841"/>
          </a:xfrm>
        </p:spPr>
        <p:txBody>
          <a:bodyPr>
            <a:normAutofit/>
          </a:bodyPr>
          <a:lstStyle/>
          <a:p>
            <a:r>
              <a:rPr lang="en-IN" sz="4400" dirty="0">
                <a:solidFill>
                  <a:schemeClr val="bg1"/>
                </a:solidFill>
                <a:latin typeface="Segoe UI" panose="020B0502040204020203" pitchFamily="34" charset="0"/>
                <a:cs typeface="Segoe UI" panose="020B0502040204020203" pitchFamily="34" charset="0"/>
              </a:rPr>
              <a:t>Need of Monitoring</a:t>
            </a:r>
          </a:p>
        </p:txBody>
      </p:sp>
      <p:sp>
        <p:nvSpPr>
          <p:cNvPr id="7" name="Title 1">
            <a:extLst>
              <a:ext uri="{FF2B5EF4-FFF2-40B4-BE49-F238E27FC236}">
                <a16:creationId xmlns:a16="http://schemas.microsoft.com/office/drawing/2014/main" id="{14DFB1F9-7CE6-4696-AA25-427177427B95}"/>
              </a:ext>
            </a:extLst>
          </p:cNvPr>
          <p:cNvSpPr txBox="1">
            <a:spLocks/>
          </p:cNvSpPr>
          <p:nvPr/>
        </p:nvSpPr>
        <p:spPr>
          <a:xfrm>
            <a:off x="465966" y="1537514"/>
            <a:ext cx="4114801" cy="559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solidFill>
                  <a:schemeClr val="bg1"/>
                </a:solidFill>
                <a:latin typeface="Segoe UI" panose="020B0502040204020203" pitchFamily="34" charset="0"/>
                <a:cs typeface="Segoe UI" panose="020B0502040204020203" pitchFamily="34" charset="0"/>
              </a:rPr>
              <a:t>Monitoring != Security</a:t>
            </a:r>
          </a:p>
        </p:txBody>
      </p:sp>
      <p:sp>
        <p:nvSpPr>
          <p:cNvPr id="10" name="Title 1">
            <a:extLst>
              <a:ext uri="{FF2B5EF4-FFF2-40B4-BE49-F238E27FC236}">
                <a16:creationId xmlns:a16="http://schemas.microsoft.com/office/drawing/2014/main" id="{101DA3FE-4D53-4E74-A23C-ECCC6C7816A5}"/>
              </a:ext>
            </a:extLst>
          </p:cNvPr>
          <p:cNvSpPr txBox="1">
            <a:spLocks/>
          </p:cNvSpPr>
          <p:nvPr/>
        </p:nvSpPr>
        <p:spPr>
          <a:xfrm>
            <a:off x="941967" y="4623390"/>
            <a:ext cx="3162801" cy="1374313"/>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9600" dirty="0">
                <a:solidFill>
                  <a:schemeClr val="bg1"/>
                </a:solidFill>
                <a:latin typeface="Segoe UI" panose="020B0502040204020203" pitchFamily="34" charset="0"/>
                <a:cs typeface="Segoe UI" panose="020B0502040204020203" pitchFamily="34" charset="0"/>
              </a:rPr>
              <a:t>Monitoring</a:t>
            </a:r>
            <a:endParaRPr lang="en-IN" sz="2800" dirty="0">
              <a:solidFill>
                <a:schemeClr val="bg1"/>
              </a:solidFill>
              <a:latin typeface="Segoe UI" panose="020B0502040204020203" pitchFamily="34" charset="0"/>
              <a:cs typeface="Segoe UI" panose="020B0502040204020203" pitchFamily="34" charset="0"/>
            </a:endParaRPr>
          </a:p>
          <a:p>
            <a:endParaRPr lang="en-IN" sz="2800" dirty="0">
              <a:solidFill>
                <a:schemeClr val="bg1"/>
              </a:solidFill>
              <a:latin typeface="Segoe UI" panose="020B0502040204020203" pitchFamily="34" charset="0"/>
              <a:cs typeface="Segoe UI" panose="020B0502040204020203" pitchFamily="34" charset="0"/>
            </a:endParaRPr>
          </a:p>
          <a:p>
            <a:r>
              <a:rPr lang="en-IN" sz="2900" dirty="0">
                <a:solidFill>
                  <a:schemeClr val="bg1"/>
                </a:solidFill>
                <a:latin typeface="Segoe UI" panose="020B0502040204020203" pitchFamily="34" charset="0"/>
                <a:cs typeface="Segoe UI" panose="020B0502040204020203" pitchFamily="34" charset="0"/>
              </a:rPr>
              <a:t>Objective – Ensuring no downtime</a:t>
            </a:r>
          </a:p>
        </p:txBody>
      </p:sp>
      <p:sp>
        <p:nvSpPr>
          <p:cNvPr id="15" name="Arrow: Striped Right 14">
            <a:extLst>
              <a:ext uri="{FF2B5EF4-FFF2-40B4-BE49-F238E27FC236}">
                <a16:creationId xmlns:a16="http://schemas.microsoft.com/office/drawing/2014/main" id="{CF855D48-FC79-4E4F-8D5D-2D629D5E7AD9}"/>
              </a:ext>
            </a:extLst>
          </p:cNvPr>
          <p:cNvSpPr/>
          <p:nvPr/>
        </p:nvSpPr>
        <p:spPr>
          <a:xfrm>
            <a:off x="4141450" y="4620722"/>
            <a:ext cx="1091147" cy="99317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Striped Right 15">
            <a:extLst>
              <a:ext uri="{FF2B5EF4-FFF2-40B4-BE49-F238E27FC236}">
                <a16:creationId xmlns:a16="http://schemas.microsoft.com/office/drawing/2014/main" id="{D309066F-D8D4-463D-9161-9E970BE213E8}"/>
              </a:ext>
            </a:extLst>
          </p:cNvPr>
          <p:cNvSpPr/>
          <p:nvPr/>
        </p:nvSpPr>
        <p:spPr>
          <a:xfrm rot="10800000">
            <a:off x="7495023" y="4610812"/>
            <a:ext cx="1091147" cy="99317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C88EB537-9F69-41BA-9DC8-AEEDAF10211B}"/>
              </a:ext>
            </a:extLst>
          </p:cNvPr>
          <p:cNvSpPr txBox="1">
            <a:spLocks/>
          </p:cNvSpPr>
          <p:nvPr/>
        </p:nvSpPr>
        <p:spPr>
          <a:xfrm>
            <a:off x="8793889" y="4610812"/>
            <a:ext cx="3162801" cy="13743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600" dirty="0">
                <a:solidFill>
                  <a:schemeClr val="bg1"/>
                </a:solidFill>
                <a:latin typeface="Segoe UI" panose="020B0502040204020203" pitchFamily="34" charset="0"/>
                <a:cs typeface="Segoe UI" panose="020B0502040204020203" pitchFamily="34" charset="0"/>
              </a:rPr>
              <a:t>Security</a:t>
            </a:r>
          </a:p>
          <a:p>
            <a:r>
              <a:rPr lang="en-IN" sz="1500" dirty="0">
                <a:solidFill>
                  <a:schemeClr val="bg1"/>
                </a:solidFill>
                <a:latin typeface="Segoe UI" panose="020B0502040204020203" pitchFamily="34" charset="0"/>
                <a:cs typeface="Segoe UI" panose="020B0502040204020203" pitchFamily="34" charset="0"/>
              </a:rPr>
              <a:t>Objective – Ensuring protection of data and assets</a:t>
            </a:r>
          </a:p>
        </p:txBody>
      </p:sp>
      <p:pic>
        <p:nvPicPr>
          <p:cNvPr id="18" name="Picture 17">
            <a:extLst>
              <a:ext uri="{FF2B5EF4-FFF2-40B4-BE49-F238E27FC236}">
                <a16:creationId xmlns:a16="http://schemas.microsoft.com/office/drawing/2014/main" id="{CA672079-D779-4A6D-9E20-1F06EFC03AC8}"/>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Lst>
          </a:blip>
          <a:stretch>
            <a:fillRect/>
          </a:stretch>
        </p:blipFill>
        <p:spPr>
          <a:xfrm>
            <a:off x="5190104" y="3207026"/>
            <a:ext cx="2304919" cy="2760050"/>
          </a:xfrm>
          <a:prstGeom prst="rect">
            <a:avLst/>
          </a:prstGeom>
        </p:spPr>
      </p:pic>
      <p:sp>
        <p:nvSpPr>
          <p:cNvPr id="19" name="Title 1">
            <a:extLst>
              <a:ext uri="{FF2B5EF4-FFF2-40B4-BE49-F238E27FC236}">
                <a16:creationId xmlns:a16="http://schemas.microsoft.com/office/drawing/2014/main" id="{1EED8735-2A91-43C9-8F3C-57E5FBD1ED99}"/>
              </a:ext>
            </a:extLst>
          </p:cNvPr>
          <p:cNvSpPr txBox="1">
            <a:spLocks/>
          </p:cNvSpPr>
          <p:nvPr/>
        </p:nvSpPr>
        <p:spPr>
          <a:xfrm>
            <a:off x="4452409" y="2732487"/>
            <a:ext cx="4114801" cy="559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solidFill>
                  <a:schemeClr val="bg1"/>
                </a:solidFill>
                <a:latin typeface="Segoe UI" panose="020B0502040204020203" pitchFamily="34" charset="0"/>
                <a:cs typeface="Segoe UI" panose="020B0502040204020203" pitchFamily="34" charset="0"/>
              </a:rPr>
              <a:t>Keep Business Running</a:t>
            </a:r>
          </a:p>
        </p:txBody>
      </p:sp>
    </p:spTree>
    <p:extLst>
      <p:ext uri="{BB962C8B-B14F-4D97-AF65-F5344CB8AC3E}">
        <p14:creationId xmlns:p14="http://schemas.microsoft.com/office/powerpoint/2010/main" val="4202303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759328" y="0"/>
            <a:ext cx="1328008" cy="885337"/>
          </a:xfrm>
        </p:spPr>
      </p:pic>
      <p:sp>
        <p:nvSpPr>
          <p:cNvPr id="5" name="Footer Placeholder 2">
            <a:extLst>
              <a:ext uri="{FF2B5EF4-FFF2-40B4-BE49-F238E27FC236}">
                <a16:creationId xmlns:a16="http://schemas.microsoft.com/office/drawing/2014/main" id="{24852C94-D650-48CF-A452-7F01FACE2D52}"/>
              </a:ext>
            </a:extLst>
          </p:cNvPr>
          <p:cNvSpPr>
            <a:spLocks noGrp="1"/>
          </p:cNvSpPr>
          <p:nvPr>
            <p:ph type="ftr" sz="quarter" idx="11"/>
          </p:nvPr>
        </p:nvSpPr>
        <p:spPr>
          <a:xfrm>
            <a:off x="4038600" y="6356350"/>
            <a:ext cx="4114800" cy="365125"/>
          </a:xfrm>
        </p:spPr>
        <p:txBody>
          <a:bodyPr/>
          <a:lstStyle/>
          <a:p>
            <a:r>
              <a:rPr lang="en-IN" dirty="0"/>
              <a:t>#GlobalAzure</a:t>
            </a:r>
          </a:p>
        </p:txBody>
      </p:sp>
      <p:sp>
        <p:nvSpPr>
          <p:cNvPr id="6" name="Title 1">
            <a:extLst>
              <a:ext uri="{FF2B5EF4-FFF2-40B4-BE49-F238E27FC236}">
                <a16:creationId xmlns:a16="http://schemas.microsoft.com/office/drawing/2014/main" id="{B2EADA92-065A-412F-AC8A-32F460487EF5}"/>
              </a:ext>
            </a:extLst>
          </p:cNvPr>
          <p:cNvSpPr>
            <a:spLocks noGrp="1"/>
          </p:cNvSpPr>
          <p:nvPr>
            <p:ph type="title"/>
          </p:nvPr>
        </p:nvSpPr>
        <p:spPr>
          <a:xfrm>
            <a:off x="219832" y="184616"/>
            <a:ext cx="10386391" cy="1290841"/>
          </a:xfrm>
        </p:spPr>
        <p:txBody>
          <a:bodyPr>
            <a:normAutofit/>
          </a:bodyPr>
          <a:lstStyle/>
          <a:p>
            <a:r>
              <a:rPr lang="en-IN" sz="4400" dirty="0">
                <a:solidFill>
                  <a:schemeClr val="bg1"/>
                </a:solidFill>
                <a:latin typeface="Segoe UI" panose="020B0502040204020203" pitchFamily="34" charset="0"/>
                <a:cs typeface="Segoe UI" panose="020B0502040204020203" pitchFamily="34" charset="0"/>
              </a:rPr>
              <a:t>Monitoring Services in Azure</a:t>
            </a:r>
          </a:p>
        </p:txBody>
      </p:sp>
      <p:sp>
        <p:nvSpPr>
          <p:cNvPr id="2" name="Rectangle 1">
            <a:extLst>
              <a:ext uri="{FF2B5EF4-FFF2-40B4-BE49-F238E27FC236}">
                <a16:creationId xmlns:a16="http://schemas.microsoft.com/office/drawing/2014/main" id="{D5607C43-A42C-4DFB-9F91-B04E91DBFFDA}"/>
              </a:ext>
            </a:extLst>
          </p:cNvPr>
          <p:cNvSpPr/>
          <p:nvPr/>
        </p:nvSpPr>
        <p:spPr>
          <a:xfrm>
            <a:off x="663705" y="1475457"/>
            <a:ext cx="8056226" cy="1763356"/>
          </a:xfrm>
          <a:prstGeom prst="rect">
            <a:avLst/>
          </a:prstGeom>
          <a:solidFill>
            <a:schemeClr val="bg2">
              <a:lumMod val="9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4DFB1F9-7CE6-4696-AA25-427177427B95}"/>
              </a:ext>
            </a:extLst>
          </p:cNvPr>
          <p:cNvSpPr txBox="1">
            <a:spLocks/>
          </p:cNvSpPr>
          <p:nvPr/>
        </p:nvSpPr>
        <p:spPr>
          <a:xfrm>
            <a:off x="768734" y="1491269"/>
            <a:ext cx="2022127" cy="559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dirty="0">
                <a:solidFill>
                  <a:srgbClr val="002060"/>
                </a:solidFill>
                <a:latin typeface="Segoe UI" panose="020B0502040204020203" pitchFamily="34" charset="0"/>
                <a:cs typeface="Segoe UI" panose="020B0502040204020203" pitchFamily="34" charset="0"/>
              </a:rPr>
              <a:t>Azure Monitor</a:t>
            </a:r>
          </a:p>
        </p:txBody>
      </p:sp>
      <p:sp>
        <p:nvSpPr>
          <p:cNvPr id="12" name="Title 1">
            <a:extLst>
              <a:ext uri="{FF2B5EF4-FFF2-40B4-BE49-F238E27FC236}">
                <a16:creationId xmlns:a16="http://schemas.microsoft.com/office/drawing/2014/main" id="{E531D906-4A88-4A31-B894-59CC2D92D35E}"/>
              </a:ext>
            </a:extLst>
          </p:cNvPr>
          <p:cNvSpPr txBox="1">
            <a:spLocks/>
          </p:cNvSpPr>
          <p:nvPr/>
        </p:nvSpPr>
        <p:spPr>
          <a:xfrm>
            <a:off x="2475812" y="1487519"/>
            <a:ext cx="2710956" cy="559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dirty="0">
                <a:solidFill>
                  <a:srgbClr val="002060"/>
                </a:solidFill>
                <a:latin typeface="Segoe UI" panose="020B0502040204020203" pitchFamily="34" charset="0"/>
                <a:cs typeface="Segoe UI" panose="020B0502040204020203" pitchFamily="34" charset="0"/>
              </a:rPr>
              <a:t>Log Analytics (OMS)</a:t>
            </a:r>
          </a:p>
        </p:txBody>
      </p:sp>
      <p:sp>
        <p:nvSpPr>
          <p:cNvPr id="13" name="Title 1">
            <a:extLst>
              <a:ext uri="{FF2B5EF4-FFF2-40B4-BE49-F238E27FC236}">
                <a16:creationId xmlns:a16="http://schemas.microsoft.com/office/drawing/2014/main" id="{2B8EE6F3-A157-4F23-85BD-40EC7C7F9B8F}"/>
              </a:ext>
            </a:extLst>
          </p:cNvPr>
          <p:cNvSpPr txBox="1">
            <a:spLocks/>
          </p:cNvSpPr>
          <p:nvPr/>
        </p:nvSpPr>
        <p:spPr>
          <a:xfrm>
            <a:off x="4801720" y="1481834"/>
            <a:ext cx="2588556" cy="559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dirty="0">
                <a:solidFill>
                  <a:srgbClr val="002060"/>
                </a:solidFill>
                <a:latin typeface="Segoe UI" panose="020B0502040204020203" pitchFamily="34" charset="0"/>
                <a:cs typeface="Segoe UI" panose="020B0502040204020203" pitchFamily="34" charset="0"/>
              </a:rPr>
              <a:t>Application Insights</a:t>
            </a:r>
          </a:p>
        </p:txBody>
      </p:sp>
      <p:sp>
        <p:nvSpPr>
          <p:cNvPr id="14" name="Title 1">
            <a:extLst>
              <a:ext uri="{FF2B5EF4-FFF2-40B4-BE49-F238E27FC236}">
                <a16:creationId xmlns:a16="http://schemas.microsoft.com/office/drawing/2014/main" id="{D00F0BDF-4734-42CB-84D2-289B2CC48DA0}"/>
              </a:ext>
            </a:extLst>
          </p:cNvPr>
          <p:cNvSpPr txBox="1">
            <a:spLocks/>
          </p:cNvSpPr>
          <p:nvPr/>
        </p:nvSpPr>
        <p:spPr>
          <a:xfrm>
            <a:off x="6925126" y="1473511"/>
            <a:ext cx="2374225" cy="559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dirty="0">
                <a:solidFill>
                  <a:srgbClr val="002060"/>
                </a:solidFill>
                <a:latin typeface="Segoe UI" panose="020B0502040204020203" pitchFamily="34" charset="0"/>
                <a:cs typeface="Segoe UI" panose="020B0502040204020203" pitchFamily="34" charset="0"/>
              </a:rPr>
              <a:t>Network Watcher</a:t>
            </a:r>
          </a:p>
        </p:txBody>
      </p:sp>
      <p:pic>
        <p:nvPicPr>
          <p:cNvPr id="1030" name="Picture 6" descr="Image result for Azure Monitor">
            <a:extLst>
              <a:ext uri="{FF2B5EF4-FFF2-40B4-BE49-F238E27FC236}">
                <a16:creationId xmlns:a16="http://schemas.microsoft.com/office/drawing/2014/main" id="{29E613C5-77EF-4802-96B6-FCD5FADE27FB}"/>
              </a:ext>
            </a:extLst>
          </p:cNvPr>
          <p:cNvPicPr>
            <a:picLocks noChangeAspect="1" noChangeArrowheads="1"/>
          </p:cNvPicPr>
          <p:nvPr/>
        </p:nvPicPr>
        <p:blipFill>
          <a:blip r:embed="rId4" cstate="print">
            <a:clrChange>
              <a:clrFrom>
                <a:srgbClr val="FFFFFF"/>
              </a:clrFrom>
              <a:clrTo>
                <a:srgbClr val="FFFFFF">
                  <a:alpha val="0"/>
                </a:srgbClr>
              </a:clrTo>
            </a:clrChange>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1112015" y="2032944"/>
            <a:ext cx="680889" cy="680889"/>
          </a:xfrm>
          <a:prstGeom prst="rect">
            <a:avLst/>
          </a:prstGeom>
          <a:noFill/>
          <a:ln>
            <a:noFill/>
          </a:ln>
          <a:effectLst>
            <a:outerShdw blurRad="149987" dist="250190" dir="8460000" algn="ctr">
              <a:srgbClr val="000000">
                <a:alpha val="28000"/>
              </a:srgbClr>
            </a:outerShdw>
          </a:effectLst>
          <a:extLst>
            <a:ext uri="{909E8E84-426E-40DD-AFC4-6F175D3DCCD1}">
              <a14:hiddenFill xmlns:a14="http://schemas.microsoft.com/office/drawing/2010/main">
                <a:solidFill>
                  <a:srgbClr val="FFFFFF"/>
                </a:solidFill>
              </a14:hiddenFill>
            </a:ext>
          </a:extLst>
        </p:spPr>
      </p:pic>
      <p:pic>
        <p:nvPicPr>
          <p:cNvPr id="1032" name="Picture 8" descr="Image result for Log Analytics">
            <a:extLst>
              <a:ext uri="{FF2B5EF4-FFF2-40B4-BE49-F238E27FC236}">
                <a16:creationId xmlns:a16="http://schemas.microsoft.com/office/drawing/2014/main" id="{A71EC093-3E45-4C2E-808B-663D2AA2CF1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22955" y="1939656"/>
            <a:ext cx="1480800" cy="777420"/>
          </a:xfrm>
          <a:prstGeom prst="rect">
            <a:avLst/>
          </a:prstGeom>
          <a:noFill/>
          <a:ln>
            <a:noFill/>
          </a:ln>
          <a:effectLst>
            <a:outerShdw blurRad="149987" dist="250190" dir="8460000" algn="ctr">
              <a:srgbClr val="000000">
                <a:alpha val="28000"/>
              </a:srgbClr>
            </a:outerShdw>
          </a:effectLst>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D7F7FB28-5321-4CE1-A60A-E07B4D7DC775}"/>
              </a:ext>
            </a:extLst>
          </p:cNvPr>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311549" y="2039321"/>
            <a:ext cx="705509" cy="705509"/>
          </a:xfrm>
          <a:prstGeom prst="rect">
            <a:avLst/>
          </a:prstGeom>
          <a:ln>
            <a:noFill/>
          </a:ln>
          <a:effectLst>
            <a:outerShdw blurRad="149987" dist="250190" dir="8460000" algn="ctr">
              <a:srgbClr val="000000">
                <a:alpha val="28000"/>
              </a:srgbClr>
            </a:outerShdw>
          </a:effectLst>
        </p:spPr>
      </p:pic>
      <p:pic>
        <p:nvPicPr>
          <p:cNvPr id="1040" name="Picture 16" descr="Image result for Azure Application Insights">
            <a:extLst>
              <a:ext uri="{FF2B5EF4-FFF2-40B4-BE49-F238E27FC236}">
                <a16:creationId xmlns:a16="http://schemas.microsoft.com/office/drawing/2014/main" id="{CD0C6D5E-EF88-46D7-B1B4-80028740EA1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13027" y="2055339"/>
            <a:ext cx="705509" cy="705509"/>
          </a:xfrm>
          <a:prstGeom prst="rect">
            <a:avLst/>
          </a:prstGeom>
          <a:noFill/>
          <a:ln>
            <a:noFill/>
          </a:ln>
          <a:effectLst>
            <a:outerShdw blurRad="149987" dist="250190" dir="8460000" algn="ctr">
              <a:srgbClr val="000000">
                <a:alpha val="28000"/>
              </a:srgbClr>
            </a:outerShdw>
          </a:effectLst>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3873DE69-DDB4-4392-8B1E-5803C8A3C9D4}"/>
              </a:ext>
            </a:extLst>
          </p:cNvPr>
          <p:cNvSpPr/>
          <p:nvPr/>
        </p:nvSpPr>
        <p:spPr>
          <a:xfrm>
            <a:off x="663704" y="3814762"/>
            <a:ext cx="8056226" cy="1763356"/>
          </a:xfrm>
          <a:prstGeom prst="rect">
            <a:avLst/>
          </a:prstGeom>
          <a:solidFill>
            <a:schemeClr val="bg2">
              <a:lumMod val="9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126CB05E-58C7-43E8-A95C-1D963BEF1CD3}"/>
              </a:ext>
            </a:extLst>
          </p:cNvPr>
          <p:cNvSpPr txBox="1">
            <a:spLocks/>
          </p:cNvSpPr>
          <p:nvPr/>
        </p:nvSpPr>
        <p:spPr>
          <a:xfrm>
            <a:off x="768734" y="3819530"/>
            <a:ext cx="2964043" cy="559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dirty="0">
                <a:solidFill>
                  <a:srgbClr val="002060"/>
                </a:solidFill>
                <a:latin typeface="Segoe UI" panose="020B0502040204020203" pitchFamily="34" charset="0"/>
                <a:cs typeface="Segoe UI" panose="020B0502040204020203" pitchFamily="34" charset="0"/>
              </a:rPr>
              <a:t>Azure DDoS Protection</a:t>
            </a:r>
          </a:p>
        </p:txBody>
      </p:sp>
      <p:sp>
        <p:nvSpPr>
          <p:cNvPr id="21" name="Title 1">
            <a:extLst>
              <a:ext uri="{FF2B5EF4-FFF2-40B4-BE49-F238E27FC236}">
                <a16:creationId xmlns:a16="http://schemas.microsoft.com/office/drawing/2014/main" id="{376222A9-CFEA-480A-BB84-656D5C7F7E29}"/>
              </a:ext>
            </a:extLst>
          </p:cNvPr>
          <p:cNvSpPr txBox="1">
            <a:spLocks/>
          </p:cNvSpPr>
          <p:nvPr/>
        </p:nvSpPr>
        <p:spPr>
          <a:xfrm>
            <a:off x="3104859" y="3823742"/>
            <a:ext cx="2165178" cy="559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dirty="0">
                <a:solidFill>
                  <a:srgbClr val="002060"/>
                </a:solidFill>
                <a:latin typeface="Segoe UI" panose="020B0502040204020203" pitchFamily="34" charset="0"/>
                <a:cs typeface="Segoe UI" panose="020B0502040204020203" pitchFamily="34" charset="0"/>
              </a:rPr>
              <a:t>Azure Security Center</a:t>
            </a:r>
          </a:p>
        </p:txBody>
      </p:sp>
      <p:sp>
        <p:nvSpPr>
          <p:cNvPr id="24" name="Title 1">
            <a:extLst>
              <a:ext uri="{FF2B5EF4-FFF2-40B4-BE49-F238E27FC236}">
                <a16:creationId xmlns:a16="http://schemas.microsoft.com/office/drawing/2014/main" id="{94E0F887-87E3-428F-85AA-6E3AAF384BD6}"/>
              </a:ext>
            </a:extLst>
          </p:cNvPr>
          <p:cNvSpPr txBox="1">
            <a:spLocks/>
          </p:cNvSpPr>
          <p:nvPr/>
        </p:nvSpPr>
        <p:spPr>
          <a:xfrm>
            <a:off x="663703" y="3245190"/>
            <a:ext cx="6644305" cy="55943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chemeClr val="bg1"/>
                </a:solidFill>
                <a:latin typeface="Segoe UI" panose="020B0502040204020203" pitchFamily="34" charset="0"/>
                <a:cs typeface="Segoe UI" panose="020B0502040204020203" pitchFamily="34" charset="0"/>
              </a:rPr>
              <a:t>Core Monitoring Services (Application + Infrastructure)</a:t>
            </a:r>
          </a:p>
        </p:txBody>
      </p:sp>
      <p:sp>
        <p:nvSpPr>
          <p:cNvPr id="22" name="Title 1">
            <a:extLst>
              <a:ext uri="{FF2B5EF4-FFF2-40B4-BE49-F238E27FC236}">
                <a16:creationId xmlns:a16="http://schemas.microsoft.com/office/drawing/2014/main" id="{55056788-59F8-4E75-8FE1-3C99E65CFE39}"/>
              </a:ext>
            </a:extLst>
          </p:cNvPr>
          <p:cNvSpPr txBox="1">
            <a:spLocks/>
          </p:cNvSpPr>
          <p:nvPr/>
        </p:nvSpPr>
        <p:spPr>
          <a:xfrm>
            <a:off x="5365238" y="3804623"/>
            <a:ext cx="1473594" cy="559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dirty="0">
                <a:solidFill>
                  <a:srgbClr val="002060"/>
                </a:solidFill>
                <a:latin typeface="Segoe UI" panose="020B0502040204020203" pitchFamily="34" charset="0"/>
                <a:cs typeface="Segoe UI" panose="020B0502040204020203" pitchFamily="34" charset="0"/>
              </a:rPr>
              <a:t>Azure Advisor</a:t>
            </a:r>
          </a:p>
        </p:txBody>
      </p:sp>
      <p:pic>
        <p:nvPicPr>
          <p:cNvPr id="1042" name="Picture 18" descr="Image result for Azure Security Center">
            <a:extLst>
              <a:ext uri="{FF2B5EF4-FFF2-40B4-BE49-F238E27FC236}">
                <a16:creationId xmlns:a16="http://schemas.microsoft.com/office/drawing/2014/main" id="{0E54C6A7-D12C-484C-BBEF-D1A03A15D15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72466" y="4355783"/>
            <a:ext cx="629964" cy="780009"/>
          </a:xfrm>
          <a:prstGeom prst="rect">
            <a:avLst/>
          </a:prstGeom>
          <a:noFill/>
          <a:ln>
            <a:noFill/>
          </a:ln>
          <a:effectLst>
            <a:outerShdw blurRad="149987" dist="250190" dir="8460000" algn="ctr">
              <a:srgbClr val="000000">
                <a:alpha val="28000"/>
              </a:srgbClr>
            </a:outerShdw>
          </a:effectLst>
          <a:extLst>
            <a:ext uri="{909E8E84-426E-40DD-AFC4-6F175D3DCCD1}">
              <a14:hiddenFill xmlns:a14="http://schemas.microsoft.com/office/drawing/2010/main">
                <a:solidFill>
                  <a:srgbClr val="FFFFFF"/>
                </a:solidFill>
              </a14:hiddenFill>
            </a:ext>
          </a:extLst>
        </p:spPr>
      </p:pic>
      <p:pic>
        <p:nvPicPr>
          <p:cNvPr id="1044" name="Picture 20" descr="Image result for Azure DDoS protection">
            <a:extLst>
              <a:ext uri="{FF2B5EF4-FFF2-40B4-BE49-F238E27FC236}">
                <a16:creationId xmlns:a16="http://schemas.microsoft.com/office/drawing/2014/main" id="{D76858BA-0DFC-420D-B824-A7317C0EFC7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35669" y="4401507"/>
            <a:ext cx="1424639" cy="747936"/>
          </a:xfrm>
          <a:prstGeom prst="rect">
            <a:avLst/>
          </a:prstGeom>
          <a:noFill/>
          <a:ln>
            <a:noFill/>
          </a:ln>
          <a:effectLst>
            <a:outerShdw blurRad="149987" dist="250190" dir="8460000" algn="ctr">
              <a:srgbClr val="000000">
                <a:alpha val="28000"/>
              </a:srgbClr>
            </a:outerShdw>
          </a:effectLst>
          <a:extLst>
            <a:ext uri="{909E8E84-426E-40DD-AFC4-6F175D3DCCD1}">
              <a14:hiddenFill xmlns:a14="http://schemas.microsoft.com/office/drawing/2010/main">
                <a:solidFill>
                  <a:srgbClr val="FFFFFF"/>
                </a:solidFill>
              </a14:hiddenFill>
            </a:ext>
          </a:extLst>
        </p:spPr>
      </p:pic>
      <p:pic>
        <p:nvPicPr>
          <p:cNvPr id="1046" name="Picture 22" descr="Image result for Azure Advisor">
            <a:extLst>
              <a:ext uri="{FF2B5EF4-FFF2-40B4-BE49-F238E27FC236}">
                <a16:creationId xmlns:a16="http://schemas.microsoft.com/office/drawing/2014/main" id="{646FC0CD-5F1D-4B5D-A8CA-DE6589EC4DCF}"/>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626131" y="4387570"/>
            <a:ext cx="848728" cy="701704"/>
          </a:xfrm>
          <a:prstGeom prst="rect">
            <a:avLst/>
          </a:prstGeom>
          <a:noFill/>
          <a:ln>
            <a:noFill/>
          </a:ln>
          <a:effectLst>
            <a:outerShdw blurRad="149987" dist="250190" dir="8460000" algn="ctr">
              <a:srgbClr val="000000">
                <a:alpha val="28000"/>
              </a:srgbClr>
            </a:outerShdw>
          </a:effectLst>
          <a:extLst>
            <a:ext uri="{909E8E84-426E-40DD-AFC4-6F175D3DCCD1}">
              <a14:hiddenFill xmlns:a14="http://schemas.microsoft.com/office/drawing/2010/main">
                <a:solidFill>
                  <a:srgbClr val="FFFFFF"/>
                </a:solidFill>
              </a14:hiddenFill>
            </a:ext>
          </a:extLst>
        </p:spPr>
      </p:pic>
      <p:sp>
        <p:nvSpPr>
          <p:cNvPr id="26" name="Title 1">
            <a:extLst>
              <a:ext uri="{FF2B5EF4-FFF2-40B4-BE49-F238E27FC236}">
                <a16:creationId xmlns:a16="http://schemas.microsoft.com/office/drawing/2014/main" id="{B5C131EA-7590-4872-964B-9E2E98096ABD}"/>
              </a:ext>
            </a:extLst>
          </p:cNvPr>
          <p:cNvSpPr txBox="1">
            <a:spLocks/>
          </p:cNvSpPr>
          <p:nvPr/>
        </p:nvSpPr>
        <p:spPr>
          <a:xfrm>
            <a:off x="663702" y="5613047"/>
            <a:ext cx="7353356" cy="55943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chemeClr val="bg1"/>
                </a:solidFill>
                <a:latin typeface="Segoe UI" panose="020B0502040204020203" pitchFamily="34" charset="0"/>
                <a:cs typeface="Segoe UI" panose="020B0502040204020203" pitchFamily="34" charset="0"/>
              </a:rPr>
              <a:t>Advisory and 3</a:t>
            </a:r>
            <a:r>
              <a:rPr lang="en-IN" sz="2000" b="1" baseline="30000" dirty="0">
                <a:solidFill>
                  <a:schemeClr val="bg1"/>
                </a:solidFill>
                <a:latin typeface="Segoe UI" panose="020B0502040204020203" pitchFamily="34" charset="0"/>
                <a:cs typeface="Segoe UI" panose="020B0502040204020203" pitchFamily="34" charset="0"/>
              </a:rPr>
              <a:t>rd</a:t>
            </a:r>
            <a:r>
              <a:rPr lang="en-IN" sz="2000" b="1" dirty="0">
                <a:solidFill>
                  <a:schemeClr val="bg1"/>
                </a:solidFill>
                <a:latin typeface="Segoe UI" panose="020B0502040204020203" pitchFamily="34" charset="0"/>
                <a:cs typeface="Segoe UI" panose="020B0502040204020203" pitchFamily="34" charset="0"/>
              </a:rPr>
              <a:t> Party Solutions (Application + Infrastructure)</a:t>
            </a:r>
          </a:p>
        </p:txBody>
      </p:sp>
      <p:sp>
        <p:nvSpPr>
          <p:cNvPr id="28" name="Title 1">
            <a:extLst>
              <a:ext uri="{FF2B5EF4-FFF2-40B4-BE49-F238E27FC236}">
                <a16:creationId xmlns:a16="http://schemas.microsoft.com/office/drawing/2014/main" id="{984C422A-9DB6-4F08-9373-F393D353C829}"/>
              </a:ext>
            </a:extLst>
          </p:cNvPr>
          <p:cNvSpPr txBox="1">
            <a:spLocks/>
          </p:cNvSpPr>
          <p:nvPr/>
        </p:nvSpPr>
        <p:spPr>
          <a:xfrm>
            <a:off x="7103518" y="3793905"/>
            <a:ext cx="1302302" cy="559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dirty="0">
                <a:solidFill>
                  <a:srgbClr val="002060"/>
                </a:solidFill>
                <a:latin typeface="Segoe UI" panose="020B0502040204020203" pitchFamily="34" charset="0"/>
                <a:cs typeface="Segoe UI" panose="020B0502040204020203" pitchFamily="34" charset="0"/>
              </a:rPr>
              <a:t>Marketplace</a:t>
            </a:r>
          </a:p>
        </p:txBody>
      </p:sp>
      <p:pic>
        <p:nvPicPr>
          <p:cNvPr id="9" name="Picture 8">
            <a:extLst>
              <a:ext uri="{FF2B5EF4-FFF2-40B4-BE49-F238E27FC236}">
                <a16:creationId xmlns:a16="http://schemas.microsoft.com/office/drawing/2014/main" id="{CB4C96D6-7032-4365-A3E7-128DB14E426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339227" y="4299521"/>
            <a:ext cx="880307" cy="880307"/>
          </a:xfrm>
          <a:prstGeom prst="rect">
            <a:avLst/>
          </a:prstGeom>
          <a:ln>
            <a:noFill/>
          </a:ln>
          <a:effectLst>
            <a:outerShdw blurRad="149987" dist="250190" dir="8460000" algn="ctr">
              <a:srgbClr val="000000">
                <a:alpha val="28000"/>
              </a:srgbClr>
            </a:outerShdw>
          </a:effectLst>
        </p:spPr>
      </p:pic>
      <p:sp>
        <p:nvSpPr>
          <p:cNvPr id="30" name="Rectangle 29">
            <a:extLst>
              <a:ext uri="{FF2B5EF4-FFF2-40B4-BE49-F238E27FC236}">
                <a16:creationId xmlns:a16="http://schemas.microsoft.com/office/drawing/2014/main" id="{9D932640-4B39-4A57-B3EA-0657FE10C08C}"/>
              </a:ext>
            </a:extLst>
          </p:cNvPr>
          <p:cNvSpPr/>
          <p:nvPr/>
        </p:nvSpPr>
        <p:spPr>
          <a:xfrm>
            <a:off x="8893854" y="1478970"/>
            <a:ext cx="1974004" cy="4099147"/>
          </a:xfrm>
          <a:prstGeom prst="rect">
            <a:avLst/>
          </a:prstGeom>
          <a:solidFill>
            <a:schemeClr val="bg2">
              <a:lumMod val="9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lated image">
            <a:extLst>
              <a:ext uri="{FF2B5EF4-FFF2-40B4-BE49-F238E27FC236}">
                <a16:creationId xmlns:a16="http://schemas.microsoft.com/office/drawing/2014/main" id="{A5E04B35-B80E-4293-8440-B47E54EFF2B6}"/>
              </a:ext>
            </a:extLst>
          </p:cNvPr>
          <p:cNvPicPr>
            <a:picLocks noChangeAspect="1" noChangeArrowheads="1"/>
          </p:cNvPicPr>
          <p:nvPr/>
        </p:nvPicPr>
        <p:blipFill>
          <a:blip r:embed="rId13"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85859" y="1512433"/>
            <a:ext cx="589993" cy="589993"/>
          </a:xfrm>
          <a:prstGeom prst="rect">
            <a:avLst/>
          </a:prstGeom>
          <a:noFill/>
          <a:ln>
            <a:noFill/>
          </a:ln>
          <a:effectLst>
            <a:outerShdw blurRad="149987" dist="250190" dir="8460000" algn="ctr">
              <a:srgbClr val="000000">
                <a:alpha val="28000"/>
              </a:srgbClr>
            </a:outerShdw>
          </a:effectLst>
          <a:extLst>
            <a:ext uri="{909E8E84-426E-40DD-AFC4-6F175D3DCCD1}">
              <a14:hiddenFill xmlns:a14="http://schemas.microsoft.com/office/drawing/2010/main">
                <a:solidFill>
                  <a:srgbClr val="FFFFFF"/>
                </a:solidFill>
              </a14:hiddenFill>
            </a:ext>
          </a:extLst>
        </p:spPr>
      </p:pic>
      <p:pic>
        <p:nvPicPr>
          <p:cNvPr id="1028" name="Picture 4" descr="Image result for bar chart icon">
            <a:extLst>
              <a:ext uri="{FF2B5EF4-FFF2-40B4-BE49-F238E27FC236}">
                <a16:creationId xmlns:a16="http://schemas.microsoft.com/office/drawing/2014/main" id="{55DA8E60-B4BC-4222-A277-9F1537E538A3}"/>
              </a:ext>
            </a:extLst>
          </p:cNvPr>
          <p:cNvPicPr>
            <a:picLocks noChangeAspect="1" noChangeArrowheads="1"/>
          </p:cNvPicPr>
          <p:nvPr/>
        </p:nvPicPr>
        <p:blipFill>
          <a:blip r:embed="rId14"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53388" y="2536578"/>
            <a:ext cx="589993" cy="589993"/>
          </a:xfrm>
          <a:prstGeom prst="rect">
            <a:avLst/>
          </a:prstGeom>
          <a:noFill/>
          <a:ln>
            <a:noFill/>
          </a:ln>
          <a:effectLst>
            <a:outerShdw blurRad="149987" dist="250190" dir="8460000" algn="ctr">
              <a:srgbClr val="000000">
                <a:alpha val="28000"/>
              </a:srgbClr>
            </a:outerShdw>
          </a:effectLst>
          <a:extLst>
            <a:ext uri="{909E8E84-426E-40DD-AFC4-6F175D3DCCD1}">
              <a14:hiddenFill xmlns:a14="http://schemas.microsoft.com/office/drawing/2010/main">
                <a:solidFill>
                  <a:srgbClr val="FFFFFF"/>
                </a:solidFill>
              </a14:hiddenFill>
            </a:ext>
          </a:extLst>
        </p:spPr>
      </p:pic>
      <p:pic>
        <p:nvPicPr>
          <p:cNvPr id="1034" name="Picture 10" descr="Image result for dashboard icon">
            <a:extLst>
              <a:ext uri="{FF2B5EF4-FFF2-40B4-BE49-F238E27FC236}">
                <a16:creationId xmlns:a16="http://schemas.microsoft.com/office/drawing/2014/main" id="{76ED4018-1E42-4E85-B076-137C7C33B332}"/>
              </a:ext>
            </a:extLst>
          </p:cNvPr>
          <p:cNvPicPr>
            <a:picLocks noChangeAspect="1" noChangeArrowheads="1"/>
          </p:cNvPicPr>
          <p:nvPr/>
        </p:nvPicPr>
        <p:blipFill>
          <a:blip r:embed="rId15" cstate="print">
            <a:extLst>
              <a:ext uri="{BEBA8EAE-BF5A-486C-A8C5-ECC9F3942E4B}">
                <a14:imgProps xmlns:a14="http://schemas.microsoft.com/office/drawing/2010/main">
                  <a14:imgLayer r:embed="rId1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9407127" y="4436942"/>
            <a:ext cx="989522" cy="989522"/>
          </a:xfrm>
          <a:prstGeom prst="rect">
            <a:avLst/>
          </a:prstGeom>
          <a:noFill/>
          <a:ln>
            <a:noFill/>
          </a:ln>
          <a:effectLst>
            <a:outerShdw blurRad="149987" dist="250190" dir="8460000" algn="ctr">
              <a:srgbClr val="000000">
                <a:alpha val="28000"/>
              </a:srgbClr>
            </a:outerShdw>
          </a:effectLst>
          <a:extLst>
            <a:ext uri="{909E8E84-426E-40DD-AFC4-6F175D3DCCD1}">
              <a14:hiddenFill xmlns:a14="http://schemas.microsoft.com/office/drawing/2010/main">
                <a:solidFill>
                  <a:srgbClr val="FFFFFF"/>
                </a:solidFill>
              </a14:hiddenFill>
            </a:ext>
          </a:extLst>
        </p:spPr>
      </p:pic>
      <p:pic>
        <p:nvPicPr>
          <p:cNvPr id="18" name="Picture 18" descr="Related image">
            <a:extLst>
              <a:ext uri="{FF2B5EF4-FFF2-40B4-BE49-F238E27FC236}">
                <a16:creationId xmlns:a16="http://schemas.microsoft.com/office/drawing/2014/main" id="{389E47E2-508B-47B2-A08C-ED30F29F0364}"/>
              </a:ext>
            </a:extLst>
          </p:cNvPr>
          <p:cNvPicPr>
            <a:picLocks noChangeAspect="1" noChangeArrowheads="1"/>
          </p:cNvPicPr>
          <p:nvPr/>
        </p:nvPicPr>
        <p:blipFill>
          <a:blip r:embed="rId17" cstate="print">
            <a:extLst>
              <a:ext uri="{BEBA8EAE-BF5A-486C-A8C5-ECC9F3942E4B}">
                <a14:imgProps xmlns:a14="http://schemas.microsoft.com/office/drawing/2010/main">
                  <a14:imgLayer r:embed="rId18">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9489561" y="3468136"/>
            <a:ext cx="824654" cy="824654"/>
          </a:xfrm>
          <a:prstGeom prst="rect">
            <a:avLst/>
          </a:prstGeom>
          <a:noFill/>
          <a:ln>
            <a:noFill/>
          </a:ln>
          <a:effectLst>
            <a:outerShdw blurRad="149987" dist="250190" dir="8460000" algn="ctr">
              <a:srgbClr val="000000">
                <a:alpha val="28000"/>
              </a:srgbClr>
            </a:outerShdw>
          </a:effectLst>
          <a:extLst>
            <a:ext uri="{909E8E84-426E-40DD-AFC4-6F175D3DCCD1}">
              <a14:hiddenFill xmlns:a14="http://schemas.microsoft.com/office/drawing/2010/main">
                <a:solidFill>
                  <a:srgbClr val="FFFFFF"/>
                </a:solidFill>
              </a14:hiddenFill>
            </a:ext>
          </a:extLst>
        </p:spPr>
      </p:pic>
      <p:sp>
        <p:nvSpPr>
          <p:cNvPr id="38" name="Title 1">
            <a:extLst>
              <a:ext uri="{FF2B5EF4-FFF2-40B4-BE49-F238E27FC236}">
                <a16:creationId xmlns:a16="http://schemas.microsoft.com/office/drawing/2014/main" id="{2D8A3427-AEA6-497D-8A94-026DF837FB3A}"/>
              </a:ext>
            </a:extLst>
          </p:cNvPr>
          <p:cNvSpPr txBox="1">
            <a:spLocks/>
          </p:cNvSpPr>
          <p:nvPr/>
        </p:nvSpPr>
        <p:spPr>
          <a:xfrm>
            <a:off x="9451500" y="2046938"/>
            <a:ext cx="872328" cy="559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dirty="0">
                <a:solidFill>
                  <a:srgbClr val="002060"/>
                </a:solidFill>
                <a:latin typeface="Segoe UI" panose="020B0502040204020203" pitchFamily="34" charset="0"/>
                <a:cs typeface="Segoe UI" panose="020B0502040204020203" pitchFamily="34" charset="0"/>
              </a:rPr>
              <a:t>Alerts</a:t>
            </a:r>
          </a:p>
        </p:txBody>
      </p:sp>
      <p:sp>
        <p:nvSpPr>
          <p:cNvPr id="39" name="Title 1">
            <a:extLst>
              <a:ext uri="{FF2B5EF4-FFF2-40B4-BE49-F238E27FC236}">
                <a16:creationId xmlns:a16="http://schemas.microsoft.com/office/drawing/2014/main" id="{D86107D4-95C9-4074-A26A-68CE836BB26B}"/>
              </a:ext>
            </a:extLst>
          </p:cNvPr>
          <p:cNvSpPr txBox="1">
            <a:spLocks/>
          </p:cNvSpPr>
          <p:nvPr/>
        </p:nvSpPr>
        <p:spPr>
          <a:xfrm>
            <a:off x="9465724" y="3094380"/>
            <a:ext cx="872328" cy="559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dirty="0">
                <a:solidFill>
                  <a:srgbClr val="002060"/>
                </a:solidFill>
                <a:latin typeface="Segoe UI" panose="020B0502040204020203" pitchFamily="34" charset="0"/>
                <a:cs typeface="Segoe UI" panose="020B0502040204020203" pitchFamily="34" charset="0"/>
              </a:rPr>
              <a:t>Metrics</a:t>
            </a:r>
          </a:p>
        </p:txBody>
      </p:sp>
      <p:sp>
        <p:nvSpPr>
          <p:cNvPr id="40" name="Title 1">
            <a:extLst>
              <a:ext uri="{FF2B5EF4-FFF2-40B4-BE49-F238E27FC236}">
                <a16:creationId xmlns:a16="http://schemas.microsoft.com/office/drawing/2014/main" id="{94A95964-B523-4B80-AC2B-7D24D16A5E5E}"/>
              </a:ext>
            </a:extLst>
          </p:cNvPr>
          <p:cNvSpPr txBox="1">
            <a:spLocks/>
          </p:cNvSpPr>
          <p:nvPr/>
        </p:nvSpPr>
        <p:spPr>
          <a:xfrm>
            <a:off x="9407127" y="5123378"/>
            <a:ext cx="1170996" cy="559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dirty="0">
                <a:solidFill>
                  <a:srgbClr val="002060"/>
                </a:solidFill>
                <a:latin typeface="Segoe UI" panose="020B0502040204020203" pitchFamily="34" charset="0"/>
                <a:cs typeface="Segoe UI" panose="020B0502040204020203" pitchFamily="34" charset="0"/>
              </a:rPr>
              <a:t>Dashboard</a:t>
            </a:r>
          </a:p>
        </p:txBody>
      </p:sp>
      <p:sp>
        <p:nvSpPr>
          <p:cNvPr id="41" name="Title 1">
            <a:extLst>
              <a:ext uri="{FF2B5EF4-FFF2-40B4-BE49-F238E27FC236}">
                <a16:creationId xmlns:a16="http://schemas.microsoft.com/office/drawing/2014/main" id="{1FBDAAED-9758-4896-80E0-B3B746E22A0E}"/>
              </a:ext>
            </a:extLst>
          </p:cNvPr>
          <p:cNvSpPr txBox="1">
            <a:spLocks/>
          </p:cNvSpPr>
          <p:nvPr/>
        </p:nvSpPr>
        <p:spPr>
          <a:xfrm>
            <a:off x="9561729" y="4143756"/>
            <a:ext cx="648664" cy="559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dirty="0">
                <a:solidFill>
                  <a:srgbClr val="002060"/>
                </a:solidFill>
                <a:latin typeface="Segoe UI" panose="020B0502040204020203" pitchFamily="34" charset="0"/>
                <a:cs typeface="Segoe UI" panose="020B0502040204020203" pitchFamily="34" charset="0"/>
              </a:rPr>
              <a:t>Logs</a:t>
            </a:r>
          </a:p>
        </p:txBody>
      </p:sp>
      <p:sp>
        <p:nvSpPr>
          <p:cNvPr id="42" name="Title 1">
            <a:extLst>
              <a:ext uri="{FF2B5EF4-FFF2-40B4-BE49-F238E27FC236}">
                <a16:creationId xmlns:a16="http://schemas.microsoft.com/office/drawing/2014/main" id="{8A6C0102-8716-4FEB-92BE-8F609C7843F7}"/>
              </a:ext>
            </a:extLst>
          </p:cNvPr>
          <p:cNvSpPr txBox="1">
            <a:spLocks/>
          </p:cNvSpPr>
          <p:nvPr/>
        </p:nvSpPr>
        <p:spPr>
          <a:xfrm rot="5400000">
            <a:off x="9177175" y="3246099"/>
            <a:ext cx="4104608" cy="559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solidFill>
                  <a:schemeClr val="bg1"/>
                </a:solidFill>
                <a:latin typeface="Segoe UI" panose="020B0502040204020203" pitchFamily="34" charset="0"/>
                <a:cs typeface="Segoe UI" panose="020B0502040204020203" pitchFamily="34" charset="0"/>
              </a:rPr>
              <a:t>Shared Capabilities</a:t>
            </a:r>
          </a:p>
        </p:txBody>
      </p:sp>
    </p:spTree>
    <p:extLst>
      <p:ext uri="{BB962C8B-B14F-4D97-AF65-F5344CB8AC3E}">
        <p14:creationId xmlns:p14="http://schemas.microsoft.com/office/powerpoint/2010/main" val="3861059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759328" y="0"/>
            <a:ext cx="1328008" cy="885337"/>
          </a:xfrm>
        </p:spPr>
      </p:pic>
      <p:sp>
        <p:nvSpPr>
          <p:cNvPr id="5" name="Footer Placeholder 2">
            <a:extLst>
              <a:ext uri="{FF2B5EF4-FFF2-40B4-BE49-F238E27FC236}">
                <a16:creationId xmlns:a16="http://schemas.microsoft.com/office/drawing/2014/main" id="{24852C94-D650-48CF-A452-7F01FACE2D52}"/>
              </a:ext>
            </a:extLst>
          </p:cNvPr>
          <p:cNvSpPr>
            <a:spLocks noGrp="1"/>
          </p:cNvSpPr>
          <p:nvPr>
            <p:ph type="ftr" sz="quarter" idx="11"/>
          </p:nvPr>
        </p:nvSpPr>
        <p:spPr>
          <a:xfrm>
            <a:off x="4038600" y="6356350"/>
            <a:ext cx="4114800" cy="365125"/>
          </a:xfrm>
        </p:spPr>
        <p:txBody>
          <a:bodyPr/>
          <a:lstStyle/>
          <a:p>
            <a:r>
              <a:rPr lang="en-IN" dirty="0"/>
              <a:t>#GlobalAzure</a:t>
            </a:r>
          </a:p>
        </p:txBody>
      </p:sp>
      <p:sp>
        <p:nvSpPr>
          <p:cNvPr id="6" name="Title 1">
            <a:extLst>
              <a:ext uri="{FF2B5EF4-FFF2-40B4-BE49-F238E27FC236}">
                <a16:creationId xmlns:a16="http://schemas.microsoft.com/office/drawing/2014/main" id="{B2EADA92-065A-412F-AC8A-32F460487EF5}"/>
              </a:ext>
            </a:extLst>
          </p:cNvPr>
          <p:cNvSpPr>
            <a:spLocks noGrp="1"/>
          </p:cNvSpPr>
          <p:nvPr>
            <p:ph type="title"/>
          </p:nvPr>
        </p:nvSpPr>
        <p:spPr>
          <a:xfrm>
            <a:off x="219832" y="184616"/>
            <a:ext cx="10386391" cy="1290841"/>
          </a:xfrm>
        </p:spPr>
        <p:txBody>
          <a:bodyPr>
            <a:normAutofit/>
          </a:bodyPr>
          <a:lstStyle/>
          <a:p>
            <a:r>
              <a:rPr lang="en-IN" sz="4400" dirty="0">
                <a:solidFill>
                  <a:schemeClr val="bg1"/>
                </a:solidFill>
                <a:latin typeface="Segoe UI" panose="020B0502040204020203" pitchFamily="34" charset="0"/>
                <a:cs typeface="Segoe UI" panose="020B0502040204020203" pitchFamily="34" charset="0"/>
              </a:rPr>
              <a:t>Monitoring Services in Azure</a:t>
            </a:r>
          </a:p>
        </p:txBody>
      </p:sp>
      <p:grpSp>
        <p:nvGrpSpPr>
          <p:cNvPr id="3" name="Group 2">
            <a:extLst>
              <a:ext uri="{FF2B5EF4-FFF2-40B4-BE49-F238E27FC236}">
                <a16:creationId xmlns:a16="http://schemas.microsoft.com/office/drawing/2014/main" id="{BE1F0973-9FC9-4675-B0C2-16D60E1556AD}"/>
              </a:ext>
            </a:extLst>
          </p:cNvPr>
          <p:cNvGrpSpPr/>
          <p:nvPr/>
        </p:nvGrpSpPr>
        <p:grpSpPr>
          <a:xfrm>
            <a:off x="663705" y="1475457"/>
            <a:ext cx="1806145" cy="1763356"/>
            <a:chOff x="663705" y="1475457"/>
            <a:chExt cx="1806145" cy="1763356"/>
          </a:xfrm>
        </p:grpSpPr>
        <p:sp>
          <p:nvSpPr>
            <p:cNvPr id="2" name="Rectangle 1">
              <a:extLst>
                <a:ext uri="{FF2B5EF4-FFF2-40B4-BE49-F238E27FC236}">
                  <a16:creationId xmlns:a16="http://schemas.microsoft.com/office/drawing/2014/main" id="{D5607C43-A42C-4DFB-9F91-B04E91DBFFDA}"/>
                </a:ext>
              </a:extLst>
            </p:cNvPr>
            <p:cNvSpPr/>
            <p:nvPr/>
          </p:nvSpPr>
          <p:spPr>
            <a:xfrm>
              <a:off x="663705" y="1475457"/>
              <a:ext cx="1806145" cy="1763356"/>
            </a:xfrm>
            <a:prstGeom prst="rect">
              <a:avLst/>
            </a:prstGeom>
            <a:solidFill>
              <a:schemeClr val="bg2">
                <a:lumMod val="9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4DFB1F9-7CE6-4696-AA25-427177427B95}"/>
                </a:ext>
              </a:extLst>
            </p:cNvPr>
            <p:cNvSpPr txBox="1">
              <a:spLocks/>
            </p:cNvSpPr>
            <p:nvPr/>
          </p:nvSpPr>
          <p:spPr>
            <a:xfrm>
              <a:off x="768735" y="1491269"/>
              <a:ext cx="1523892" cy="559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dirty="0">
                  <a:solidFill>
                    <a:srgbClr val="002060"/>
                  </a:solidFill>
                  <a:latin typeface="Segoe UI" panose="020B0502040204020203" pitchFamily="34" charset="0"/>
                  <a:cs typeface="Segoe UI" panose="020B0502040204020203" pitchFamily="34" charset="0"/>
                </a:rPr>
                <a:t>Azure Monitor</a:t>
              </a:r>
            </a:p>
          </p:txBody>
        </p:sp>
        <p:pic>
          <p:nvPicPr>
            <p:cNvPr id="1030" name="Picture 6" descr="Image result for Azure Monitor">
              <a:extLst>
                <a:ext uri="{FF2B5EF4-FFF2-40B4-BE49-F238E27FC236}">
                  <a16:creationId xmlns:a16="http://schemas.microsoft.com/office/drawing/2014/main" id="{29E613C5-77EF-4802-96B6-FCD5FADE27FB}"/>
                </a:ext>
              </a:extLst>
            </p:cNvPr>
            <p:cNvPicPr>
              <a:picLocks noChangeAspect="1" noChangeArrowheads="1"/>
            </p:cNvPicPr>
            <p:nvPr/>
          </p:nvPicPr>
          <p:blipFill>
            <a:blip r:embed="rId4" cstate="print">
              <a:clrChange>
                <a:clrFrom>
                  <a:srgbClr val="FFFFFF"/>
                </a:clrFrom>
                <a:clrTo>
                  <a:srgbClr val="FFFFFF">
                    <a:alpha val="0"/>
                  </a:srgbClr>
                </a:clrTo>
              </a:clrChange>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1176414" y="2032520"/>
              <a:ext cx="680889" cy="680889"/>
            </a:xfrm>
            <a:prstGeom prst="rect">
              <a:avLst/>
            </a:prstGeom>
            <a:noFill/>
            <a:ln>
              <a:noFill/>
            </a:ln>
            <a:effectLst>
              <a:outerShdw blurRad="149987" dist="250190" dir="8460000" algn="ctr">
                <a:srgbClr val="000000">
                  <a:alpha val="28000"/>
                </a:srgbClr>
              </a:outerShdw>
            </a:effectLst>
            <a:extLst>
              <a:ext uri="{909E8E84-426E-40DD-AFC4-6F175D3DCCD1}">
                <a14:hiddenFill xmlns:a14="http://schemas.microsoft.com/office/drawing/2010/main">
                  <a:solidFill>
                    <a:srgbClr val="FFFFFF"/>
                  </a:solidFill>
                </a14:hiddenFill>
              </a:ext>
            </a:extLst>
          </p:spPr>
        </p:pic>
      </p:grpSp>
      <p:sp>
        <p:nvSpPr>
          <p:cNvPr id="24" name="Title 1">
            <a:extLst>
              <a:ext uri="{FF2B5EF4-FFF2-40B4-BE49-F238E27FC236}">
                <a16:creationId xmlns:a16="http://schemas.microsoft.com/office/drawing/2014/main" id="{94E0F887-87E3-428F-85AA-6E3AAF384BD6}"/>
              </a:ext>
            </a:extLst>
          </p:cNvPr>
          <p:cNvSpPr txBox="1">
            <a:spLocks/>
          </p:cNvSpPr>
          <p:nvPr/>
        </p:nvSpPr>
        <p:spPr>
          <a:xfrm>
            <a:off x="2659533" y="1441843"/>
            <a:ext cx="3436467" cy="17969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IN" sz="2000" b="1" dirty="0">
                <a:solidFill>
                  <a:schemeClr val="bg1"/>
                </a:solidFill>
                <a:latin typeface="Segoe UI" panose="020B0502040204020203" pitchFamily="34" charset="0"/>
                <a:cs typeface="Segoe UI" panose="020B0502040204020203" pitchFamily="34" charset="0"/>
              </a:rPr>
              <a:t>Core Monitoring Services</a:t>
            </a:r>
          </a:p>
          <a:p>
            <a:pPr marL="342900" indent="-342900">
              <a:buFont typeface="Arial" panose="020B0604020202020204" pitchFamily="34" charset="0"/>
              <a:buChar char="•"/>
            </a:pPr>
            <a:endParaRPr lang="en-IN" sz="2000" b="1" dirty="0">
              <a:solidFill>
                <a:schemeClr val="bg1"/>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IN" sz="2000" b="1" dirty="0">
                <a:solidFill>
                  <a:schemeClr val="bg1"/>
                </a:solidFill>
                <a:latin typeface="Segoe UI" panose="020B0502040204020203" pitchFamily="34" charset="0"/>
                <a:cs typeface="Segoe UI" panose="020B0502040204020203" pitchFamily="34" charset="0"/>
              </a:rPr>
              <a:t>Collection of Metrics, Activity and diagnostics Logs</a:t>
            </a:r>
          </a:p>
        </p:txBody>
      </p:sp>
      <p:grpSp>
        <p:nvGrpSpPr>
          <p:cNvPr id="8" name="Group 7">
            <a:extLst>
              <a:ext uri="{FF2B5EF4-FFF2-40B4-BE49-F238E27FC236}">
                <a16:creationId xmlns:a16="http://schemas.microsoft.com/office/drawing/2014/main" id="{DD1BC789-EA53-4BA4-ABB9-AD3D035DDF63}"/>
              </a:ext>
            </a:extLst>
          </p:cNvPr>
          <p:cNvGrpSpPr/>
          <p:nvPr/>
        </p:nvGrpSpPr>
        <p:grpSpPr>
          <a:xfrm>
            <a:off x="589136" y="3787958"/>
            <a:ext cx="1970141" cy="1763356"/>
            <a:chOff x="589136" y="3787958"/>
            <a:chExt cx="1970141" cy="1763356"/>
          </a:xfrm>
        </p:grpSpPr>
        <p:sp>
          <p:nvSpPr>
            <p:cNvPr id="35" name="Rectangle 34">
              <a:extLst>
                <a:ext uri="{FF2B5EF4-FFF2-40B4-BE49-F238E27FC236}">
                  <a16:creationId xmlns:a16="http://schemas.microsoft.com/office/drawing/2014/main" id="{AABC03F0-F1BD-43AB-8426-CDB4E355F10D}"/>
                </a:ext>
              </a:extLst>
            </p:cNvPr>
            <p:cNvSpPr/>
            <p:nvPr/>
          </p:nvSpPr>
          <p:spPr>
            <a:xfrm>
              <a:off x="663704" y="3787958"/>
              <a:ext cx="1806145" cy="1763356"/>
            </a:xfrm>
            <a:prstGeom prst="rect">
              <a:avLst/>
            </a:prstGeom>
            <a:solidFill>
              <a:schemeClr val="bg2">
                <a:lumMod val="9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2B8EE6F3-A157-4F23-85BD-40EC7C7F9B8F}"/>
                </a:ext>
              </a:extLst>
            </p:cNvPr>
            <p:cNvSpPr txBox="1">
              <a:spLocks/>
            </p:cNvSpPr>
            <p:nvPr/>
          </p:nvSpPr>
          <p:spPr>
            <a:xfrm>
              <a:off x="589136" y="3901520"/>
              <a:ext cx="1970141" cy="559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dirty="0">
                  <a:solidFill>
                    <a:srgbClr val="002060"/>
                  </a:solidFill>
                  <a:latin typeface="Segoe UI" panose="020B0502040204020203" pitchFamily="34" charset="0"/>
                  <a:cs typeface="Segoe UI" panose="020B0502040204020203" pitchFamily="34" charset="0"/>
                </a:rPr>
                <a:t>Application Insights</a:t>
              </a:r>
            </a:p>
          </p:txBody>
        </p:sp>
        <p:pic>
          <p:nvPicPr>
            <p:cNvPr id="1040" name="Picture 16" descr="Image result for Azure Application Insights">
              <a:extLst>
                <a:ext uri="{FF2B5EF4-FFF2-40B4-BE49-F238E27FC236}">
                  <a16:creationId xmlns:a16="http://schemas.microsoft.com/office/drawing/2014/main" id="{CD0C6D5E-EF88-46D7-B1B4-80028740EA1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21451" y="4544771"/>
              <a:ext cx="705509" cy="705509"/>
            </a:xfrm>
            <a:prstGeom prst="rect">
              <a:avLst/>
            </a:prstGeom>
            <a:noFill/>
            <a:ln>
              <a:noFill/>
            </a:ln>
            <a:effectLst>
              <a:outerShdw blurRad="149987" dist="250190" dir="8460000" algn="ctr">
                <a:srgbClr val="000000">
                  <a:alpha val="28000"/>
                </a:srgbClr>
              </a:outerShdw>
            </a:effectLst>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0E88BBAC-7A70-4767-B576-8C1B3041140C}"/>
              </a:ext>
            </a:extLst>
          </p:cNvPr>
          <p:cNvGrpSpPr/>
          <p:nvPr/>
        </p:nvGrpSpPr>
        <p:grpSpPr>
          <a:xfrm>
            <a:off x="6449453" y="3782928"/>
            <a:ext cx="1822639" cy="1763356"/>
            <a:chOff x="6886775" y="4015847"/>
            <a:chExt cx="1822639" cy="1763356"/>
          </a:xfrm>
        </p:grpSpPr>
        <p:sp>
          <p:nvSpPr>
            <p:cNvPr id="37" name="Rectangle 36">
              <a:extLst>
                <a:ext uri="{FF2B5EF4-FFF2-40B4-BE49-F238E27FC236}">
                  <a16:creationId xmlns:a16="http://schemas.microsoft.com/office/drawing/2014/main" id="{E3EC9DE8-593E-43DC-919C-73356EF25936}"/>
                </a:ext>
              </a:extLst>
            </p:cNvPr>
            <p:cNvSpPr/>
            <p:nvPr/>
          </p:nvSpPr>
          <p:spPr>
            <a:xfrm>
              <a:off x="6903269" y="4015847"/>
              <a:ext cx="1806145" cy="1763356"/>
            </a:xfrm>
            <a:prstGeom prst="rect">
              <a:avLst/>
            </a:prstGeom>
            <a:solidFill>
              <a:schemeClr val="bg2">
                <a:lumMod val="9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D00F0BDF-4734-42CB-84D2-289B2CC48DA0}"/>
                </a:ext>
              </a:extLst>
            </p:cNvPr>
            <p:cNvSpPr txBox="1">
              <a:spLocks/>
            </p:cNvSpPr>
            <p:nvPr/>
          </p:nvSpPr>
          <p:spPr>
            <a:xfrm>
              <a:off x="6886775" y="4065387"/>
              <a:ext cx="1806145" cy="559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1600" dirty="0">
                  <a:solidFill>
                    <a:srgbClr val="002060"/>
                  </a:solidFill>
                  <a:latin typeface="Segoe UI" panose="020B0502040204020203" pitchFamily="34" charset="0"/>
                  <a:cs typeface="Segoe UI" panose="020B0502040204020203" pitchFamily="34" charset="0"/>
                </a:rPr>
                <a:t>Network Watcher</a:t>
              </a:r>
            </a:p>
          </p:txBody>
        </p:sp>
        <p:pic>
          <p:nvPicPr>
            <p:cNvPr id="23" name="Picture 22">
              <a:extLst>
                <a:ext uri="{FF2B5EF4-FFF2-40B4-BE49-F238E27FC236}">
                  <a16:creationId xmlns:a16="http://schemas.microsoft.com/office/drawing/2014/main" id="{D7F7FB28-5321-4CE1-A60A-E07B4D7DC775}"/>
                </a:ext>
              </a:extLst>
            </p:cNvPr>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37092" y="4702688"/>
              <a:ext cx="705509" cy="705509"/>
            </a:xfrm>
            <a:prstGeom prst="rect">
              <a:avLst/>
            </a:prstGeom>
            <a:ln>
              <a:noFill/>
            </a:ln>
            <a:effectLst>
              <a:outerShdw blurRad="149987" dist="250190" dir="8460000" algn="ctr">
                <a:srgbClr val="000000">
                  <a:alpha val="28000"/>
                </a:srgbClr>
              </a:outerShdw>
            </a:effectLst>
          </p:spPr>
        </p:pic>
      </p:grpSp>
      <p:grpSp>
        <p:nvGrpSpPr>
          <p:cNvPr id="11" name="Group 10">
            <a:extLst>
              <a:ext uri="{FF2B5EF4-FFF2-40B4-BE49-F238E27FC236}">
                <a16:creationId xmlns:a16="http://schemas.microsoft.com/office/drawing/2014/main" id="{CFBE595C-BAA9-4D7B-ADD3-2F1C8DFD33C3}"/>
              </a:ext>
            </a:extLst>
          </p:cNvPr>
          <p:cNvGrpSpPr/>
          <p:nvPr/>
        </p:nvGrpSpPr>
        <p:grpSpPr>
          <a:xfrm>
            <a:off x="6449451" y="1441843"/>
            <a:ext cx="1806145" cy="1765917"/>
            <a:chOff x="4790587" y="1790858"/>
            <a:chExt cx="1806145" cy="1765917"/>
          </a:xfrm>
        </p:grpSpPr>
        <p:sp>
          <p:nvSpPr>
            <p:cNvPr id="36" name="Rectangle 35">
              <a:extLst>
                <a:ext uri="{FF2B5EF4-FFF2-40B4-BE49-F238E27FC236}">
                  <a16:creationId xmlns:a16="http://schemas.microsoft.com/office/drawing/2014/main" id="{8F7E1870-D9A4-42F7-9064-A744CAFEDC46}"/>
                </a:ext>
              </a:extLst>
            </p:cNvPr>
            <p:cNvSpPr/>
            <p:nvPr/>
          </p:nvSpPr>
          <p:spPr>
            <a:xfrm>
              <a:off x="4790587" y="1793419"/>
              <a:ext cx="1806145" cy="1763356"/>
            </a:xfrm>
            <a:prstGeom prst="rect">
              <a:avLst/>
            </a:prstGeom>
            <a:solidFill>
              <a:schemeClr val="bg2">
                <a:lumMod val="9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E531D906-4A88-4A31-B894-59CC2D92D35E}"/>
                </a:ext>
              </a:extLst>
            </p:cNvPr>
            <p:cNvSpPr txBox="1">
              <a:spLocks/>
            </p:cNvSpPr>
            <p:nvPr/>
          </p:nvSpPr>
          <p:spPr>
            <a:xfrm>
              <a:off x="4790587" y="1790858"/>
              <a:ext cx="1806145" cy="559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1600" dirty="0">
                  <a:solidFill>
                    <a:srgbClr val="002060"/>
                  </a:solidFill>
                  <a:latin typeface="Segoe UI" panose="020B0502040204020203" pitchFamily="34" charset="0"/>
                  <a:cs typeface="Segoe UI" panose="020B0502040204020203" pitchFamily="34" charset="0"/>
                </a:rPr>
                <a:t>Log Analytics </a:t>
              </a:r>
            </a:p>
          </p:txBody>
        </p:sp>
        <p:pic>
          <p:nvPicPr>
            <p:cNvPr id="1032" name="Picture 8" descr="Image result for Log Analytics">
              <a:extLst>
                <a:ext uri="{FF2B5EF4-FFF2-40B4-BE49-F238E27FC236}">
                  <a16:creationId xmlns:a16="http://schemas.microsoft.com/office/drawing/2014/main" id="{A71EC093-3E45-4C2E-808B-663D2AA2CF1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53259" y="2324699"/>
              <a:ext cx="1480800" cy="777420"/>
            </a:xfrm>
            <a:prstGeom prst="rect">
              <a:avLst/>
            </a:prstGeom>
            <a:noFill/>
            <a:ln>
              <a:noFill/>
            </a:ln>
            <a:effectLst>
              <a:outerShdw blurRad="149987" dist="250190" dir="8460000" algn="ctr">
                <a:srgbClr val="000000">
                  <a:alpha val="28000"/>
                </a:srgbClr>
              </a:outerShdw>
            </a:effectLst>
            <a:extLst>
              <a:ext uri="{909E8E84-426E-40DD-AFC4-6F175D3DCCD1}">
                <a14:hiddenFill xmlns:a14="http://schemas.microsoft.com/office/drawing/2010/main">
                  <a:solidFill>
                    <a:srgbClr val="FFFFFF"/>
                  </a:solidFill>
                </a14:hiddenFill>
              </a:ext>
            </a:extLst>
          </p:spPr>
        </p:pic>
      </p:grpSp>
      <p:sp>
        <p:nvSpPr>
          <p:cNvPr id="43" name="Title 1">
            <a:extLst>
              <a:ext uri="{FF2B5EF4-FFF2-40B4-BE49-F238E27FC236}">
                <a16:creationId xmlns:a16="http://schemas.microsoft.com/office/drawing/2014/main" id="{572B5016-AD9A-46DB-89CC-11485578A7FD}"/>
              </a:ext>
            </a:extLst>
          </p:cNvPr>
          <p:cNvSpPr txBox="1">
            <a:spLocks/>
          </p:cNvSpPr>
          <p:nvPr/>
        </p:nvSpPr>
        <p:spPr>
          <a:xfrm>
            <a:off x="2575771" y="3782928"/>
            <a:ext cx="3436467" cy="17969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IN" sz="2000" b="1" dirty="0">
                <a:solidFill>
                  <a:schemeClr val="bg1"/>
                </a:solidFill>
                <a:latin typeface="Segoe UI" panose="020B0502040204020203" pitchFamily="34" charset="0"/>
                <a:cs typeface="Segoe UI" panose="020B0502040204020203" pitchFamily="34" charset="0"/>
              </a:rPr>
              <a:t>Application Level Monitoring</a:t>
            </a:r>
          </a:p>
          <a:p>
            <a:pPr marL="342900" indent="-342900">
              <a:buFont typeface="Arial" panose="020B0604020202020204" pitchFamily="34" charset="0"/>
              <a:buChar char="•"/>
            </a:pPr>
            <a:endParaRPr lang="en-IN" sz="2000" b="1" dirty="0">
              <a:solidFill>
                <a:schemeClr val="bg1"/>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IN" sz="2000" b="1" dirty="0">
                <a:solidFill>
                  <a:schemeClr val="bg1"/>
                </a:solidFill>
                <a:latin typeface="Segoe UI" panose="020B0502040204020203" pitchFamily="34" charset="0"/>
                <a:cs typeface="Segoe UI" panose="020B0502040204020203" pitchFamily="34" charset="0"/>
              </a:rPr>
              <a:t>Value Add logs, Performance, Latency, Live Monitoring</a:t>
            </a:r>
          </a:p>
        </p:txBody>
      </p:sp>
      <p:sp>
        <p:nvSpPr>
          <p:cNvPr id="44" name="Title 1">
            <a:extLst>
              <a:ext uri="{FF2B5EF4-FFF2-40B4-BE49-F238E27FC236}">
                <a16:creationId xmlns:a16="http://schemas.microsoft.com/office/drawing/2014/main" id="{A41ECD92-9982-4653-BAAB-9CF87A6C8184}"/>
              </a:ext>
            </a:extLst>
          </p:cNvPr>
          <p:cNvSpPr txBox="1">
            <a:spLocks/>
          </p:cNvSpPr>
          <p:nvPr/>
        </p:nvSpPr>
        <p:spPr>
          <a:xfrm>
            <a:off x="8304736" y="1458650"/>
            <a:ext cx="3436467" cy="179697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IN" sz="2000" b="1" dirty="0">
                <a:solidFill>
                  <a:schemeClr val="bg1"/>
                </a:solidFill>
                <a:latin typeface="Segoe UI" panose="020B0502040204020203" pitchFamily="34" charset="0"/>
                <a:cs typeface="Segoe UI" panose="020B0502040204020203" pitchFamily="34" charset="0"/>
              </a:rPr>
              <a:t>Part of OMS Suite – Pure Infrastructure Monitoring</a:t>
            </a:r>
          </a:p>
          <a:p>
            <a:pPr marL="342900" indent="-342900">
              <a:buFont typeface="Arial" panose="020B0604020202020204" pitchFamily="34" charset="0"/>
              <a:buChar char="•"/>
            </a:pPr>
            <a:endParaRPr lang="en-IN" sz="2000" b="1" dirty="0">
              <a:solidFill>
                <a:schemeClr val="bg1"/>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IN" sz="2000" b="1" dirty="0">
                <a:solidFill>
                  <a:schemeClr val="bg1"/>
                </a:solidFill>
                <a:latin typeface="Segoe UI" panose="020B0502040204020203" pitchFamily="34" charset="0"/>
                <a:cs typeface="Segoe UI" panose="020B0502040204020203" pitchFamily="34" charset="0"/>
              </a:rPr>
              <a:t>Containers, AD, Threat Detection, Logs, Queries, Power BI Datasets</a:t>
            </a:r>
          </a:p>
        </p:txBody>
      </p:sp>
      <p:sp>
        <p:nvSpPr>
          <p:cNvPr id="45" name="Title 1">
            <a:extLst>
              <a:ext uri="{FF2B5EF4-FFF2-40B4-BE49-F238E27FC236}">
                <a16:creationId xmlns:a16="http://schemas.microsoft.com/office/drawing/2014/main" id="{FA17850E-2796-4BEE-ABE9-599336239695}"/>
              </a:ext>
            </a:extLst>
          </p:cNvPr>
          <p:cNvSpPr txBox="1">
            <a:spLocks/>
          </p:cNvSpPr>
          <p:nvPr/>
        </p:nvSpPr>
        <p:spPr>
          <a:xfrm>
            <a:off x="8304736" y="3749314"/>
            <a:ext cx="3436467" cy="17969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IN" sz="2000" b="1" dirty="0">
                <a:solidFill>
                  <a:schemeClr val="bg1"/>
                </a:solidFill>
                <a:latin typeface="Segoe UI" panose="020B0502040204020203" pitchFamily="34" charset="0"/>
                <a:cs typeface="Segoe UI" panose="020B0502040204020203" pitchFamily="34" charset="0"/>
              </a:rPr>
              <a:t>Designed for Azure Networks</a:t>
            </a:r>
          </a:p>
          <a:p>
            <a:pPr marL="342900" indent="-342900">
              <a:buFont typeface="Arial" panose="020B0604020202020204" pitchFamily="34" charset="0"/>
              <a:buChar char="•"/>
            </a:pPr>
            <a:endParaRPr lang="en-IN" sz="2000" b="1" dirty="0">
              <a:solidFill>
                <a:schemeClr val="bg1"/>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IN" sz="2000" b="1" dirty="0">
                <a:solidFill>
                  <a:schemeClr val="bg1"/>
                </a:solidFill>
                <a:latin typeface="Segoe UI" panose="020B0502040204020203" pitchFamily="34" charset="0"/>
                <a:cs typeface="Segoe UI" panose="020B0502040204020203" pitchFamily="34" charset="0"/>
              </a:rPr>
              <a:t>Validates Connectivity and NSG</a:t>
            </a:r>
          </a:p>
        </p:txBody>
      </p:sp>
    </p:spTree>
    <p:extLst>
      <p:ext uri="{BB962C8B-B14F-4D97-AF65-F5344CB8AC3E}">
        <p14:creationId xmlns:p14="http://schemas.microsoft.com/office/powerpoint/2010/main" val="554860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759328" y="0"/>
            <a:ext cx="1328008" cy="885337"/>
          </a:xfrm>
        </p:spPr>
      </p:pic>
      <p:sp>
        <p:nvSpPr>
          <p:cNvPr id="5" name="Footer Placeholder 2">
            <a:extLst>
              <a:ext uri="{FF2B5EF4-FFF2-40B4-BE49-F238E27FC236}">
                <a16:creationId xmlns:a16="http://schemas.microsoft.com/office/drawing/2014/main" id="{24852C94-D650-48CF-A452-7F01FACE2D52}"/>
              </a:ext>
            </a:extLst>
          </p:cNvPr>
          <p:cNvSpPr>
            <a:spLocks noGrp="1"/>
          </p:cNvSpPr>
          <p:nvPr>
            <p:ph type="ftr" sz="quarter" idx="11"/>
          </p:nvPr>
        </p:nvSpPr>
        <p:spPr>
          <a:xfrm>
            <a:off x="4038600" y="6356350"/>
            <a:ext cx="4114800" cy="365125"/>
          </a:xfrm>
        </p:spPr>
        <p:txBody>
          <a:bodyPr/>
          <a:lstStyle/>
          <a:p>
            <a:r>
              <a:rPr lang="en-IN" dirty="0"/>
              <a:t>#GlobalAzure</a:t>
            </a:r>
          </a:p>
        </p:txBody>
      </p:sp>
      <p:sp>
        <p:nvSpPr>
          <p:cNvPr id="6" name="Title 1">
            <a:extLst>
              <a:ext uri="{FF2B5EF4-FFF2-40B4-BE49-F238E27FC236}">
                <a16:creationId xmlns:a16="http://schemas.microsoft.com/office/drawing/2014/main" id="{B2EADA92-065A-412F-AC8A-32F460487EF5}"/>
              </a:ext>
            </a:extLst>
          </p:cNvPr>
          <p:cNvSpPr>
            <a:spLocks noGrp="1"/>
          </p:cNvSpPr>
          <p:nvPr>
            <p:ph type="title"/>
          </p:nvPr>
        </p:nvSpPr>
        <p:spPr>
          <a:xfrm>
            <a:off x="219832" y="184616"/>
            <a:ext cx="1821003" cy="1290841"/>
          </a:xfrm>
        </p:spPr>
        <p:txBody>
          <a:bodyPr>
            <a:normAutofit/>
          </a:bodyPr>
          <a:lstStyle/>
          <a:p>
            <a:r>
              <a:rPr lang="en-IN" sz="4400" dirty="0">
                <a:solidFill>
                  <a:schemeClr val="bg1"/>
                </a:solidFill>
                <a:latin typeface="Segoe UI" panose="020B0502040204020203" pitchFamily="34" charset="0"/>
                <a:cs typeface="Segoe UI" panose="020B0502040204020203" pitchFamily="34" charset="0"/>
              </a:rPr>
              <a:t>Demo</a:t>
            </a:r>
          </a:p>
        </p:txBody>
      </p:sp>
      <p:sp>
        <p:nvSpPr>
          <p:cNvPr id="25" name="Title 1">
            <a:extLst>
              <a:ext uri="{FF2B5EF4-FFF2-40B4-BE49-F238E27FC236}">
                <a16:creationId xmlns:a16="http://schemas.microsoft.com/office/drawing/2014/main" id="{F73D0928-F488-4FD3-B867-846AAB68A496}"/>
              </a:ext>
            </a:extLst>
          </p:cNvPr>
          <p:cNvSpPr txBox="1">
            <a:spLocks/>
          </p:cNvSpPr>
          <p:nvPr/>
        </p:nvSpPr>
        <p:spPr>
          <a:xfrm>
            <a:off x="2375200" y="1362315"/>
            <a:ext cx="4514443" cy="37927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IN" sz="2000" b="1" dirty="0">
                <a:solidFill>
                  <a:schemeClr val="bg1"/>
                </a:solidFill>
                <a:latin typeface="Segoe UI" panose="020B0502040204020203" pitchFamily="34" charset="0"/>
                <a:cs typeface="Segoe UI" panose="020B0502040204020203" pitchFamily="34" charset="0"/>
              </a:rPr>
              <a:t>DDoS</a:t>
            </a:r>
          </a:p>
          <a:p>
            <a:pPr marL="342900" indent="-342900">
              <a:buFont typeface="Arial" panose="020B0604020202020204" pitchFamily="34" charset="0"/>
              <a:buChar char="•"/>
            </a:pPr>
            <a:endParaRPr lang="en-IN" sz="2000" b="1" dirty="0">
              <a:solidFill>
                <a:schemeClr val="bg1"/>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IN" sz="2000" b="1" dirty="0">
                <a:solidFill>
                  <a:schemeClr val="bg1"/>
                </a:solidFill>
                <a:latin typeface="Segoe UI" panose="020B0502040204020203" pitchFamily="34" charset="0"/>
                <a:cs typeface="Segoe UI" panose="020B0502040204020203" pitchFamily="34" charset="0"/>
              </a:rPr>
              <a:t>Network Watcher</a:t>
            </a:r>
          </a:p>
          <a:p>
            <a:pPr marL="342900" indent="-342900">
              <a:buFont typeface="Arial" panose="020B0604020202020204" pitchFamily="34" charset="0"/>
              <a:buChar char="•"/>
            </a:pPr>
            <a:endParaRPr lang="en-IN" sz="2000" b="1" dirty="0">
              <a:solidFill>
                <a:schemeClr val="bg1"/>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IN" sz="2000" b="1" dirty="0">
                <a:solidFill>
                  <a:schemeClr val="bg1"/>
                </a:solidFill>
                <a:latin typeface="Segoe UI" panose="020B0502040204020203" pitchFamily="34" charset="0"/>
                <a:cs typeface="Segoe UI" panose="020B0502040204020203" pitchFamily="34" charset="0"/>
              </a:rPr>
              <a:t>Azure Monitor</a:t>
            </a:r>
          </a:p>
          <a:p>
            <a:pPr marL="342900" indent="-342900">
              <a:buFont typeface="Arial" panose="020B0604020202020204" pitchFamily="34" charset="0"/>
              <a:buChar char="•"/>
            </a:pPr>
            <a:endParaRPr lang="en-IN" sz="2000" b="1" dirty="0">
              <a:solidFill>
                <a:schemeClr val="bg1"/>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IN" sz="2000" b="1" dirty="0">
                <a:solidFill>
                  <a:schemeClr val="bg1"/>
                </a:solidFill>
                <a:latin typeface="Segoe UI" panose="020B0502040204020203" pitchFamily="34" charset="0"/>
                <a:cs typeface="Segoe UI" panose="020B0502040204020203" pitchFamily="34" charset="0"/>
              </a:rPr>
              <a:t>Log Analytics</a:t>
            </a:r>
          </a:p>
          <a:p>
            <a:pPr marL="342900" indent="-342900">
              <a:buFont typeface="Arial" panose="020B0604020202020204" pitchFamily="34" charset="0"/>
              <a:buChar char="•"/>
            </a:pPr>
            <a:endParaRPr lang="en-IN" sz="2000" b="1" dirty="0">
              <a:solidFill>
                <a:schemeClr val="bg1"/>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IN" sz="2000" b="1" dirty="0">
                <a:solidFill>
                  <a:schemeClr val="bg1"/>
                </a:solidFill>
                <a:latin typeface="Segoe UI" panose="020B0502040204020203" pitchFamily="34" charset="0"/>
                <a:cs typeface="Segoe UI" panose="020B0502040204020203" pitchFamily="34" charset="0"/>
              </a:rPr>
              <a:t>Application Insight</a:t>
            </a:r>
          </a:p>
          <a:p>
            <a:pPr marL="342900" indent="-342900">
              <a:buFont typeface="Arial" panose="020B0604020202020204" pitchFamily="34" charset="0"/>
              <a:buChar char="•"/>
            </a:pPr>
            <a:endParaRPr lang="en-IN" sz="2000" b="1" dirty="0">
              <a:solidFill>
                <a:schemeClr val="bg1"/>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IN" sz="2000" b="1" dirty="0">
                <a:solidFill>
                  <a:schemeClr val="bg1"/>
                </a:solidFill>
                <a:latin typeface="Segoe UI" panose="020B0502040204020203" pitchFamily="34" charset="0"/>
                <a:cs typeface="Segoe UI" panose="020B0502040204020203" pitchFamily="34" charset="0"/>
              </a:rPr>
              <a:t>Azure Security Center </a:t>
            </a:r>
          </a:p>
          <a:p>
            <a:pPr marL="342900" indent="-342900">
              <a:buFont typeface="Arial" panose="020B0604020202020204" pitchFamily="34" charset="0"/>
              <a:buChar char="•"/>
            </a:pPr>
            <a:endParaRPr lang="en-IN" sz="2000" b="1" dirty="0">
              <a:solidFill>
                <a:schemeClr val="bg1"/>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IN" sz="2000" b="1" dirty="0">
                <a:solidFill>
                  <a:schemeClr val="bg1"/>
                </a:solidFill>
                <a:latin typeface="Segoe UI" panose="020B0502040204020203" pitchFamily="34" charset="0"/>
                <a:cs typeface="Segoe UI" panose="020B0502040204020203" pitchFamily="34" charset="0"/>
              </a:rPr>
              <a:t>Azure Advisor</a:t>
            </a:r>
          </a:p>
        </p:txBody>
      </p:sp>
      <p:grpSp>
        <p:nvGrpSpPr>
          <p:cNvPr id="26" name="Group 25">
            <a:extLst>
              <a:ext uri="{FF2B5EF4-FFF2-40B4-BE49-F238E27FC236}">
                <a16:creationId xmlns:a16="http://schemas.microsoft.com/office/drawing/2014/main" id="{CAC8A62D-A394-4ED7-B123-4CBA0C5819B3}"/>
              </a:ext>
            </a:extLst>
          </p:cNvPr>
          <p:cNvGrpSpPr/>
          <p:nvPr/>
        </p:nvGrpSpPr>
        <p:grpSpPr>
          <a:xfrm>
            <a:off x="7072896" y="2000216"/>
            <a:ext cx="3792449" cy="1553542"/>
            <a:chOff x="4818151" y="2626200"/>
            <a:chExt cx="3792449" cy="1553542"/>
          </a:xfrm>
        </p:grpSpPr>
        <p:pic>
          <p:nvPicPr>
            <p:cNvPr id="27" name="Picture 26">
              <a:extLst>
                <a:ext uri="{FF2B5EF4-FFF2-40B4-BE49-F238E27FC236}">
                  <a16:creationId xmlns:a16="http://schemas.microsoft.com/office/drawing/2014/main" id="{7FCFDE74-4C7C-47DA-833E-AB02DD32BB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3483" y="2626200"/>
              <a:ext cx="1553542" cy="155354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contourClr>
                <a:srgbClr val="969696"/>
              </a:contourClr>
            </a:sp3d>
          </p:spPr>
        </p:pic>
        <p:pic>
          <p:nvPicPr>
            <p:cNvPr id="28" name="Picture 27">
              <a:extLst>
                <a:ext uri="{FF2B5EF4-FFF2-40B4-BE49-F238E27FC236}">
                  <a16:creationId xmlns:a16="http://schemas.microsoft.com/office/drawing/2014/main" id="{FFB57994-1DCB-4B0E-A161-3A205F27556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10851" y="3402971"/>
              <a:ext cx="502863" cy="5028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contourClr>
                <a:srgbClr val="969696"/>
              </a:contourClr>
            </a:sp3d>
          </p:spPr>
        </p:pic>
        <p:pic>
          <p:nvPicPr>
            <p:cNvPr id="29" name="Picture 28">
              <a:extLst>
                <a:ext uri="{FF2B5EF4-FFF2-40B4-BE49-F238E27FC236}">
                  <a16:creationId xmlns:a16="http://schemas.microsoft.com/office/drawing/2014/main" id="{E9ED0B7C-D49B-4C3F-84B8-B45581E0F3F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18151" y="3607113"/>
              <a:ext cx="390145" cy="39014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contourClr>
                <a:srgbClr val="969696"/>
              </a:contourClr>
            </a:sp3d>
          </p:spPr>
        </p:pic>
        <p:pic>
          <p:nvPicPr>
            <p:cNvPr id="30" name="Picture 29">
              <a:extLst>
                <a:ext uri="{FF2B5EF4-FFF2-40B4-BE49-F238E27FC236}">
                  <a16:creationId xmlns:a16="http://schemas.microsoft.com/office/drawing/2014/main" id="{F109858A-12DB-4469-834D-19E1B13796E1}"/>
                </a:ext>
              </a:extLst>
            </p:cNvPr>
            <p:cNvPicPr>
              <a:picLocks noChangeAspect="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08745" y="3469867"/>
              <a:ext cx="435967" cy="43596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contourClr>
                <a:srgbClr val="969696"/>
              </a:contourClr>
            </a:sp3d>
          </p:spPr>
        </p:pic>
        <p:pic>
          <p:nvPicPr>
            <p:cNvPr id="31" name="Picture 30">
              <a:extLst>
                <a:ext uri="{FF2B5EF4-FFF2-40B4-BE49-F238E27FC236}">
                  <a16:creationId xmlns:a16="http://schemas.microsoft.com/office/drawing/2014/main" id="{11C8E65B-A28D-4E22-824E-3D2C75C7CFB4}"/>
                </a:ext>
              </a:extLst>
            </p:cNvPr>
            <p:cNvPicPr>
              <a:picLocks noChangeAspect="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03739" y="3498754"/>
              <a:ext cx="606861" cy="60686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contourClr>
                <a:srgbClr val="969696"/>
              </a:contourClr>
            </a:sp3d>
          </p:spPr>
        </p:pic>
      </p:grpSp>
      <p:sp>
        <p:nvSpPr>
          <p:cNvPr id="32" name="Title 1">
            <a:extLst>
              <a:ext uri="{FF2B5EF4-FFF2-40B4-BE49-F238E27FC236}">
                <a16:creationId xmlns:a16="http://schemas.microsoft.com/office/drawing/2014/main" id="{319F8953-DE9B-4454-8FE7-90CB5C9ED52F}"/>
              </a:ext>
            </a:extLst>
          </p:cNvPr>
          <p:cNvSpPr txBox="1">
            <a:spLocks/>
          </p:cNvSpPr>
          <p:nvPr/>
        </p:nvSpPr>
        <p:spPr>
          <a:xfrm>
            <a:off x="0" y="5632059"/>
            <a:ext cx="12192000" cy="60686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solidFill>
                  <a:srgbClr val="FFFF00"/>
                </a:solidFill>
                <a:latin typeface="Segoe UI" panose="020B0502040204020203" pitchFamily="34" charset="0"/>
                <a:cs typeface="Segoe UI" panose="020B0502040204020203" pitchFamily="34" charset="0"/>
              </a:rPr>
              <a:t> * Disclaimer – Few Services / Configurations / Options are in Preview. Avoid applying it on Production Workloads unless its mandatory</a:t>
            </a:r>
          </a:p>
        </p:txBody>
      </p:sp>
    </p:spTree>
    <p:extLst>
      <p:ext uri="{BB962C8B-B14F-4D97-AF65-F5344CB8AC3E}">
        <p14:creationId xmlns:p14="http://schemas.microsoft.com/office/powerpoint/2010/main" val="1126630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759328" y="0"/>
            <a:ext cx="1328008" cy="885337"/>
          </a:xfrm>
        </p:spPr>
      </p:pic>
      <p:sp>
        <p:nvSpPr>
          <p:cNvPr id="5" name="Footer Placeholder 2">
            <a:extLst>
              <a:ext uri="{FF2B5EF4-FFF2-40B4-BE49-F238E27FC236}">
                <a16:creationId xmlns:a16="http://schemas.microsoft.com/office/drawing/2014/main" id="{24852C94-D650-48CF-A452-7F01FACE2D52}"/>
              </a:ext>
            </a:extLst>
          </p:cNvPr>
          <p:cNvSpPr>
            <a:spLocks noGrp="1"/>
          </p:cNvSpPr>
          <p:nvPr>
            <p:ph type="ftr" sz="quarter" idx="11"/>
          </p:nvPr>
        </p:nvSpPr>
        <p:spPr>
          <a:xfrm>
            <a:off x="4038600" y="6356350"/>
            <a:ext cx="4114800" cy="365125"/>
          </a:xfrm>
        </p:spPr>
        <p:txBody>
          <a:bodyPr/>
          <a:lstStyle/>
          <a:p>
            <a:r>
              <a:rPr lang="en-IN" dirty="0"/>
              <a:t>#GlobalAzure</a:t>
            </a:r>
          </a:p>
        </p:txBody>
      </p:sp>
      <p:sp>
        <p:nvSpPr>
          <p:cNvPr id="6" name="Title 1">
            <a:extLst>
              <a:ext uri="{FF2B5EF4-FFF2-40B4-BE49-F238E27FC236}">
                <a16:creationId xmlns:a16="http://schemas.microsoft.com/office/drawing/2014/main" id="{B2EADA92-065A-412F-AC8A-32F460487EF5}"/>
              </a:ext>
            </a:extLst>
          </p:cNvPr>
          <p:cNvSpPr>
            <a:spLocks noGrp="1"/>
          </p:cNvSpPr>
          <p:nvPr>
            <p:ph type="title"/>
          </p:nvPr>
        </p:nvSpPr>
        <p:spPr>
          <a:xfrm>
            <a:off x="219832" y="184616"/>
            <a:ext cx="10386391" cy="1290841"/>
          </a:xfrm>
        </p:spPr>
        <p:txBody>
          <a:bodyPr>
            <a:normAutofit/>
          </a:bodyPr>
          <a:lstStyle/>
          <a:p>
            <a:r>
              <a:rPr lang="en-IN" sz="4400" dirty="0">
                <a:solidFill>
                  <a:schemeClr val="bg1"/>
                </a:solidFill>
                <a:latin typeface="Segoe UI" panose="020B0502040204020203" pitchFamily="34" charset="0"/>
                <a:cs typeface="Segoe UI" panose="020B0502040204020203" pitchFamily="34" charset="0"/>
              </a:rPr>
              <a:t>Getting GDPR Ready (DSR) – Azure Policy </a:t>
            </a:r>
          </a:p>
        </p:txBody>
      </p:sp>
      <p:grpSp>
        <p:nvGrpSpPr>
          <p:cNvPr id="11" name="Group 10">
            <a:extLst>
              <a:ext uri="{FF2B5EF4-FFF2-40B4-BE49-F238E27FC236}">
                <a16:creationId xmlns:a16="http://schemas.microsoft.com/office/drawing/2014/main" id="{29FB252D-3B44-4AC4-B320-1FEFC36FC99F}"/>
              </a:ext>
            </a:extLst>
          </p:cNvPr>
          <p:cNvGrpSpPr/>
          <p:nvPr/>
        </p:nvGrpSpPr>
        <p:grpSpPr>
          <a:xfrm>
            <a:off x="1631114" y="3385739"/>
            <a:ext cx="1893966" cy="1763356"/>
            <a:chOff x="663705" y="1475457"/>
            <a:chExt cx="1893966" cy="1763356"/>
          </a:xfrm>
        </p:grpSpPr>
        <p:sp>
          <p:nvSpPr>
            <p:cNvPr id="2" name="Rectangle 1">
              <a:extLst>
                <a:ext uri="{FF2B5EF4-FFF2-40B4-BE49-F238E27FC236}">
                  <a16:creationId xmlns:a16="http://schemas.microsoft.com/office/drawing/2014/main" id="{D5607C43-A42C-4DFB-9F91-B04E91DBFFDA}"/>
                </a:ext>
              </a:extLst>
            </p:cNvPr>
            <p:cNvSpPr/>
            <p:nvPr/>
          </p:nvSpPr>
          <p:spPr>
            <a:xfrm>
              <a:off x="663705" y="1475457"/>
              <a:ext cx="1893965" cy="1763356"/>
            </a:xfrm>
            <a:prstGeom prst="rect">
              <a:avLst/>
            </a:prstGeom>
            <a:solidFill>
              <a:schemeClr val="bg2">
                <a:lumMod val="9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4DFB1F9-7CE6-4696-AA25-427177427B95}"/>
                </a:ext>
              </a:extLst>
            </p:cNvPr>
            <p:cNvSpPr txBox="1">
              <a:spLocks/>
            </p:cNvSpPr>
            <p:nvPr/>
          </p:nvSpPr>
          <p:spPr>
            <a:xfrm>
              <a:off x="663705" y="1491269"/>
              <a:ext cx="1893966" cy="559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1600" dirty="0">
                  <a:solidFill>
                    <a:srgbClr val="002060"/>
                  </a:solidFill>
                  <a:latin typeface="Segoe UI" panose="020B0502040204020203" pitchFamily="34" charset="0"/>
                  <a:cs typeface="Segoe UI" panose="020B0502040204020203" pitchFamily="34" charset="0"/>
                </a:rPr>
                <a:t>Azure Policies</a:t>
              </a:r>
            </a:p>
          </p:txBody>
        </p:sp>
        <p:grpSp>
          <p:nvGrpSpPr>
            <p:cNvPr id="10" name="Group 9">
              <a:extLst>
                <a:ext uri="{FF2B5EF4-FFF2-40B4-BE49-F238E27FC236}">
                  <a16:creationId xmlns:a16="http://schemas.microsoft.com/office/drawing/2014/main" id="{BDCAAC2C-6D12-40C4-BE8C-4C1E61A3ED3B}"/>
                </a:ext>
              </a:extLst>
            </p:cNvPr>
            <p:cNvGrpSpPr/>
            <p:nvPr/>
          </p:nvGrpSpPr>
          <p:grpSpPr>
            <a:xfrm>
              <a:off x="1090631" y="2050702"/>
              <a:ext cx="1020417" cy="861391"/>
              <a:chOff x="5406887" y="3429000"/>
              <a:chExt cx="2327412" cy="1938130"/>
            </a:xfrm>
          </p:grpSpPr>
          <p:sp>
            <p:nvSpPr>
              <p:cNvPr id="3" name="Hexagon 2">
                <a:extLst>
                  <a:ext uri="{FF2B5EF4-FFF2-40B4-BE49-F238E27FC236}">
                    <a16:creationId xmlns:a16="http://schemas.microsoft.com/office/drawing/2014/main" id="{57D2FFB5-ABBB-403A-831F-8CCBAFD4D572}"/>
                  </a:ext>
                </a:extLst>
              </p:cNvPr>
              <p:cNvSpPr/>
              <p:nvPr/>
            </p:nvSpPr>
            <p:spPr>
              <a:xfrm>
                <a:off x="5406887" y="3429000"/>
                <a:ext cx="2252870" cy="1938130"/>
              </a:xfrm>
              <a:prstGeom prst="hexagon">
                <a:avLst>
                  <a:gd name="adj" fmla="val 28419"/>
                  <a:gd name="vf" fmla="val 115470"/>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E69F900-6825-4A25-A423-6D69AB24836D}"/>
                  </a:ext>
                </a:extLst>
              </p:cNvPr>
              <p:cNvSpPr/>
              <p:nvPr/>
            </p:nvSpPr>
            <p:spPr>
              <a:xfrm>
                <a:off x="6228522" y="4118348"/>
                <a:ext cx="609600" cy="5594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4C417F9-3CD1-49A7-A0F5-DCFE1AE462A1}"/>
                  </a:ext>
                </a:extLst>
              </p:cNvPr>
              <p:cNvSpPr/>
              <p:nvPr/>
            </p:nvSpPr>
            <p:spPr>
              <a:xfrm>
                <a:off x="6849717" y="3890207"/>
                <a:ext cx="414130"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258E6194-15A1-401E-B3D9-E3EC1CF2AF55}"/>
                  </a:ext>
                </a:extLst>
              </p:cNvPr>
              <p:cNvSpPr/>
              <p:nvPr/>
            </p:nvSpPr>
            <p:spPr>
              <a:xfrm>
                <a:off x="6867939" y="4567379"/>
                <a:ext cx="414130"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39F1B2AB-6A96-42EF-8529-D7092357B2A4}"/>
                  </a:ext>
                </a:extLst>
              </p:cNvPr>
              <p:cNvSpPr/>
              <p:nvPr/>
            </p:nvSpPr>
            <p:spPr>
              <a:xfrm>
                <a:off x="7268819" y="3633064"/>
                <a:ext cx="414130"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324039B8-BAD3-4133-8271-B20E1FFA62A0}"/>
                  </a:ext>
                </a:extLst>
              </p:cNvPr>
              <p:cNvSpPr/>
              <p:nvPr/>
            </p:nvSpPr>
            <p:spPr>
              <a:xfrm>
                <a:off x="7311886" y="4224860"/>
                <a:ext cx="414130"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3B2F177D-C3FF-4352-934D-E363624856C8}"/>
                  </a:ext>
                </a:extLst>
              </p:cNvPr>
              <p:cNvSpPr/>
              <p:nvPr/>
            </p:nvSpPr>
            <p:spPr>
              <a:xfrm>
                <a:off x="7320169" y="4816656"/>
                <a:ext cx="414130"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7" name="Title 1">
            <a:extLst>
              <a:ext uri="{FF2B5EF4-FFF2-40B4-BE49-F238E27FC236}">
                <a16:creationId xmlns:a16="http://schemas.microsoft.com/office/drawing/2014/main" id="{341069EB-1A18-4C87-B647-79706D68943C}"/>
              </a:ext>
            </a:extLst>
          </p:cNvPr>
          <p:cNvSpPr txBox="1">
            <a:spLocks/>
          </p:cNvSpPr>
          <p:nvPr/>
        </p:nvSpPr>
        <p:spPr>
          <a:xfrm>
            <a:off x="1631114" y="1664403"/>
            <a:ext cx="2570923" cy="559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solidFill>
                  <a:schemeClr val="bg1"/>
                </a:solidFill>
                <a:latin typeface="Segoe UI" panose="020B0502040204020203" pitchFamily="34" charset="0"/>
                <a:cs typeface="Segoe UI" panose="020B0502040204020203" pitchFamily="34" charset="0"/>
              </a:rPr>
              <a:t>Policy != RBAC</a:t>
            </a:r>
          </a:p>
        </p:txBody>
      </p:sp>
      <p:sp>
        <p:nvSpPr>
          <p:cNvPr id="48" name="Title 1">
            <a:extLst>
              <a:ext uri="{FF2B5EF4-FFF2-40B4-BE49-F238E27FC236}">
                <a16:creationId xmlns:a16="http://schemas.microsoft.com/office/drawing/2014/main" id="{B439276D-0664-46B6-ACF3-08BBAF13E358}"/>
              </a:ext>
            </a:extLst>
          </p:cNvPr>
          <p:cNvSpPr txBox="1">
            <a:spLocks/>
          </p:cNvSpPr>
          <p:nvPr/>
        </p:nvSpPr>
        <p:spPr>
          <a:xfrm>
            <a:off x="4157655" y="3266098"/>
            <a:ext cx="7371737" cy="1882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r>
              <a:rPr lang="en-IN" sz="1800" dirty="0">
                <a:solidFill>
                  <a:schemeClr val="bg1"/>
                </a:solidFill>
                <a:latin typeface="Segoe UI" panose="020B0502040204020203" pitchFamily="34" charset="0"/>
                <a:cs typeface="Segoe UI" panose="020B0502040204020203" pitchFamily="34" charset="0"/>
              </a:rPr>
              <a:t>Define and Enforcement of Policy (Standards)</a:t>
            </a:r>
          </a:p>
          <a:p>
            <a:pPr marL="457200" indent="-457200">
              <a:buFont typeface="Arial" panose="020B0604020202020204" pitchFamily="34" charset="0"/>
              <a:buChar char="•"/>
            </a:pPr>
            <a:endParaRPr lang="en-IN" sz="1800" dirty="0">
              <a:solidFill>
                <a:schemeClr val="bg1"/>
              </a:solidFill>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IN" sz="1800" dirty="0">
                <a:solidFill>
                  <a:schemeClr val="bg1"/>
                </a:solidFill>
                <a:latin typeface="Segoe UI" panose="020B0502040204020203" pitchFamily="34" charset="0"/>
                <a:cs typeface="Segoe UI" panose="020B0502040204020203" pitchFamily="34" charset="0"/>
              </a:rPr>
              <a:t>During the Deployment and the existing deployment</a:t>
            </a:r>
          </a:p>
          <a:p>
            <a:pPr marL="457200" indent="-457200">
              <a:buFont typeface="Arial" panose="020B0604020202020204" pitchFamily="34" charset="0"/>
              <a:buChar char="•"/>
            </a:pPr>
            <a:endParaRPr lang="en-IN" sz="1800" dirty="0">
              <a:solidFill>
                <a:schemeClr val="bg1"/>
              </a:solidFill>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IN" sz="1800" dirty="0">
                <a:solidFill>
                  <a:schemeClr val="bg1"/>
                </a:solidFill>
                <a:latin typeface="Segoe UI" panose="020B0502040204020203" pitchFamily="34" charset="0"/>
                <a:cs typeface="Segoe UI" panose="020B0502040204020203" pitchFamily="34" charset="0"/>
              </a:rPr>
              <a:t>Subscription Level and Resource Group Level</a:t>
            </a:r>
          </a:p>
          <a:p>
            <a:pPr marL="457200" indent="-457200">
              <a:buFont typeface="Arial" panose="020B0604020202020204" pitchFamily="34" charset="0"/>
              <a:buChar char="•"/>
            </a:pPr>
            <a:endParaRPr lang="en-IN" sz="1800" dirty="0">
              <a:solidFill>
                <a:schemeClr val="bg1"/>
              </a:solidFill>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IN" sz="1800" dirty="0">
                <a:solidFill>
                  <a:schemeClr val="bg1"/>
                </a:solidFill>
                <a:latin typeface="Segoe UI" panose="020B0502040204020203" pitchFamily="34" charset="0"/>
                <a:cs typeface="Segoe UI" panose="020B0502040204020203" pitchFamily="34" charset="0"/>
              </a:rPr>
              <a:t>Define </a:t>
            </a:r>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 Apply  Compliance </a:t>
            </a:r>
          </a:p>
        </p:txBody>
      </p:sp>
    </p:spTree>
    <p:extLst>
      <p:ext uri="{BB962C8B-B14F-4D97-AF65-F5344CB8AC3E}">
        <p14:creationId xmlns:p14="http://schemas.microsoft.com/office/powerpoint/2010/main" val="1005440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759328" y="0"/>
            <a:ext cx="1328008" cy="885337"/>
          </a:xfrm>
        </p:spPr>
      </p:pic>
      <p:sp>
        <p:nvSpPr>
          <p:cNvPr id="5" name="Footer Placeholder 2">
            <a:extLst>
              <a:ext uri="{FF2B5EF4-FFF2-40B4-BE49-F238E27FC236}">
                <a16:creationId xmlns:a16="http://schemas.microsoft.com/office/drawing/2014/main" id="{24852C94-D650-48CF-A452-7F01FACE2D52}"/>
              </a:ext>
            </a:extLst>
          </p:cNvPr>
          <p:cNvSpPr>
            <a:spLocks noGrp="1"/>
          </p:cNvSpPr>
          <p:nvPr>
            <p:ph type="ftr" sz="quarter" idx="11"/>
          </p:nvPr>
        </p:nvSpPr>
        <p:spPr>
          <a:xfrm>
            <a:off x="4038600" y="6356350"/>
            <a:ext cx="4114800" cy="365125"/>
          </a:xfrm>
        </p:spPr>
        <p:txBody>
          <a:bodyPr/>
          <a:lstStyle/>
          <a:p>
            <a:r>
              <a:rPr lang="en-IN" dirty="0"/>
              <a:t>#GlobalAzure</a:t>
            </a:r>
          </a:p>
        </p:txBody>
      </p:sp>
      <p:sp>
        <p:nvSpPr>
          <p:cNvPr id="6" name="Title 1">
            <a:extLst>
              <a:ext uri="{FF2B5EF4-FFF2-40B4-BE49-F238E27FC236}">
                <a16:creationId xmlns:a16="http://schemas.microsoft.com/office/drawing/2014/main" id="{B2EADA92-065A-412F-AC8A-32F460487EF5}"/>
              </a:ext>
            </a:extLst>
          </p:cNvPr>
          <p:cNvSpPr>
            <a:spLocks noGrp="1"/>
          </p:cNvSpPr>
          <p:nvPr>
            <p:ph type="title"/>
          </p:nvPr>
        </p:nvSpPr>
        <p:spPr>
          <a:xfrm>
            <a:off x="219832" y="184616"/>
            <a:ext cx="10386391" cy="1290841"/>
          </a:xfrm>
        </p:spPr>
        <p:txBody>
          <a:bodyPr>
            <a:normAutofit/>
          </a:bodyPr>
          <a:lstStyle/>
          <a:p>
            <a:r>
              <a:rPr lang="en-IN" sz="4400" dirty="0">
                <a:solidFill>
                  <a:schemeClr val="bg1"/>
                </a:solidFill>
                <a:latin typeface="Segoe UI" panose="020B0502040204020203" pitchFamily="34" charset="0"/>
                <a:cs typeface="Segoe UI" panose="020B0502040204020203" pitchFamily="34" charset="0"/>
              </a:rPr>
              <a:t>Demo</a:t>
            </a:r>
          </a:p>
        </p:txBody>
      </p:sp>
      <p:grpSp>
        <p:nvGrpSpPr>
          <p:cNvPr id="11" name="Group 10">
            <a:extLst>
              <a:ext uri="{FF2B5EF4-FFF2-40B4-BE49-F238E27FC236}">
                <a16:creationId xmlns:a16="http://schemas.microsoft.com/office/drawing/2014/main" id="{29FB252D-3B44-4AC4-B320-1FEFC36FC99F}"/>
              </a:ext>
            </a:extLst>
          </p:cNvPr>
          <p:cNvGrpSpPr/>
          <p:nvPr/>
        </p:nvGrpSpPr>
        <p:grpSpPr>
          <a:xfrm>
            <a:off x="1631113" y="2547322"/>
            <a:ext cx="1893966" cy="1763356"/>
            <a:chOff x="663705" y="1475457"/>
            <a:chExt cx="1893966" cy="1763356"/>
          </a:xfrm>
        </p:grpSpPr>
        <p:sp>
          <p:nvSpPr>
            <p:cNvPr id="2" name="Rectangle 1">
              <a:extLst>
                <a:ext uri="{FF2B5EF4-FFF2-40B4-BE49-F238E27FC236}">
                  <a16:creationId xmlns:a16="http://schemas.microsoft.com/office/drawing/2014/main" id="{D5607C43-A42C-4DFB-9F91-B04E91DBFFDA}"/>
                </a:ext>
              </a:extLst>
            </p:cNvPr>
            <p:cNvSpPr/>
            <p:nvPr/>
          </p:nvSpPr>
          <p:spPr>
            <a:xfrm>
              <a:off x="663705" y="1475457"/>
              <a:ext cx="1893965" cy="1763356"/>
            </a:xfrm>
            <a:prstGeom prst="rect">
              <a:avLst/>
            </a:prstGeom>
            <a:solidFill>
              <a:schemeClr val="bg2">
                <a:lumMod val="9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4DFB1F9-7CE6-4696-AA25-427177427B95}"/>
                </a:ext>
              </a:extLst>
            </p:cNvPr>
            <p:cNvSpPr txBox="1">
              <a:spLocks/>
            </p:cNvSpPr>
            <p:nvPr/>
          </p:nvSpPr>
          <p:spPr>
            <a:xfrm>
              <a:off x="663705" y="1491269"/>
              <a:ext cx="1893966" cy="559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1600" dirty="0">
                  <a:solidFill>
                    <a:srgbClr val="002060"/>
                  </a:solidFill>
                  <a:latin typeface="Segoe UI" panose="020B0502040204020203" pitchFamily="34" charset="0"/>
                  <a:cs typeface="Segoe UI" panose="020B0502040204020203" pitchFamily="34" charset="0"/>
                </a:rPr>
                <a:t>Azure Policies</a:t>
              </a:r>
            </a:p>
          </p:txBody>
        </p:sp>
        <p:grpSp>
          <p:nvGrpSpPr>
            <p:cNvPr id="10" name="Group 9">
              <a:extLst>
                <a:ext uri="{FF2B5EF4-FFF2-40B4-BE49-F238E27FC236}">
                  <a16:creationId xmlns:a16="http://schemas.microsoft.com/office/drawing/2014/main" id="{BDCAAC2C-6D12-40C4-BE8C-4C1E61A3ED3B}"/>
                </a:ext>
              </a:extLst>
            </p:cNvPr>
            <p:cNvGrpSpPr/>
            <p:nvPr/>
          </p:nvGrpSpPr>
          <p:grpSpPr>
            <a:xfrm>
              <a:off x="1090631" y="2050702"/>
              <a:ext cx="1020417" cy="861391"/>
              <a:chOff x="5406887" y="3429000"/>
              <a:chExt cx="2327412" cy="1938130"/>
            </a:xfrm>
          </p:grpSpPr>
          <p:sp>
            <p:nvSpPr>
              <p:cNvPr id="3" name="Hexagon 2">
                <a:extLst>
                  <a:ext uri="{FF2B5EF4-FFF2-40B4-BE49-F238E27FC236}">
                    <a16:creationId xmlns:a16="http://schemas.microsoft.com/office/drawing/2014/main" id="{57D2FFB5-ABBB-403A-831F-8CCBAFD4D572}"/>
                  </a:ext>
                </a:extLst>
              </p:cNvPr>
              <p:cNvSpPr/>
              <p:nvPr/>
            </p:nvSpPr>
            <p:spPr>
              <a:xfrm>
                <a:off x="5406887" y="3429000"/>
                <a:ext cx="2252870" cy="1938130"/>
              </a:xfrm>
              <a:prstGeom prst="hexagon">
                <a:avLst>
                  <a:gd name="adj" fmla="val 28419"/>
                  <a:gd name="vf" fmla="val 115470"/>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E69F900-6825-4A25-A423-6D69AB24836D}"/>
                  </a:ext>
                </a:extLst>
              </p:cNvPr>
              <p:cNvSpPr/>
              <p:nvPr/>
            </p:nvSpPr>
            <p:spPr>
              <a:xfrm>
                <a:off x="6228522" y="4118348"/>
                <a:ext cx="609600" cy="5594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4C417F9-3CD1-49A7-A0F5-DCFE1AE462A1}"/>
                  </a:ext>
                </a:extLst>
              </p:cNvPr>
              <p:cNvSpPr/>
              <p:nvPr/>
            </p:nvSpPr>
            <p:spPr>
              <a:xfrm>
                <a:off x="6849717" y="3890207"/>
                <a:ext cx="414130"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258E6194-15A1-401E-B3D9-E3EC1CF2AF55}"/>
                  </a:ext>
                </a:extLst>
              </p:cNvPr>
              <p:cNvSpPr/>
              <p:nvPr/>
            </p:nvSpPr>
            <p:spPr>
              <a:xfrm>
                <a:off x="6867939" y="4567379"/>
                <a:ext cx="414130"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39F1B2AB-6A96-42EF-8529-D7092357B2A4}"/>
                  </a:ext>
                </a:extLst>
              </p:cNvPr>
              <p:cNvSpPr/>
              <p:nvPr/>
            </p:nvSpPr>
            <p:spPr>
              <a:xfrm>
                <a:off x="7268819" y="3633064"/>
                <a:ext cx="414130"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324039B8-BAD3-4133-8271-B20E1FFA62A0}"/>
                  </a:ext>
                </a:extLst>
              </p:cNvPr>
              <p:cNvSpPr/>
              <p:nvPr/>
            </p:nvSpPr>
            <p:spPr>
              <a:xfrm>
                <a:off x="7311886" y="4224860"/>
                <a:ext cx="414130"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3B2F177D-C3FF-4352-934D-E363624856C8}"/>
                  </a:ext>
                </a:extLst>
              </p:cNvPr>
              <p:cNvSpPr/>
              <p:nvPr/>
            </p:nvSpPr>
            <p:spPr>
              <a:xfrm>
                <a:off x="7320169" y="4816656"/>
                <a:ext cx="414130"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8" name="Title 1">
            <a:extLst>
              <a:ext uri="{FF2B5EF4-FFF2-40B4-BE49-F238E27FC236}">
                <a16:creationId xmlns:a16="http://schemas.microsoft.com/office/drawing/2014/main" id="{B439276D-0664-46B6-ACF3-08BBAF13E358}"/>
              </a:ext>
            </a:extLst>
          </p:cNvPr>
          <p:cNvSpPr txBox="1">
            <a:spLocks/>
          </p:cNvSpPr>
          <p:nvPr/>
        </p:nvSpPr>
        <p:spPr>
          <a:xfrm>
            <a:off x="3501876" y="450575"/>
            <a:ext cx="8470292" cy="604299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a:t>
            </a:r>
          </a:p>
          <a:p>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    "properties": {</a:t>
            </a:r>
          </a:p>
          <a:p>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        "mode": "all",</a:t>
            </a:r>
          </a:p>
          <a:p>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        "parameters": {},</a:t>
            </a:r>
          </a:p>
          <a:p>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        "</a:t>
            </a:r>
            <a:r>
              <a:rPr lang="en-IN" sz="1800" dirty="0" err="1">
                <a:solidFill>
                  <a:schemeClr val="bg1"/>
                </a:solidFill>
                <a:latin typeface="Segoe UI" panose="020B0502040204020203" pitchFamily="34" charset="0"/>
                <a:cs typeface="Segoe UI" panose="020B0502040204020203" pitchFamily="34" charset="0"/>
                <a:sym typeface="Wingdings" panose="05000000000000000000" pitchFamily="2" charset="2"/>
              </a:rPr>
              <a:t>displayName</a:t>
            </a:r>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 "Deny cool access tiering for storage accounts",</a:t>
            </a:r>
          </a:p>
          <a:p>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        "description": "Ensures there's no usage of cool access tiering for storage.",</a:t>
            </a:r>
          </a:p>
          <a:p>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        "</a:t>
            </a:r>
            <a:r>
              <a:rPr lang="en-IN" sz="1800" dirty="0" err="1">
                <a:solidFill>
                  <a:schemeClr val="bg1"/>
                </a:solidFill>
                <a:latin typeface="Segoe UI" panose="020B0502040204020203" pitchFamily="34" charset="0"/>
                <a:cs typeface="Segoe UI" panose="020B0502040204020203" pitchFamily="34" charset="0"/>
                <a:sym typeface="Wingdings" panose="05000000000000000000" pitchFamily="2" charset="2"/>
              </a:rPr>
              <a:t>policyRule</a:t>
            </a:r>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 {</a:t>
            </a:r>
          </a:p>
          <a:p>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            "if": {</a:t>
            </a:r>
          </a:p>
          <a:p>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                "</a:t>
            </a:r>
            <a:r>
              <a:rPr lang="en-IN" sz="1800" dirty="0" err="1">
                <a:solidFill>
                  <a:schemeClr val="bg1"/>
                </a:solidFill>
                <a:latin typeface="Segoe UI" panose="020B0502040204020203" pitchFamily="34" charset="0"/>
                <a:cs typeface="Segoe UI" panose="020B0502040204020203" pitchFamily="34" charset="0"/>
                <a:sym typeface="Wingdings" panose="05000000000000000000" pitchFamily="2" charset="2"/>
              </a:rPr>
              <a:t>allOf</a:t>
            </a:r>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 [</a:t>
            </a:r>
          </a:p>
          <a:p>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                    {</a:t>
            </a:r>
          </a:p>
          <a:p>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                        "field": "type",</a:t>
            </a:r>
          </a:p>
          <a:p>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                        "equals": "</a:t>
            </a:r>
            <a:r>
              <a:rPr lang="en-IN" sz="1800" dirty="0" err="1">
                <a:solidFill>
                  <a:schemeClr val="bg1"/>
                </a:solidFill>
                <a:latin typeface="Segoe UI" panose="020B0502040204020203" pitchFamily="34" charset="0"/>
                <a:cs typeface="Segoe UI" panose="020B0502040204020203" pitchFamily="34" charset="0"/>
                <a:sym typeface="Wingdings" panose="05000000000000000000" pitchFamily="2" charset="2"/>
              </a:rPr>
              <a:t>Microsoft.Storage</a:t>
            </a:r>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a:t>
            </a:r>
            <a:r>
              <a:rPr lang="en-IN" sz="1800" dirty="0" err="1">
                <a:solidFill>
                  <a:schemeClr val="bg1"/>
                </a:solidFill>
                <a:latin typeface="Segoe UI" panose="020B0502040204020203" pitchFamily="34" charset="0"/>
                <a:cs typeface="Segoe UI" panose="020B0502040204020203" pitchFamily="34" charset="0"/>
                <a:sym typeface="Wingdings" panose="05000000000000000000" pitchFamily="2" charset="2"/>
              </a:rPr>
              <a:t>storageAccounts</a:t>
            </a:r>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a:t>
            </a:r>
          </a:p>
          <a:p>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                    },</a:t>
            </a:r>
          </a:p>
          <a:p>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                    {</a:t>
            </a:r>
          </a:p>
          <a:p>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                        "field": "kind",</a:t>
            </a:r>
          </a:p>
          <a:p>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                        "equals": "</a:t>
            </a:r>
            <a:r>
              <a:rPr lang="en-IN" sz="1800" dirty="0" err="1">
                <a:solidFill>
                  <a:schemeClr val="bg1"/>
                </a:solidFill>
                <a:latin typeface="Segoe UI" panose="020B0502040204020203" pitchFamily="34" charset="0"/>
                <a:cs typeface="Segoe UI" panose="020B0502040204020203" pitchFamily="34" charset="0"/>
                <a:sym typeface="Wingdings" panose="05000000000000000000" pitchFamily="2" charset="2"/>
              </a:rPr>
              <a:t>BlobStorage</a:t>
            </a:r>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a:t>
            </a:r>
          </a:p>
          <a:p>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                    },</a:t>
            </a:r>
          </a:p>
          <a:p>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                    {</a:t>
            </a:r>
          </a:p>
          <a:p>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                        "field": "</a:t>
            </a:r>
            <a:r>
              <a:rPr lang="en-IN" sz="1800" dirty="0" err="1">
                <a:solidFill>
                  <a:schemeClr val="bg1"/>
                </a:solidFill>
                <a:latin typeface="Segoe UI" panose="020B0502040204020203" pitchFamily="34" charset="0"/>
                <a:cs typeface="Segoe UI" panose="020B0502040204020203" pitchFamily="34" charset="0"/>
                <a:sym typeface="Wingdings" panose="05000000000000000000" pitchFamily="2" charset="2"/>
              </a:rPr>
              <a:t>Microsoft.Storage</a:t>
            </a:r>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a:t>
            </a:r>
            <a:r>
              <a:rPr lang="en-IN" sz="1800" dirty="0" err="1">
                <a:solidFill>
                  <a:schemeClr val="bg1"/>
                </a:solidFill>
                <a:latin typeface="Segoe UI" panose="020B0502040204020203" pitchFamily="34" charset="0"/>
                <a:cs typeface="Segoe UI" panose="020B0502040204020203" pitchFamily="34" charset="0"/>
                <a:sym typeface="Wingdings" panose="05000000000000000000" pitchFamily="2" charset="2"/>
              </a:rPr>
              <a:t>storageAccounts</a:t>
            </a:r>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a:t>
            </a:r>
            <a:r>
              <a:rPr lang="en-IN" sz="1800" dirty="0" err="1">
                <a:solidFill>
                  <a:schemeClr val="bg1"/>
                </a:solidFill>
                <a:latin typeface="Segoe UI" panose="020B0502040204020203" pitchFamily="34" charset="0"/>
                <a:cs typeface="Segoe UI" panose="020B0502040204020203" pitchFamily="34" charset="0"/>
                <a:sym typeface="Wingdings" panose="05000000000000000000" pitchFamily="2" charset="2"/>
              </a:rPr>
              <a:t>accessTier</a:t>
            </a:r>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a:t>
            </a:r>
          </a:p>
          <a:p>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                        "equals": "cool"</a:t>
            </a:r>
          </a:p>
          <a:p>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                    }</a:t>
            </a:r>
          </a:p>
          <a:p>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                ]</a:t>
            </a:r>
          </a:p>
          <a:p>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            },</a:t>
            </a:r>
          </a:p>
          <a:p>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            "then": {</a:t>
            </a:r>
          </a:p>
          <a:p>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                "effect": "deny"</a:t>
            </a:r>
          </a:p>
          <a:p>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            }</a:t>
            </a:r>
          </a:p>
          <a:p>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        }</a:t>
            </a:r>
          </a:p>
          <a:p>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    }</a:t>
            </a:r>
          </a:p>
          <a:p>
            <a:r>
              <a:rPr lang="en-IN" sz="1800" dirty="0">
                <a:solidFill>
                  <a:schemeClr val="bg1"/>
                </a:solidFill>
                <a:latin typeface="Segoe UI" panose="020B0502040204020203" pitchFamily="34" charset="0"/>
                <a:cs typeface="Segoe UI" panose="020B0502040204020203" pitchFamily="34" charset="0"/>
                <a:sym typeface="Wingdings" panose="05000000000000000000" pitchFamily="2" charset="2"/>
              </a:rPr>
              <a:t>}</a:t>
            </a:r>
          </a:p>
        </p:txBody>
      </p:sp>
    </p:spTree>
    <p:extLst>
      <p:ext uri="{BB962C8B-B14F-4D97-AF65-F5344CB8AC3E}">
        <p14:creationId xmlns:p14="http://schemas.microsoft.com/office/powerpoint/2010/main" val="1265373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E03305-032B-422E-9DC7-73DCE77625AD}"/>
              </a:ext>
            </a:extLst>
          </p:cNvPr>
          <p:cNvSpPr>
            <a:spLocks noGrp="1"/>
          </p:cNvSpPr>
          <p:nvPr>
            <p:ph type="ftr" sz="quarter" idx="11"/>
          </p:nvPr>
        </p:nvSpPr>
        <p:spPr/>
        <p:txBody>
          <a:bodyPr/>
          <a:lstStyle/>
          <a:p>
            <a:r>
              <a:rPr lang="en-IN"/>
              <a:t>#PuneDevCon</a:t>
            </a:r>
          </a:p>
        </p:txBody>
      </p:sp>
      <p:sp>
        <p:nvSpPr>
          <p:cNvPr id="3" name="Slide Number Placeholder 2">
            <a:extLst>
              <a:ext uri="{FF2B5EF4-FFF2-40B4-BE49-F238E27FC236}">
                <a16:creationId xmlns:a16="http://schemas.microsoft.com/office/drawing/2014/main" id="{7F6236F9-8B59-4941-9F5B-DE14A166208F}"/>
              </a:ext>
            </a:extLst>
          </p:cNvPr>
          <p:cNvSpPr>
            <a:spLocks noGrp="1"/>
          </p:cNvSpPr>
          <p:nvPr>
            <p:ph type="sldNum" sz="quarter" idx="12"/>
          </p:nvPr>
        </p:nvSpPr>
        <p:spPr/>
        <p:txBody>
          <a:bodyPr/>
          <a:lstStyle/>
          <a:p>
            <a:fld id="{C6661B0B-F26E-4689-AEF0-BF2885534D35}" type="slidenum">
              <a:rPr lang="en-IN" smtClean="0"/>
              <a:t>9</a:t>
            </a:fld>
            <a:endParaRPr lang="en-IN"/>
          </a:p>
        </p:txBody>
      </p:sp>
      <p:pic>
        <p:nvPicPr>
          <p:cNvPr id="5" name="Picture 4">
            <a:extLst>
              <a:ext uri="{FF2B5EF4-FFF2-40B4-BE49-F238E27FC236}">
                <a16:creationId xmlns:a16="http://schemas.microsoft.com/office/drawing/2014/main" id="{CEB71D89-9F7A-4E39-BA00-7A7E4329B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835" y="0"/>
            <a:ext cx="9498330" cy="6858000"/>
          </a:xfrm>
          <a:prstGeom prst="rect">
            <a:avLst/>
          </a:prstGeom>
        </p:spPr>
      </p:pic>
    </p:spTree>
    <p:extLst>
      <p:ext uri="{BB962C8B-B14F-4D97-AF65-F5344CB8AC3E}">
        <p14:creationId xmlns:p14="http://schemas.microsoft.com/office/powerpoint/2010/main" val="3916138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pptx" id="{2F778B5D-08F0-42AE-956B-0CBE95CBB847}" vid="{EFF1102A-85B5-4AC6-A935-730345683B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868</TotalTime>
  <Words>615</Words>
  <Application>Microsoft Office PowerPoint</Application>
  <PresentationFormat>Widescreen</PresentationFormat>
  <Paragraphs>170</Paragraphs>
  <Slides>13</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Calibri</vt:lpstr>
      <vt:lpstr>Calibri Light</vt:lpstr>
      <vt:lpstr>Segoe UI</vt:lpstr>
      <vt:lpstr>Segoe UI Light</vt:lpstr>
      <vt:lpstr>Wingdings</vt:lpstr>
      <vt:lpstr>Office Theme</vt:lpstr>
      <vt:lpstr>Monitoring your workload hosted on Microsoft Azure</vt:lpstr>
      <vt:lpstr>Agenda</vt:lpstr>
      <vt:lpstr>Need of Monitoring</vt:lpstr>
      <vt:lpstr>Monitoring Services in Azure</vt:lpstr>
      <vt:lpstr>Monitoring Services in Azure</vt:lpstr>
      <vt:lpstr>Demo</vt:lpstr>
      <vt:lpstr>Getting GDPR Ready (DSR) – Azure Policy </vt:lpstr>
      <vt:lpstr>Demo</vt:lpstr>
      <vt:lpstr>PowerPoint Presentation</vt:lpstr>
      <vt:lpstr>References</vt:lpstr>
      <vt:lpstr>Get connected…</vt:lpstr>
      <vt:lpstr>See you in GAB 2019…</vt:lpstr>
      <vt:lpstr>PowerPoint Presentation</vt:lpstr>
    </vt:vector>
  </TitlesOfParts>
  <Company>Cognition InfoTech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Mitkari</dc:creator>
  <cp:lastModifiedBy>Vikram Pendse</cp:lastModifiedBy>
  <cp:revision>49</cp:revision>
  <dcterms:created xsi:type="dcterms:W3CDTF">2017-11-30T14:32:17Z</dcterms:created>
  <dcterms:modified xsi:type="dcterms:W3CDTF">2018-04-27T03:47:06Z</dcterms:modified>
</cp:coreProperties>
</file>