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998"/>
            </a:lvl1pPr>
          </a:lstStyle>
          <a:p>
            <a:pPr algn="ctr"/>
            <a:r>
              <a:rPr lang="en-US" sz="7996" dirty="0"/>
              <a:t>Statement</a:t>
            </a:r>
          </a:p>
        </p:txBody>
      </p:sp>
      <p:pic>
        <p:nvPicPr>
          <p:cNvPr id="4" name="Azure Light" descr="MS-Azure_rgb_Wht.png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8686" y="147877"/>
            <a:ext cx="1662233" cy="3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71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krampendse/" TargetMode="External"/><Relationship Id="rId2" Type="http://schemas.openxmlformats.org/officeDocument/2006/relationships/hyperlink" Target="https://twitter.com/vikrampends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3486" y="-1"/>
            <a:ext cx="8853086" cy="6917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3025" y="1251377"/>
            <a:ext cx="71631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Vikram Pendse is currently working as a Cloud Solution Architect from India. He has 15+ years of IT experience spanning a diverse mix of clients and geographies in the Microsoft Technologies Domain. He is an active Microsoft MVP since year 2008. Vikram enables Customers &amp; Communities globally to design, build and deploy large scale complex apps using Microsoft Azure Cloud and Microsoft AI Solutions. He is a member of many Microsoft Communities online/offline and participates as a Speaker in many key Microsoft events like Microsoft Ignite, TechEd, etc. You can follow him on Twitter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hlinkClick r:id="rId2"/>
              </a:rPr>
              <a:t>@VikramPendse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and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connect at LinkedIn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41813"/>
            <a:ext cx="3033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VIKRAM PENDSE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MVP – Azure, Cloud Solution Architect at Amdocs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3486" y="354628"/>
            <a:ext cx="4207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About Vikram Pendse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2EEB-73A1-4AF2-9EF4-6B5BD74E7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256708"/>
            <a:ext cx="25400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38E08-3F0A-4325-9EB7-17257DCD9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47" y="4862007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F68CD52E-62A4-48F1-B7B8-6DF85304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3" y="732406"/>
            <a:ext cx="4423434" cy="5808984"/>
          </a:xfrm>
          <a:prstGeom prst="rect">
            <a:avLst/>
          </a:prstGeom>
        </p:spPr>
      </p:pic>
      <p:pic>
        <p:nvPicPr>
          <p:cNvPr id="5" name="Picture 4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32DAEEA4-B066-473C-87E0-8C6E372EE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29" y="725929"/>
            <a:ext cx="3874551" cy="58154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A08DF1-55FC-4296-A974-65274464A666}"/>
              </a:ext>
            </a:extLst>
          </p:cNvPr>
          <p:cNvSpPr/>
          <p:nvPr/>
        </p:nvSpPr>
        <p:spPr>
          <a:xfrm>
            <a:off x="503341" y="92254"/>
            <a:ext cx="3033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Speaker Photo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64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Segoe UI</vt:lpstr>
      <vt:lpstr>Segoe UI Semibold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Kurvey</dc:creator>
  <cp:lastModifiedBy>Vikram Pendse</cp:lastModifiedBy>
  <cp:revision>16</cp:revision>
  <dcterms:created xsi:type="dcterms:W3CDTF">2017-11-13T06:24:35Z</dcterms:created>
  <dcterms:modified xsi:type="dcterms:W3CDTF">2022-09-14T06:39:39Z</dcterms:modified>
</cp:coreProperties>
</file>