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ED0F6ED-5F01-4AC4-8259-D27AC7C5880B}" type="datetimeFigureOut">
              <a:rPr lang="en-US" smtClean="0"/>
              <a:t>9/7/2018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578288-DFF9-432A-B942-3EAE5AA7FC4B}" type="slidenum">
              <a:rPr lang="en-US" smtClean="0"/>
              <a:t>‹#›</a:t>
            </a:fld>
            <a:endParaRPr lang="en-US"/>
          </a:p>
        </p:txBody>
      </p:sp>
    </p:spTree>
    <p:extLst>
      <p:ext uri="{BB962C8B-B14F-4D97-AF65-F5344CB8AC3E}">
        <p14:creationId xmlns:p14="http://schemas.microsoft.com/office/powerpoint/2010/main" val="497802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D0F6ED-5F01-4AC4-8259-D27AC7C5880B}" type="datetimeFigureOut">
              <a:rPr lang="en-US" smtClean="0"/>
              <a:t>9/7/2018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578288-DFF9-432A-B942-3EAE5AA7FC4B}" type="slidenum">
              <a:rPr lang="en-US" smtClean="0"/>
              <a:t>‹#›</a:t>
            </a:fld>
            <a:endParaRPr lang="en-US"/>
          </a:p>
        </p:txBody>
      </p:sp>
    </p:spTree>
    <p:extLst>
      <p:ext uri="{BB962C8B-B14F-4D97-AF65-F5344CB8AC3E}">
        <p14:creationId xmlns:p14="http://schemas.microsoft.com/office/powerpoint/2010/main" val="1576657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D0F6ED-5F01-4AC4-8259-D27AC7C5880B}" type="datetimeFigureOut">
              <a:rPr lang="en-US" smtClean="0"/>
              <a:t>9/7/2018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578288-DFF9-432A-B942-3EAE5AA7FC4B}" type="slidenum">
              <a:rPr lang="en-US" smtClean="0"/>
              <a:t>‹#›</a:t>
            </a:fld>
            <a:endParaRPr lang="en-US"/>
          </a:p>
        </p:txBody>
      </p:sp>
    </p:spTree>
    <p:extLst>
      <p:ext uri="{BB962C8B-B14F-4D97-AF65-F5344CB8AC3E}">
        <p14:creationId xmlns:p14="http://schemas.microsoft.com/office/powerpoint/2010/main" val="38237615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tatement">
    <p:spTree>
      <p:nvGrpSpPr>
        <p:cNvPr id="1" name=""/>
        <p:cNvGrpSpPr/>
        <p:nvPr/>
      </p:nvGrpSpPr>
      <p:grpSpPr>
        <a:xfrm>
          <a:off x="0" y="0"/>
          <a:ext cx="0" cy="0"/>
          <a:chOff x="0" y="0"/>
          <a:chExt cx="0" cy="0"/>
        </a:xfrm>
      </p:grpSpPr>
      <p:sp>
        <p:nvSpPr>
          <p:cNvPr id="3" name="Statement"/>
          <p:cNvSpPr>
            <a:spLocks noGrp="1"/>
          </p:cNvSpPr>
          <p:nvPr>
            <p:ph type="ctrTitle" hasCustomPrompt="1"/>
          </p:nvPr>
        </p:nvSpPr>
        <p:spPr>
          <a:xfrm>
            <a:off x="769466" y="2709521"/>
            <a:ext cx="10722224" cy="1266359"/>
          </a:xfrm>
          <a:prstGeom prst="rect">
            <a:avLst/>
          </a:prstGeom>
        </p:spPr>
        <p:txBody>
          <a:bodyPr>
            <a:noAutofit/>
          </a:bodyPr>
          <a:lstStyle>
            <a:lvl1pPr algn="ctr">
              <a:defRPr sz="7998"/>
            </a:lvl1pPr>
          </a:lstStyle>
          <a:p>
            <a:pPr algn="ctr"/>
            <a:r>
              <a:rPr lang="en-US" sz="7996" dirty="0"/>
              <a:t>Statement</a:t>
            </a:r>
          </a:p>
        </p:txBody>
      </p:sp>
      <p:pic>
        <p:nvPicPr>
          <p:cNvPr id="4" name="Azure Light" descr="MS-Azure_rgb_Wht.png"/>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10358686" y="147877"/>
            <a:ext cx="1662233" cy="382281"/>
          </a:xfrm>
          <a:prstGeom prst="rect">
            <a:avLst/>
          </a:prstGeom>
        </p:spPr>
      </p:pic>
    </p:spTree>
    <p:extLst>
      <p:ext uri="{BB962C8B-B14F-4D97-AF65-F5344CB8AC3E}">
        <p14:creationId xmlns:p14="http://schemas.microsoft.com/office/powerpoint/2010/main" val="356379714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D0F6ED-5F01-4AC4-8259-D27AC7C5880B}" type="datetimeFigureOut">
              <a:rPr lang="en-US" smtClean="0"/>
              <a:t>9/7/2018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578288-DFF9-432A-B942-3EAE5AA7FC4B}" type="slidenum">
              <a:rPr lang="en-US" smtClean="0"/>
              <a:t>‹#›</a:t>
            </a:fld>
            <a:endParaRPr lang="en-US"/>
          </a:p>
        </p:txBody>
      </p:sp>
    </p:spTree>
    <p:extLst>
      <p:ext uri="{BB962C8B-B14F-4D97-AF65-F5344CB8AC3E}">
        <p14:creationId xmlns:p14="http://schemas.microsoft.com/office/powerpoint/2010/main" val="699588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D0F6ED-5F01-4AC4-8259-D27AC7C5880B}" type="datetimeFigureOut">
              <a:rPr lang="en-US" smtClean="0"/>
              <a:t>9/7/2018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578288-DFF9-432A-B942-3EAE5AA7FC4B}" type="slidenum">
              <a:rPr lang="en-US" smtClean="0"/>
              <a:t>‹#›</a:t>
            </a:fld>
            <a:endParaRPr lang="en-US"/>
          </a:p>
        </p:txBody>
      </p:sp>
    </p:spTree>
    <p:extLst>
      <p:ext uri="{BB962C8B-B14F-4D97-AF65-F5344CB8AC3E}">
        <p14:creationId xmlns:p14="http://schemas.microsoft.com/office/powerpoint/2010/main" val="707806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ED0F6ED-5F01-4AC4-8259-D27AC7C5880B}" type="datetimeFigureOut">
              <a:rPr lang="en-US" smtClean="0"/>
              <a:t>9/7/2018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578288-DFF9-432A-B942-3EAE5AA7FC4B}" type="slidenum">
              <a:rPr lang="en-US" smtClean="0"/>
              <a:t>‹#›</a:t>
            </a:fld>
            <a:endParaRPr lang="en-US"/>
          </a:p>
        </p:txBody>
      </p:sp>
    </p:spTree>
    <p:extLst>
      <p:ext uri="{BB962C8B-B14F-4D97-AF65-F5344CB8AC3E}">
        <p14:creationId xmlns:p14="http://schemas.microsoft.com/office/powerpoint/2010/main" val="2585737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ED0F6ED-5F01-4AC4-8259-D27AC7C5880B}" type="datetimeFigureOut">
              <a:rPr lang="en-US" smtClean="0"/>
              <a:t>9/7/2018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578288-DFF9-432A-B942-3EAE5AA7FC4B}" type="slidenum">
              <a:rPr lang="en-US" smtClean="0"/>
              <a:t>‹#›</a:t>
            </a:fld>
            <a:endParaRPr lang="en-US"/>
          </a:p>
        </p:txBody>
      </p:sp>
    </p:spTree>
    <p:extLst>
      <p:ext uri="{BB962C8B-B14F-4D97-AF65-F5344CB8AC3E}">
        <p14:creationId xmlns:p14="http://schemas.microsoft.com/office/powerpoint/2010/main" val="4283485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ED0F6ED-5F01-4AC4-8259-D27AC7C5880B}" type="datetimeFigureOut">
              <a:rPr lang="en-US" smtClean="0"/>
              <a:t>9/7/2018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578288-DFF9-432A-B942-3EAE5AA7FC4B}" type="slidenum">
              <a:rPr lang="en-US" smtClean="0"/>
              <a:t>‹#›</a:t>
            </a:fld>
            <a:endParaRPr lang="en-US"/>
          </a:p>
        </p:txBody>
      </p:sp>
    </p:spTree>
    <p:extLst>
      <p:ext uri="{BB962C8B-B14F-4D97-AF65-F5344CB8AC3E}">
        <p14:creationId xmlns:p14="http://schemas.microsoft.com/office/powerpoint/2010/main" val="4005860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D0F6ED-5F01-4AC4-8259-D27AC7C5880B}" type="datetimeFigureOut">
              <a:rPr lang="en-US" smtClean="0"/>
              <a:t>9/7/2018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578288-DFF9-432A-B942-3EAE5AA7FC4B}" type="slidenum">
              <a:rPr lang="en-US" smtClean="0"/>
              <a:t>‹#›</a:t>
            </a:fld>
            <a:endParaRPr lang="en-US"/>
          </a:p>
        </p:txBody>
      </p:sp>
    </p:spTree>
    <p:extLst>
      <p:ext uri="{BB962C8B-B14F-4D97-AF65-F5344CB8AC3E}">
        <p14:creationId xmlns:p14="http://schemas.microsoft.com/office/powerpoint/2010/main" val="365855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D0F6ED-5F01-4AC4-8259-D27AC7C5880B}" type="datetimeFigureOut">
              <a:rPr lang="en-US" smtClean="0"/>
              <a:t>9/7/2018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578288-DFF9-432A-B942-3EAE5AA7FC4B}" type="slidenum">
              <a:rPr lang="en-US" smtClean="0"/>
              <a:t>‹#›</a:t>
            </a:fld>
            <a:endParaRPr lang="en-US"/>
          </a:p>
        </p:txBody>
      </p:sp>
    </p:spTree>
    <p:extLst>
      <p:ext uri="{BB962C8B-B14F-4D97-AF65-F5344CB8AC3E}">
        <p14:creationId xmlns:p14="http://schemas.microsoft.com/office/powerpoint/2010/main" val="3936860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D0F6ED-5F01-4AC4-8259-D27AC7C5880B}" type="datetimeFigureOut">
              <a:rPr lang="en-US" smtClean="0"/>
              <a:t>9/7/2018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578288-DFF9-432A-B942-3EAE5AA7FC4B}" type="slidenum">
              <a:rPr lang="en-US" smtClean="0"/>
              <a:t>‹#›</a:t>
            </a:fld>
            <a:endParaRPr lang="en-US"/>
          </a:p>
        </p:txBody>
      </p:sp>
    </p:spTree>
    <p:extLst>
      <p:ext uri="{BB962C8B-B14F-4D97-AF65-F5344CB8AC3E}">
        <p14:creationId xmlns:p14="http://schemas.microsoft.com/office/powerpoint/2010/main" val="3696228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D0F6ED-5F01-4AC4-8259-D27AC7C5880B}" type="datetimeFigureOut">
              <a:rPr lang="en-US" smtClean="0"/>
              <a:t>9/7/2018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578288-DFF9-432A-B942-3EAE5AA7FC4B}" type="slidenum">
              <a:rPr lang="en-US" smtClean="0"/>
              <a:t>‹#›</a:t>
            </a:fld>
            <a:endParaRPr lang="en-US"/>
          </a:p>
        </p:txBody>
      </p:sp>
    </p:spTree>
    <p:extLst>
      <p:ext uri="{BB962C8B-B14F-4D97-AF65-F5344CB8AC3E}">
        <p14:creationId xmlns:p14="http://schemas.microsoft.com/office/powerpoint/2010/main" val="6337012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4" name="Rectangle 3"/>
          <p:cNvSpPr/>
          <p:nvPr/>
        </p:nvSpPr>
        <p:spPr>
          <a:xfrm>
            <a:off x="3033486" y="-1"/>
            <a:ext cx="8853086" cy="69176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p:cNvSpPr/>
          <p:nvPr/>
        </p:nvSpPr>
        <p:spPr>
          <a:xfrm>
            <a:off x="3783025" y="1251377"/>
            <a:ext cx="7163117" cy="2585323"/>
          </a:xfrm>
          <a:prstGeom prst="rect">
            <a:avLst/>
          </a:prstGeom>
        </p:spPr>
        <p:txBody>
          <a:bodyPr wrap="square">
            <a:spAutoFit/>
          </a:bodyPr>
          <a:lstStyle/>
          <a:p>
            <a:r>
              <a:rPr lang="en-US" dirty="0"/>
              <a:t>Vikram Pendse is currently working as Cloud Solution Architect in e-Zest Solutions Ltd. in (Pune) India. He is responsible for Building cloud strategy for e-Zest customers globally, moving Amazon AWS workloads to Azure, Providing Estimates, Architecture, Supporting RFPs and Sales. He is Microsoft MVP since year 2008 and currently he is Microsoft Azure MVP. He is a very active member in various Microsoft Communities and participates as a Speaker in many events in across the globe and talking on Microsoft Azure, Microsoft AI &amp; ML, Azure Blockchain. You can follow him on Twitter @</a:t>
            </a:r>
            <a:r>
              <a:rPr lang="en-US" dirty="0" err="1"/>
              <a:t>VikramPendse</a:t>
            </a:r>
            <a:endParaRPr lang="en-US" dirty="0"/>
          </a:p>
        </p:txBody>
      </p:sp>
      <p:sp>
        <p:nvSpPr>
          <p:cNvPr id="9" name="Rectangle 8"/>
          <p:cNvSpPr/>
          <p:nvPr/>
        </p:nvSpPr>
        <p:spPr>
          <a:xfrm>
            <a:off x="0" y="4741813"/>
            <a:ext cx="3033486" cy="156966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mn-cs"/>
              </a:rPr>
              <a:t>VIKRAM PENDSE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Microsoft MVP – Azure, Cloud Solution Architect at e-Zest Solution</a:t>
            </a:r>
          </a:p>
        </p:txBody>
      </p:sp>
      <p:sp>
        <p:nvSpPr>
          <p:cNvPr id="11" name="Rectangle 10"/>
          <p:cNvSpPr/>
          <p:nvPr/>
        </p:nvSpPr>
        <p:spPr>
          <a:xfrm>
            <a:off x="3033486" y="354628"/>
            <a:ext cx="4207881" cy="40011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0000"/>
                </a:solidFill>
                <a:effectLst/>
                <a:uLnTx/>
                <a:uFillTx/>
                <a:latin typeface="Segoe UI Semibold" panose="020B0702040204020203" pitchFamily="34" charset="0"/>
                <a:ea typeface="+mn-ea"/>
                <a:cs typeface="+mn-cs"/>
              </a:rPr>
              <a:t>About Vikram Pendse</a:t>
            </a:r>
          </a:p>
        </p:txBody>
      </p:sp>
      <p:pic>
        <p:nvPicPr>
          <p:cNvPr id="5" name="Picture 4">
            <a:extLst>
              <a:ext uri="{FF2B5EF4-FFF2-40B4-BE49-F238E27FC236}">
                <a16:creationId xmlns:a16="http://schemas.microsoft.com/office/drawing/2014/main" id="{EA152EEB-73A1-4AF2-9EF4-6B5BD74E74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043" y="256708"/>
            <a:ext cx="2540000" cy="3810000"/>
          </a:xfrm>
          <a:prstGeom prst="rect">
            <a:avLst/>
          </a:prstGeom>
        </p:spPr>
      </p:pic>
      <p:pic>
        <p:nvPicPr>
          <p:cNvPr id="8" name="Picture 7">
            <a:extLst>
              <a:ext uri="{FF2B5EF4-FFF2-40B4-BE49-F238E27FC236}">
                <a16:creationId xmlns:a16="http://schemas.microsoft.com/office/drawing/2014/main" id="{E4038E08-3F0A-4325-9EB7-17257DCD94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6947" y="4862007"/>
            <a:ext cx="2289053" cy="923546"/>
          </a:xfrm>
          <a:prstGeom prst="rect">
            <a:avLst/>
          </a:prstGeom>
        </p:spPr>
      </p:pic>
    </p:spTree>
    <p:extLst>
      <p:ext uri="{BB962C8B-B14F-4D97-AF65-F5344CB8AC3E}">
        <p14:creationId xmlns:p14="http://schemas.microsoft.com/office/powerpoint/2010/main" val="796645020"/>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TotalTime>
  <Words>124</Words>
  <Application>Microsoft Office PowerPoint</Application>
  <PresentationFormat>Widescreen</PresentationFormat>
  <Paragraphs>5</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Segoe UI</vt:lpstr>
      <vt:lpstr>Segoe UI Semibold</vt:lpstr>
      <vt:lpstr>1_Office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Saurabh Kurvey</dc:creator>
  <cp:lastModifiedBy>Vikram Pendse</cp:lastModifiedBy>
  <cp:revision>14</cp:revision>
  <dcterms:created xsi:type="dcterms:W3CDTF">2017-11-13T06:24:35Z</dcterms:created>
  <dcterms:modified xsi:type="dcterms:W3CDTF">2018-09-07T08:37:55Z</dcterms:modified>
</cp:coreProperties>
</file>