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5763-693F-DB7B-14FA-BFF7462A8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4DEA4-66D3-9F29-EEA3-A24666347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10CA-56C1-72B2-B8A5-BD1AF8EB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E9E1-D68E-F660-725A-E2C0981F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78FB-8E08-8736-3D7B-57445BC2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996F-4740-9435-16B1-469F84F1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14E58-D407-1874-14D1-0F8BE807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A852-EB4E-EE8B-B5B5-23DCC4CC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0D8F-A391-704D-D3CF-930FD310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5C5D-3383-FD78-E098-311CB5FF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1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CEAA8-8CDD-0047-C7EB-91269655B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9A4A0-967E-23C4-AB9B-A7C0857F0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5EA0-61DC-87E9-DC09-92FB0667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BFF5-73EA-7A5E-6B81-FAE14928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97D3-E210-B5F6-8AD7-97CF8FB8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72FD-F4D6-2A56-5D74-ABCFE0AA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4014-71AB-A4C5-0526-D43099C9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763C-6B1E-83EE-872F-6ADC3126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F4F2-6CC6-E2D3-23EC-A1934BF6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13D9-4BB9-7A7B-176C-F95F9B42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4465-E3C3-BBA4-9CAB-A34BEF32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1E1E-E150-20FB-76E0-BC940A70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05A1-659D-E4A6-A3A1-638C1351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07D7-77ED-58BA-76A8-41C072EB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F1A6-228C-8095-C853-C0FEE3FB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0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6FC5-67A9-4DE7-527C-C4AB654C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A0CC-D47D-470D-415D-48728871A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A26A7-D05B-8722-5E28-5B372C2A0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51AF-CBBC-29FA-98FE-79FFD751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98D84-0301-5DFE-2331-DA17A316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EB0B-9B67-DA1D-B8BE-792537AE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B851-6C0C-19F8-BF06-C0D173F0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0DF-3210-9945-604F-0C48A21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87964-1FD4-8776-4A88-4F4DDB26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D1F7F-A9A0-B17F-29F8-A84566D50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A7BA7-49EF-680B-C4FF-9A0A5EF16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25CC4-8528-5669-D953-B0C4C41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D0EAC-78E9-7D6F-659D-7A55947E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BC1E1-B88A-8CD2-7151-D5BB3A40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F5F8-06CC-8F11-4E44-06C27E23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0D465-7E81-10D6-CF5C-E0D373DE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E60B5-65CB-2EF6-0CD0-CAB5CA6C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203C8-B0FB-6D37-AC7F-8D42CFC3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9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F5D68-24AA-DB82-85F0-ACBD9BD5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DC65E-7220-7799-7B80-9BB92D6F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766E-2332-8022-A528-8DA27D86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9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BC31-A43E-78B4-27D4-7AB1216A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A7A6-75CC-0A61-69D1-14CAFD8C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77AF4-734A-7DDB-CA4A-163C6D18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DE4B7-A9C2-2928-D7E8-C05B4C6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3D32B-77CB-F523-96F6-55979D69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1C591-A5D8-7C40-9A47-5AE222B9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5FA-2528-6EE6-7760-570BB164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A3085-44D3-D894-0A28-B8F92B15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5848-0CB7-9BCC-A2AE-A0ADFA888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AF54-9389-274C-A5C1-61A79713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7E31A-EFD5-7806-E3CA-AFDA8891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E2371-07AA-0E72-1EC6-0365FF91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B3979-0549-5D50-BDD7-3070503D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EC8BF-3DED-0D4F-0E79-6A89784A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1EA3-05AA-E3E3-F7F1-F90F8CFC0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D15E-0A6C-4F6F-AEDA-1300219463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6B7F-9FFF-3CD0-5B28-9A623377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9019-2AEA-4D47-6892-D0FDC8A97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CAD9-CDAB-4CF3-8636-411967FE7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2BEA-9CA4-4FFB-B6FE-3BCC8FA4C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4" y="68826"/>
            <a:ext cx="9144000" cy="2448232"/>
          </a:xfrm>
        </p:spPr>
        <p:txBody>
          <a:bodyPr>
            <a:normAutofit fontScale="90000"/>
          </a:bodyPr>
          <a:lstStyle/>
          <a:p>
            <a:r>
              <a:rPr lang="en-IN" dirty="0"/>
              <a:t>Capstone Project</a:t>
            </a:r>
            <a:br>
              <a:rPr lang="en-IN" dirty="0"/>
            </a:br>
            <a:br>
              <a:rPr lang="en-IN" dirty="0"/>
            </a:br>
            <a:r>
              <a:rPr lang="en-IN" sz="3600" dirty="0">
                <a:solidFill>
                  <a:srgbClr val="0070C0"/>
                </a:solidFill>
              </a:rPr>
              <a:t>Secure Data Hiding In Images Using Steganography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8AC36-A5B1-7D6E-8771-29F743F53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Presented By: Vikram </a:t>
            </a:r>
            <a:r>
              <a:rPr lang="en-IN" dirty="0" err="1"/>
              <a:t>Vyankatesh</a:t>
            </a:r>
            <a:r>
              <a:rPr lang="en-IN" dirty="0"/>
              <a:t> Pimprikar</a:t>
            </a:r>
          </a:p>
          <a:p>
            <a:r>
              <a:rPr lang="en-IN" dirty="0"/>
              <a:t>Student Name: Vikram </a:t>
            </a:r>
            <a:r>
              <a:rPr lang="en-IN" dirty="0" err="1"/>
              <a:t>Vyankatesh</a:t>
            </a:r>
            <a:r>
              <a:rPr lang="en-IN" dirty="0"/>
              <a:t> Pimprikar</a:t>
            </a:r>
          </a:p>
          <a:p>
            <a:r>
              <a:rPr lang="en-IN" dirty="0"/>
              <a:t>College Name: Sardar Patel Institute of Technology, Mumbai</a:t>
            </a:r>
          </a:p>
          <a:p>
            <a:r>
              <a:rPr lang="en-IN" dirty="0"/>
              <a:t>Branch: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1658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FE7B-B158-2E83-CEFF-8D4E812B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IN" sz="4800" dirty="0">
                <a:solidFill>
                  <a:schemeClr val="accent1">
                    <a:lumMod val="50000"/>
                  </a:schemeClr>
                </a:solidFill>
              </a:rPr>
              <a:t>FUTURE SCOPE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EE81-F030-42CC-6AB6-8FBBD814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Support for multiple image formats and higher resolution images.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the approach to video steganography for dynamic data hiding.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Incorporate advanced encryption algorithms to further secure the hidden message.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web-based or mobile application for broader accessibility.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03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64C2-5679-8AD8-5C4E-B95D4F09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89" y="2309914"/>
            <a:ext cx="9623323" cy="1325563"/>
          </a:xfrm>
        </p:spPr>
        <p:txBody>
          <a:bodyPr/>
          <a:lstStyle/>
          <a:p>
            <a:pPr algn="just"/>
            <a:r>
              <a:rPr lang="en-IN" dirty="0"/>
              <a:t>                               </a:t>
            </a:r>
            <a:r>
              <a:rPr lang="en-IN" sz="6000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344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CFBF-C474-4B1E-CA01-753A3645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2DD3-84B9-FD1A-4E41-A112DFA9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Technology Used</a:t>
            </a:r>
          </a:p>
          <a:p>
            <a:r>
              <a:rPr lang="en-IN" dirty="0"/>
              <a:t>Wow factors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Git-hub Link</a:t>
            </a:r>
          </a:p>
          <a:p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1042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1EA0-B7A2-9372-0F0B-1FA81E74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sz="4800" b="1" dirty="0">
                <a:solidFill>
                  <a:srgbClr val="FF0000"/>
                </a:solidFill>
              </a:rPr>
              <a:t>Problem Statement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719F-B5F1-2583-8BA9-67EF7E20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the rise of digital communication, ensuring the confidentiality of sensitive information has become a critical challenge.</a:t>
            </a:r>
          </a:p>
          <a:p>
            <a:pPr marL="0" indent="0">
              <a:buNone/>
            </a:pPr>
            <a:r>
              <a:rPr lang="en-US" dirty="0"/>
              <a:t>Traditional encryption methods, while effective, can attract attention and be subject to decryption attempts. </a:t>
            </a:r>
          </a:p>
          <a:p>
            <a:pPr marL="0" indent="0">
              <a:buNone/>
            </a:pPr>
            <a:r>
              <a:rPr lang="en-US" dirty="0"/>
              <a:t>Steganography offers a covert approach by embedding secret messages within digital media, making them virtually undetectable. </a:t>
            </a:r>
          </a:p>
          <a:p>
            <a:pPr marL="0" indent="0">
              <a:buNone/>
            </a:pPr>
            <a:r>
              <a:rPr lang="en-US" dirty="0"/>
              <a:t>This project leverages Least Significant Bit (LSB) steganography to hide and extract messages in images, providing a secure and inconspicuous method for confidential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84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F763-FCBA-7322-A472-9849158D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7" y="196646"/>
            <a:ext cx="10515600" cy="993058"/>
          </a:xfrm>
        </p:spPr>
        <p:txBody>
          <a:bodyPr/>
          <a:lstStyle/>
          <a:p>
            <a:r>
              <a:rPr lang="en-IN" dirty="0"/>
              <a:t>                         </a:t>
            </a:r>
            <a:r>
              <a:rPr lang="en-IN" sz="5400" b="1" dirty="0"/>
              <a:t>Technology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8254-501A-D2E8-550F-434A5879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1351936"/>
            <a:ext cx="10515600" cy="530941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Programming Languages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Python</a:t>
            </a:r>
            <a:r>
              <a:rPr lang="en-IN" dirty="0"/>
              <a:t>: </a:t>
            </a:r>
            <a:r>
              <a:rPr lang="en-US" dirty="0"/>
              <a:t>The primary language for implementing LSB steganography  due to its simplicity, flexibility, and extensive library support.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Libraries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OpenCV (cv2) </a:t>
            </a:r>
            <a:r>
              <a:rPr lang="en-US" dirty="0"/>
              <a:t>– Handles image processing operations such as reading,    modifying, and saving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NumPy</a:t>
            </a:r>
            <a:r>
              <a:rPr lang="en-US" dirty="0"/>
              <a:t>– Used for efficient array manipulation and pixel-level modifications.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Platform</a:t>
            </a:r>
            <a:r>
              <a:rPr lang="en-US" dirty="0"/>
              <a:t>: Windows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14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5479-8E13-B7E3-C7D3-A6F131AC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1612"/>
            <a:ext cx="10515600" cy="1133475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1"/>
                </a:solidFill>
              </a:rPr>
              <a:t>              Wow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E1DF-1D5E-5055-A8C1-90552801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94503"/>
            <a:ext cx="10515600" cy="45951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Invisible Data Embedding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– Secret messages are hidden in images without noticeable visual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Password-Protected Decryption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– Ensures secure access to hidden messages.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Use of PNG to Prevent Data Loss 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– Avoids compression artifacts that could corrupt hidden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and Efficient Processing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Uses optimized image and array manipulations for quick encryption and decryption.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2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62E7-3010-CC48-C000-B14232C8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END USERS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C756-8A79-0E82-5B16-368F2979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Cybersecurity Enthusiasts &amp; Ethical Hackers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Journalists, </a:t>
            </a:r>
            <a:r>
              <a:rPr lang="en-US" dirty="0"/>
              <a:t>and government agencies needing secure communication channels.</a:t>
            </a:r>
          </a:p>
          <a:p>
            <a:pPr marL="514350" indent="-514350">
              <a:buAutoNum type="arabicPeriod" startAt="3"/>
            </a:pPr>
            <a:r>
              <a:rPr lang="en-US" dirty="0"/>
              <a:t>Researchers &amp; Academicians studying cryptography, and  steganography as part of cybersecurity research.</a:t>
            </a:r>
          </a:p>
          <a:p>
            <a:pPr marL="514350" indent="-514350">
              <a:buAutoNum type="arabicPeriod" startAt="3"/>
            </a:pPr>
            <a:r>
              <a:rPr lang="en-US" dirty="0"/>
              <a:t>General users looking for enhanced digital 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3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9F2F-97D6-ED48-E159-6753A078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2" y="295643"/>
            <a:ext cx="10515600" cy="888577"/>
          </a:xfrm>
        </p:spPr>
        <p:txBody>
          <a:bodyPr/>
          <a:lstStyle/>
          <a:p>
            <a:r>
              <a:rPr lang="en-IN" dirty="0"/>
              <a:t>                                 </a:t>
            </a:r>
            <a:r>
              <a:rPr lang="en-IN" sz="4800" b="1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0AF73-77E1-3E65-6A5D-D3F4DEFF5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7" y="1881461"/>
            <a:ext cx="6287377" cy="857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5F049-F618-9B0C-279E-A5C7A8C2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2" y="3366590"/>
            <a:ext cx="6354062" cy="150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7361E-9A96-F462-BC0A-7616FB9FD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014" y="1367691"/>
            <a:ext cx="5010399" cy="50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2D8A-9B87-9E90-D088-6871AAB4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sz="5400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2567-81AD-28E6-20DF-98ADA5D9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LSB Image Steganography</a:t>
            </a:r>
            <a:r>
              <a:rPr lang="en-US" sz="2200" dirty="0"/>
              <a:t> project provides a secure and efficient method for hiding and retrieving confidential messages within digital images. By leveraging </a:t>
            </a:r>
            <a:r>
              <a:rPr lang="en-US" sz="2200" b="1" dirty="0"/>
              <a:t>Python, OpenCV, and NumPy</a:t>
            </a:r>
            <a:r>
              <a:rPr lang="en-US" sz="2200" dirty="0"/>
              <a:t>, the project ensures seamless encoding and decoding while maintaining image quality. The use of </a:t>
            </a:r>
            <a:r>
              <a:rPr lang="en-US" sz="2200" b="1" dirty="0"/>
              <a:t>password-based authentication</a:t>
            </a:r>
            <a:r>
              <a:rPr lang="en-US" sz="2200" dirty="0"/>
              <a:t> enhances security, preventing unauthorized access to hidden data.</a:t>
            </a:r>
          </a:p>
          <a:p>
            <a:r>
              <a:rPr lang="en-US" sz="2200" dirty="0"/>
              <a:t>This project demonstrates the </a:t>
            </a:r>
            <a:r>
              <a:rPr lang="en-US" sz="2200" b="1" dirty="0"/>
              <a:t>practical application of steganography</a:t>
            </a:r>
            <a:r>
              <a:rPr lang="en-US" sz="2200" dirty="0"/>
              <a:t> in secure communication, digital forensics, and privacy protection. With its </a:t>
            </a:r>
            <a:r>
              <a:rPr lang="en-US" sz="2200" b="1" dirty="0"/>
              <a:t>cross-platform compatibility and scalability</a:t>
            </a:r>
            <a:r>
              <a:rPr lang="en-US" sz="2200" dirty="0"/>
              <a:t>, it can be further extended to support audio, video, and advanced encryption techniques.</a:t>
            </a:r>
          </a:p>
          <a:p>
            <a:r>
              <a:rPr lang="en-US" sz="2200" dirty="0"/>
              <a:t>Overall, </a:t>
            </a:r>
            <a:r>
              <a:rPr lang="en-US" sz="2200" b="1" dirty="0"/>
              <a:t>LSB steganography is a powerful tool</a:t>
            </a:r>
            <a:r>
              <a:rPr lang="en-US" sz="2200" dirty="0"/>
              <a:t> for covert data transmission, making it useful for cybersecurity professionals, journalists, businesses, and privacy-conscious individuals.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07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29CD-374E-9D40-90B7-2A359D1B1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361" y="334296"/>
            <a:ext cx="9144000" cy="1140543"/>
          </a:xfrm>
        </p:spPr>
        <p:txBody>
          <a:bodyPr>
            <a:normAutofit/>
          </a:bodyPr>
          <a:lstStyle/>
          <a:p>
            <a:r>
              <a:rPr lang="en-IN" b="1" dirty="0"/>
              <a:t>Git-Hub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C92D9-8F0A-92C2-71A6-053A33DE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6981" y="3090761"/>
            <a:ext cx="12034684" cy="1655762"/>
          </a:xfrm>
        </p:spPr>
        <p:txBody>
          <a:bodyPr/>
          <a:lstStyle/>
          <a:p>
            <a:r>
              <a:rPr lang="en-IN" dirty="0"/>
              <a:t>https://github.com/VikramPimprikar/Secure-Data-Hiding-In-Image-Using-Steganography-.git</a:t>
            </a:r>
          </a:p>
        </p:txBody>
      </p:sp>
    </p:spTree>
    <p:extLst>
      <p:ext uri="{BB962C8B-B14F-4D97-AF65-F5344CB8AC3E}">
        <p14:creationId xmlns:p14="http://schemas.microsoft.com/office/powerpoint/2010/main" val="27354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495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Capstone Project  Secure Data Hiding In Images Using Steganography</vt:lpstr>
      <vt:lpstr>OUTLINE</vt:lpstr>
      <vt:lpstr>                      Problem Statement</vt:lpstr>
      <vt:lpstr>                         Technology Used</vt:lpstr>
      <vt:lpstr>              Wow Factors</vt:lpstr>
      <vt:lpstr>                             END USERS</vt:lpstr>
      <vt:lpstr>                                 RESULTS</vt:lpstr>
      <vt:lpstr>                            Conclusion</vt:lpstr>
      <vt:lpstr>Git-Hub Link</vt:lpstr>
      <vt:lpstr>                          FUTURE SCOPE</vt:lpstr>
      <vt:lpstr>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 Pimprikar</dc:creator>
  <cp:lastModifiedBy>Vikram Pimprikar</cp:lastModifiedBy>
  <cp:revision>1</cp:revision>
  <dcterms:created xsi:type="dcterms:W3CDTF">2025-02-22T10:05:20Z</dcterms:created>
  <dcterms:modified xsi:type="dcterms:W3CDTF">2025-02-22T12:06:33Z</dcterms:modified>
</cp:coreProperties>
</file>