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57" r:id="rId4"/>
    <p:sldId id="274" r:id="rId5"/>
    <p:sldId id="258" r:id="rId6"/>
    <p:sldId id="270" r:id="rId7"/>
    <p:sldId id="267" r:id="rId8"/>
    <p:sldId id="262" r:id="rId9"/>
    <p:sldId id="27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6622" autoAdjust="0"/>
  </p:normalViewPr>
  <p:slideViewPr>
    <p:cSldViewPr>
      <p:cViewPr varScale="1">
        <p:scale>
          <a:sx n="85" d="100"/>
          <a:sy n="85" d="100"/>
        </p:scale>
        <p:origin x="-165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4C1B-857D-410E-90CE-E3B828A659BF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6E3D-565F-44C7-9244-F2C941DC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Apache Maven </a:t>
            </a:r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oftware project management and comprehension tool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concept of a project object model (POM)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Binding a schema means generating a set of Java classes that represents the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6E3D-565F-44C7-9244-F2C941DC2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6904DA-922A-41B2-890F-37404D650C62}" type="datetime1">
              <a:rPr lang="en-US" smtClean="0"/>
              <a:t>1/17/2014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DE0-3F6F-44AF-A6AF-BFFDA948577F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7E4-AAA7-4C4A-ABB1-22CED690DF09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4BDDF1-4252-4BA1-B381-CA585C4E63AB}" type="datetime1">
              <a:rPr lang="en-US" smtClean="0"/>
              <a:t>1/17/2014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978DBF-3D5C-4B04-9DAA-95248F40437F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D5AD-5C09-400F-9FD9-480A703D84C8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4E60-84B7-425F-9C53-771438B543D9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6B55DF-2B15-4497-A706-6AF6BA98587B}" type="datetime1">
              <a:rPr lang="en-US" smtClean="0"/>
              <a:t>1/17/2014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FB9F-BEB5-4906-8AE8-1DF6AC0AA34A}" type="datetime1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DCF4EA-A233-48DA-93B5-B4BD0F736BA7}" type="datetime1">
              <a:rPr lang="en-US" smtClean="0"/>
              <a:t>1/17/2014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E05C6A-8039-42FF-814E-32D00BA30C08}" type="datetime1">
              <a:rPr lang="en-US" smtClean="0"/>
              <a:t>1/17/2014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2DB9E4-C9F0-4681-8770-FC72E09EC339}" type="datetime1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3E0C26-5B8A-4A26-B9E5-BCBE495A88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doughan.com/2012/07/jaxb-no-annotations-required.html" TargetMode="External"/><Relationship Id="rId7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o4j.org/" TargetMode="External"/><Relationship Id="rId5" Type="http://schemas.openxmlformats.org/officeDocument/2006/relationships/hyperlink" Target="http://www.mkyong.com/java/jackson-streaming-api-to-read-and-write-json/" TargetMode="External"/><Relationship Id="rId4" Type="http://schemas.openxmlformats.org/officeDocument/2006/relationships/hyperlink" Target="http://www.oracle.com/technetwork/articles/javase/index-140168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0474662/getting-incorrect-values-while-converting-an-xml-into-a-java-ob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685800"/>
            <a:ext cx="6324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Using REST </a:t>
            </a:r>
            <a:r>
              <a:rPr lang="en-US" dirty="0"/>
              <a:t>APIs for Ecosystem to Build a Graph of Software Complexity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0"/>
            <a:ext cx="6172200" cy="104092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sz="2400" dirty="0" smtClean="0"/>
              <a:t>Vikram Suriyanarayanan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7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dirty="0" smtClean="0"/>
              <a:t>Finding transitive Dependencies between projects.</a:t>
            </a:r>
          </a:p>
          <a:p>
            <a:r>
              <a:rPr lang="en-US" dirty="0" smtClean="0"/>
              <a:t>Finding </a:t>
            </a:r>
            <a:r>
              <a:rPr lang="en-US" dirty="0" smtClean="0"/>
              <a:t>dependencies </a:t>
            </a:r>
            <a:r>
              <a:rPr lang="en-US" dirty="0" smtClean="0"/>
              <a:t>from other Eco systems such as Crucible.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http://blog.bdoughan.com/2012/07/jaxb-no-annotations-required.html 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http://www.oracle.com/technetwork/articles/javase/index-140168.html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://www.mkyong.com/java/jackson-streaming-api-to-read-and-write-json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http://www.neo4j.org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http://www.json.org/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 	         </a:t>
            </a:r>
            <a:r>
              <a:rPr lang="en-US" sz="48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marL="0" indent="0">
              <a:buNone/>
            </a:pPr>
            <a:r>
              <a:rPr lang="en-US" sz="48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(</a:t>
            </a:r>
            <a:r>
              <a:rPr lang="en-US" dirty="0"/>
              <a:t>Hope </a:t>
            </a:r>
            <a:r>
              <a:rPr lang="en-US" dirty="0" smtClean="0"/>
              <a:t>my presentation didn’t put you to sleep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Coder</a:t>
            </a:r>
            <a:r>
              <a:rPr lang="en-US" sz="4400" b="1" dirty="0" smtClean="0">
                <a:latin typeface="Cambria" panose="02040503050406030204" pitchFamily="18" charset="0"/>
              </a:rPr>
              <a:t>:  </a:t>
            </a:r>
            <a:r>
              <a:rPr lang="en-US" sz="4400" dirty="0">
                <a:latin typeface="Cambria" panose="02040503050406030204" pitchFamily="18" charset="0"/>
              </a:rPr>
              <a:t>It’s working on My Machine</a:t>
            </a:r>
            <a:r>
              <a:rPr lang="en-US" sz="4400" dirty="0" smtClean="0">
                <a:latin typeface="Cambria" panose="02040503050406030204" pitchFamily="18" charset="0"/>
              </a:rPr>
              <a:t>!! </a:t>
            </a:r>
            <a:r>
              <a:rPr lang="en-US" sz="4400" smtClean="0">
                <a:latin typeface="Cambria" panose="02040503050406030204" pitchFamily="18" charset="0"/>
              </a:rPr>
              <a:t>But….</a:t>
            </a:r>
            <a:endParaRPr lang="en-US" sz="4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4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PM: </a:t>
            </a:r>
            <a:r>
              <a:rPr lang="en-US" sz="4400" b="1" dirty="0" smtClean="0">
                <a:latin typeface="Cambria" panose="02040503050406030204" pitchFamily="18" charset="0"/>
              </a:rPr>
              <a:t> </a:t>
            </a:r>
            <a:r>
              <a:rPr lang="en-US" sz="4400" dirty="0" smtClean="0">
                <a:latin typeface="Cambria" panose="02040503050406030204" pitchFamily="18" charset="0"/>
              </a:rPr>
              <a:t>We are </a:t>
            </a:r>
            <a:r>
              <a:rPr lang="en-US" sz="4400" dirty="0">
                <a:latin typeface="Cambria" panose="02040503050406030204" pitchFamily="18" charset="0"/>
              </a:rPr>
              <a:t>not shipping </a:t>
            </a:r>
            <a:r>
              <a:rPr lang="en-US" sz="4400" dirty="0" smtClean="0">
                <a:latin typeface="Cambria" panose="02040503050406030204" pitchFamily="18" charset="0"/>
              </a:rPr>
              <a:t>your machine to the client !! </a:t>
            </a:r>
            <a:r>
              <a:rPr lang="en-US" sz="4400" dirty="0" smtClean="0"/>
              <a:t>;-)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Decrypting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is Software Complexity?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Inter dependencies between various components.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Explicit Dependencies</a:t>
            </a:r>
          </a:p>
          <a:p>
            <a:pPr marL="0" indent="0">
              <a:buNone/>
            </a:pPr>
            <a:r>
              <a:rPr lang="en-US" dirty="0" smtClean="0"/>
              <a:t>      Dependencies that are explicitly listed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Implicit Dependencies</a:t>
            </a:r>
          </a:p>
          <a:p>
            <a:pPr marL="0" indent="0">
              <a:buNone/>
            </a:pPr>
            <a:r>
              <a:rPr lang="en-US" dirty="0" smtClean="0"/>
              <a:t>       Imply </a:t>
            </a:r>
            <a:r>
              <a:rPr lang="en-US" dirty="0"/>
              <a:t>the dependency information based on extracted results.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Decrypting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Which </a:t>
            </a:r>
            <a:r>
              <a:rPr lang="en-US" b="1" dirty="0"/>
              <a:t>Ecosystem? 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 Apache Maven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 How to access POM files?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Nexus </a:t>
            </a:r>
            <a:r>
              <a:rPr lang="en-US" sz="2400" dirty="0"/>
              <a:t>Sonatype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Nexus?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Central </a:t>
            </a:r>
            <a:r>
              <a:rPr lang="en-US" sz="2400" dirty="0"/>
              <a:t>Repository Manager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 smtClean="0"/>
              <a:t>Provides </a:t>
            </a:r>
            <a:r>
              <a:rPr lang="en-US" sz="2400" dirty="0"/>
              <a:t>support for REST API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647439" y="2789977"/>
            <a:ext cx="1371600" cy="2163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(Graph Database)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91334" y="2828076"/>
            <a:ext cx="1371600" cy="19725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User Interface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029199" y="3814337"/>
            <a:ext cx="1462135" cy="161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2475" y="3137528"/>
            <a:ext cx="2039670" cy="1815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 Dependencies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5963" y="1390650"/>
            <a:ext cx="1310489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 API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1330102" y="2266950"/>
            <a:ext cx="162207" cy="870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5</a:t>
            </a:fld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2507065" y="3873284"/>
            <a:ext cx="1120054" cy="1719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Explicit Dependency </a:t>
            </a:r>
            <a:r>
              <a:rPr lang="en-US" b="1" dirty="0" smtClean="0"/>
              <a:t>Block Diagram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57250" y="3572303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client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462514" y="4130455"/>
            <a:ext cx="1143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1447800" y="2483091"/>
            <a:ext cx="1143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1000" y="5425854"/>
            <a:ext cx="2474258" cy="74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RESPONSE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789908" y="1670566"/>
            <a:ext cx="1211091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 DB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371023" y="2862640"/>
            <a:ext cx="101974" cy="6691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89909" y="3572303"/>
            <a:ext cx="121109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nodes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Content Placeholder 1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1634490"/>
            <a:ext cx="845820" cy="845820"/>
          </a:xfrm>
        </p:spPr>
      </p:pic>
      <p:sp>
        <p:nvSpPr>
          <p:cNvPr id="18" name="Flowchart: Connector 17"/>
          <p:cNvSpPr/>
          <p:nvPr/>
        </p:nvSpPr>
        <p:spPr>
          <a:xfrm>
            <a:off x="6854638" y="5237528"/>
            <a:ext cx="1146362" cy="934672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JAVA </a:t>
            </a:r>
            <a:r>
              <a:rPr lang="en-US" sz="1050" b="1" dirty="0" smtClean="0">
                <a:solidFill>
                  <a:schemeClr val="bg1"/>
                </a:solidFill>
              </a:rPr>
              <a:t>OBJECT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2650" y="205740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Nexus API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855258" y="5688038"/>
            <a:ext cx="726142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81400" y="5430286"/>
            <a:ext cx="2590800" cy="74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UNMARSHALLING USING JAXB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172200" y="5684608"/>
            <a:ext cx="665806" cy="13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371406" y="4220003"/>
            <a:ext cx="101974" cy="1017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153400" cy="5940552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Why? 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Why?? </a:t>
            </a:r>
            <a:r>
              <a:rPr lang="en-US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???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b="1" dirty="0" smtClean="0"/>
              <a:t>Why JAXB? </a:t>
            </a:r>
          </a:p>
          <a:p>
            <a:pPr lvl="1"/>
            <a:r>
              <a:rPr lang="en-US" dirty="0" smtClean="0"/>
              <a:t>Easier to access XML documents from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No need to create Parsers/call back methods as in JAXP</a:t>
            </a:r>
          </a:p>
          <a:p>
            <a:pPr lvl="1"/>
            <a:r>
              <a:rPr lang="en-US" dirty="0" smtClean="0"/>
              <a:t>So that XML data can be processed without knowing about XML</a:t>
            </a:r>
          </a:p>
          <a:p>
            <a:pPr lvl="1"/>
            <a:r>
              <a:rPr lang="en-US" dirty="0" smtClean="0"/>
              <a:t>More memory efficient than DOM based trees.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/>
              <a:t>Why </a:t>
            </a:r>
            <a:r>
              <a:rPr lang="en-US" sz="2400" b="1" dirty="0"/>
              <a:t>Neo4J? </a:t>
            </a:r>
            <a:endParaRPr lang="en-US" sz="2400" b="1" dirty="0"/>
          </a:p>
          <a:p>
            <a:pPr lvl="1"/>
            <a:r>
              <a:rPr lang="en-US" dirty="0"/>
              <a:t>White-board </a:t>
            </a:r>
            <a:r>
              <a:rPr lang="en-US" dirty="0" smtClean="0"/>
              <a:t>friendly</a:t>
            </a:r>
          </a:p>
          <a:p>
            <a:pPr lvl="1"/>
            <a:r>
              <a:rPr lang="en-US" dirty="0"/>
              <a:t>Fast deep traversal instead of slow SQL queries that span many table joins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JAXB annotations in model classes.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stackoverflow.com/questions/20474662/getting-incorrect-values-while-converting-an-xml-into-a-java-object</a:t>
            </a:r>
            <a:endParaRPr lang="en-US" dirty="0" smtClean="0"/>
          </a:p>
          <a:p>
            <a:r>
              <a:rPr lang="en-US" dirty="0" smtClean="0"/>
              <a:t>Novice to Graphical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Jersey 1.8</a:t>
            </a:r>
          </a:p>
          <a:p>
            <a:r>
              <a:rPr lang="en-US" dirty="0" smtClean="0"/>
              <a:t>Nexus API</a:t>
            </a:r>
          </a:p>
          <a:p>
            <a:r>
              <a:rPr lang="en-US" dirty="0"/>
              <a:t>JAXB 2.1</a:t>
            </a:r>
          </a:p>
          <a:p>
            <a:r>
              <a:rPr lang="en-US" dirty="0" smtClean="0"/>
              <a:t>Neo4j 1.9.5 – Graph Database</a:t>
            </a:r>
          </a:p>
          <a:p>
            <a:r>
              <a:rPr lang="en-US" dirty="0" smtClean="0"/>
              <a:t>Junit 4.11</a:t>
            </a:r>
          </a:p>
          <a:p>
            <a:r>
              <a:rPr lang="en-US" dirty="0" smtClean="0"/>
              <a:t>Mockito 1.9.5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3E0C26-5B8A-4A26-B9E5-BCBE495A88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2666</TotalTime>
  <Words>320</Words>
  <Application>Microsoft Office PowerPoint</Application>
  <PresentationFormat>On-screen Show (4:3)</PresentationFormat>
  <Paragraphs>103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Using REST APIs for Ecosystem to Build a Graph of Software Complexity </vt:lpstr>
      <vt:lpstr>PowerPoint Presentation</vt:lpstr>
      <vt:lpstr>Decrypting Terms</vt:lpstr>
      <vt:lpstr>Decrypting Terms</vt:lpstr>
      <vt:lpstr>System Design</vt:lpstr>
      <vt:lpstr>Explicit Dependency Block Diagram</vt:lpstr>
      <vt:lpstr>PowerPoint Presentation</vt:lpstr>
      <vt:lpstr>Challenges Faced</vt:lpstr>
      <vt:lpstr>Technologies Used</vt:lpstr>
      <vt:lpstr>Future Work</vt:lpstr>
      <vt:lpstr>References</vt:lpstr>
      <vt:lpstr>PowerPoint Presentation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REST APIs for Ecosystem to Build a Graph of Software Complexity</dc:title>
  <dc:creator>Vikram Suriyanarayanan</dc:creator>
  <cp:lastModifiedBy>Suriyanarayanan,Vikram</cp:lastModifiedBy>
  <cp:revision>116</cp:revision>
  <dcterms:created xsi:type="dcterms:W3CDTF">2013-12-13T03:13:45Z</dcterms:created>
  <dcterms:modified xsi:type="dcterms:W3CDTF">2014-01-17T17:08:35Z</dcterms:modified>
</cp:coreProperties>
</file>