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1223" y="1838832"/>
            <a:ext cx="10369553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34639" y="1709607"/>
            <a:ext cx="5922721" cy="1762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1828800"/>
            <a:ext cx="6019800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94310" marR="5080" indent="-182245">
              <a:lnSpc>
                <a:spcPts val="6480"/>
              </a:lnSpc>
              <a:spcBef>
                <a:spcPts val="915"/>
              </a:spcBef>
            </a:pPr>
            <a:r>
              <a:rPr spc="-20" dirty="0"/>
              <a:t>Credit </a:t>
            </a:r>
            <a:r>
              <a:rPr spc="-25" dirty="0"/>
              <a:t>Card</a:t>
            </a:r>
            <a:r>
              <a:rPr spc="-85" dirty="0"/>
              <a:t> </a:t>
            </a:r>
            <a:r>
              <a:rPr spc="-25" dirty="0"/>
              <a:t>Default  </a:t>
            </a:r>
            <a:r>
              <a:rPr spc="-20" dirty="0"/>
              <a:t>Prediction</a:t>
            </a:r>
            <a:r>
              <a:rPr spc="-35" dirty="0"/>
              <a:t> </a:t>
            </a:r>
            <a:r>
              <a:rPr spc="-50" dirty="0"/>
              <a:t>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CE922-AE6B-2951-7C0F-12B59F58266C}"/>
              </a:ext>
            </a:extLst>
          </p:cNvPr>
          <p:cNvSpPr txBox="1"/>
          <p:nvPr/>
        </p:nvSpPr>
        <p:spPr>
          <a:xfrm>
            <a:off x="8077200" y="4343400"/>
            <a:ext cx="251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-V</a:t>
            </a:r>
            <a:r>
              <a:rPr lang="en-IN" sz="2800" dirty="0"/>
              <a:t>IKRAM TAVITI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223" y="1838832"/>
            <a:ext cx="1378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Objective: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1223" y="2339719"/>
            <a:ext cx="96221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Credit </a:t>
            </a:r>
            <a:r>
              <a:rPr sz="1800" spc="-15" dirty="0">
                <a:latin typeface="Carlito"/>
                <a:cs typeface="Carlito"/>
              </a:rPr>
              <a:t>card </a:t>
            </a:r>
            <a:r>
              <a:rPr sz="1800" spc="-10" dirty="0">
                <a:latin typeface="Carlito"/>
                <a:cs typeface="Carlito"/>
              </a:rPr>
              <a:t>default prediction </a:t>
            </a:r>
            <a:r>
              <a:rPr sz="1800" spc="-20" dirty="0">
                <a:latin typeface="Carlito"/>
                <a:cs typeface="Carlito"/>
              </a:rPr>
              <a:t>system </a:t>
            </a:r>
            <a:r>
              <a:rPr sz="1800" spc="-5" dirty="0">
                <a:latin typeface="Carlito"/>
                <a:cs typeface="Carlito"/>
              </a:rPr>
              <a:t>is the binary </a:t>
            </a:r>
            <a:r>
              <a:rPr sz="1800" spc="-10" dirty="0">
                <a:latin typeface="Carlito"/>
                <a:cs typeface="Carlito"/>
              </a:rPr>
              <a:t>classification </a:t>
            </a:r>
            <a:r>
              <a:rPr sz="1800" spc="-5" dirty="0">
                <a:latin typeface="Carlito"/>
                <a:cs typeface="Carlito"/>
              </a:rPr>
              <a:t>model which helps us </a:t>
            </a:r>
            <a:r>
              <a:rPr sz="1800" spc="-10" dirty="0">
                <a:latin typeface="Carlito"/>
                <a:cs typeface="Carlito"/>
              </a:rPr>
              <a:t>to predict </a:t>
            </a:r>
            <a:r>
              <a:rPr sz="1800" spc="-5" dirty="0">
                <a:latin typeface="Carlito"/>
                <a:cs typeface="Carlito"/>
              </a:rPr>
              <a:t>the</a:t>
            </a:r>
            <a:r>
              <a:rPr lang="en-US" sz="1800" spc="-5" dirty="0">
                <a:latin typeface="Carlito"/>
                <a:cs typeface="Carlito"/>
              </a:rPr>
              <a:t> credit card </a:t>
            </a:r>
            <a:r>
              <a:rPr sz="1800" spc="-15" dirty="0">
                <a:latin typeface="Carlito"/>
                <a:cs typeface="Carlito"/>
              </a:rPr>
              <a:t>defaulters</a:t>
            </a:r>
            <a:r>
              <a:rPr lang="en-US" sz="1800" spc="-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based on the analysis of the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spc="-5" dirty="0">
                <a:latin typeface="Carlito"/>
                <a:cs typeface="Carlito"/>
              </a:rPr>
              <a:t>set </a:t>
            </a:r>
            <a:r>
              <a:rPr sz="1800" spc="-10" dirty="0">
                <a:latin typeface="Carlito"/>
                <a:cs typeface="Carlito"/>
              </a:rPr>
              <a:t>from </a:t>
            </a:r>
            <a:r>
              <a:rPr sz="1800" spc="-5" dirty="0">
                <a:latin typeface="Carlito"/>
                <a:cs typeface="Carlito"/>
              </a:rPr>
              <a:t>the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client.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3" y="637456"/>
            <a:ext cx="2832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>
                <a:solidFill>
                  <a:srgbClr val="000000"/>
                </a:solidFill>
              </a:rPr>
              <a:t>Architecture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632692" y="1825621"/>
            <a:ext cx="4926590" cy="4351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223" y="1618005"/>
            <a:ext cx="11315700" cy="478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Data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Validation</a:t>
            </a:r>
            <a:endParaRPr sz="2400">
              <a:latin typeface="Arial"/>
              <a:cs typeface="Arial"/>
            </a:endParaRPr>
          </a:p>
          <a:p>
            <a:pPr marL="12700" marR="239014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In this </a:t>
            </a:r>
            <a:r>
              <a:rPr sz="2400" spc="-15" dirty="0">
                <a:latin typeface="Carlito"/>
                <a:cs typeface="Carlito"/>
              </a:rPr>
              <a:t>step, we perform </a:t>
            </a:r>
            <a:r>
              <a:rPr sz="2400" spc="-20" dirty="0">
                <a:latin typeface="Carlito"/>
                <a:cs typeface="Carlito"/>
              </a:rPr>
              <a:t>different </a:t>
            </a:r>
            <a:r>
              <a:rPr sz="2400" spc="-10" dirty="0">
                <a:latin typeface="Carlito"/>
                <a:cs typeface="Carlito"/>
              </a:rPr>
              <a:t>sets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validation </a:t>
            </a:r>
            <a:r>
              <a:rPr sz="2400" spc="-5" dirty="0">
                <a:latin typeface="Carlito"/>
                <a:cs typeface="Carlito"/>
              </a:rPr>
              <a:t>on the </a:t>
            </a:r>
            <a:r>
              <a:rPr sz="2400" spc="-10" dirty="0">
                <a:latin typeface="Carlito"/>
                <a:cs typeface="Carlito"/>
              </a:rPr>
              <a:t>given </a:t>
            </a:r>
            <a:r>
              <a:rPr sz="2400" spc="-15" dirty="0">
                <a:latin typeface="Carlito"/>
                <a:cs typeface="Carlito"/>
              </a:rPr>
              <a:t>dataset,  </a:t>
            </a:r>
            <a:r>
              <a:rPr sz="2400" dirty="0">
                <a:latin typeface="Carlito"/>
                <a:cs typeface="Carlito"/>
              </a:rPr>
              <a:t>1 </a:t>
            </a:r>
            <a:r>
              <a:rPr sz="2400" spc="-5" dirty="0">
                <a:latin typeface="Carlito"/>
                <a:cs typeface="Carlito"/>
              </a:rPr>
              <a:t>Name </a:t>
            </a:r>
            <a:r>
              <a:rPr sz="2400" spc="-10" dirty="0">
                <a:latin typeface="Carlito"/>
                <a:cs typeface="Carlito"/>
              </a:rPr>
              <a:t>validation </a:t>
            </a:r>
            <a:r>
              <a:rPr sz="2400" dirty="0">
                <a:latin typeface="Carlito"/>
                <a:cs typeface="Carlito"/>
              </a:rPr>
              <a:t>– </a:t>
            </a:r>
            <a:r>
              <a:rPr sz="2400" spc="-20" dirty="0">
                <a:latin typeface="Carlito"/>
                <a:cs typeface="Carlito"/>
              </a:rPr>
              <a:t>Validating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data </a:t>
            </a:r>
            <a:r>
              <a:rPr sz="2400" spc="-5" dirty="0">
                <a:latin typeface="Carlito"/>
                <a:cs typeface="Carlito"/>
              </a:rPr>
              <a:t>based on the </a:t>
            </a:r>
            <a:r>
              <a:rPr sz="2400" spc="-20" dirty="0">
                <a:latin typeface="Carlito"/>
                <a:cs typeface="Carlito"/>
              </a:rPr>
              <a:t>pattern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based.</a:t>
            </a:r>
            <a:endParaRPr sz="24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After validating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data </a:t>
            </a:r>
            <a:r>
              <a:rPr sz="2400" spc="-5" dirty="0">
                <a:latin typeface="Carlito"/>
                <a:cs typeface="Carlito"/>
              </a:rPr>
              <a:t>checking the </a:t>
            </a:r>
            <a:r>
              <a:rPr sz="2400" spc="-10" dirty="0">
                <a:latin typeface="Carlito"/>
                <a:cs typeface="Carlito"/>
              </a:rPr>
              <a:t>length </a:t>
            </a:r>
            <a:r>
              <a:rPr sz="2400" spc="-5" dirty="0">
                <a:latin typeface="Carlito"/>
                <a:cs typeface="Carlito"/>
              </a:rPr>
              <a:t>of the </a:t>
            </a:r>
            <a:r>
              <a:rPr sz="2400" spc="-15" dirty="0">
                <a:latin typeface="Carlito"/>
                <a:cs typeface="Carlito"/>
              </a:rPr>
              <a:t>date </a:t>
            </a:r>
            <a:r>
              <a:rPr sz="2400" spc="-5" dirty="0">
                <a:latin typeface="Carlito"/>
                <a:cs typeface="Carlito"/>
              </a:rPr>
              <a:t>in file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10" dirty="0">
                <a:latin typeface="Carlito"/>
                <a:cs typeface="Carlito"/>
              </a:rPr>
              <a:t>well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10" dirty="0">
                <a:latin typeface="Carlito"/>
                <a:cs typeface="Carlito"/>
              </a:rPr>
              <a:t>length </a:t>
            </a:r>
            <a:r>
              <a:rPr sz="2400" spc="-5" dirty="0">
                <a:latin typeface="Carlito"/>
                <a:cs typeface="Carlito"/>
              </a:rPr>
              <a:t>of time in fil  </a:t>
            </a:r>
            <a:r>
              <a:rPr sz="2400" dirty="0">
                <a:latin typeface="Arial"/>
                <a:cs typeface="Arial"/>
              </a:rPr>
              <a:t>2 </a:t>
            </a:r>
            <a:r>
              <a:rPr sz="2400" spc="-5" dirty="0">
                <a:latin typeface="Arial"/>
                <a:cs typeface="Arial"/>
              </a:rPr>
              <a:t>Number of the </a:t>
            </a:r>
            <a:r>
              <a:rPr sz="2400" dirty="0">
                <a:latin typeface="Arial"/>
                <a:cs typeface="Arial"/>
              </a:rPr>
              <a:t>columns – </a:t>
            </a:r>
            <a:r>
              <a:rPr sz="2400" spc="-25" dirty="0">
                <a:latin typeface="Arial"/>
                <a:cs typeface="Arial"/>
              </a:rPr>
              <a:t>Validating </a:t>
            </a:r>
            <a:r>
              <a:rPr sz="2400" spc="-5" dirty="0">
                <a:latin typeface="Arial"/>
                <a:cs typeface="Arial"/>
              </a:rPr>
              <a:t>the number of the </a:t>
            </a:r>
            <a:r>
              <a:rPr sz="2400" dirty="0">
                <a:latin typeface="Arial"/>
                <a:cs typeface="Arial"/>
              </a:rPr>
              <a:t>columns </a:t>
            </a:r>
            <a:r>
              <a:rPr sz="2400" spc="-5" dirty="0">
                <a:latin typeface="Arial"/>
                <a:cs typeface="Arial"/>
              </a:rPr>
              <a:t>in the file if the  </a:t>
            </a:r>
            <a:r>
              <a:rPr sz="2400" dirty="0">
                <a:latin typeface="Arial"/>
                <a:cs typeface="Arial"/>
              </a:rPr>
              <a:t>validation </a:t>
            </a:r>
            <a:r>
              <a:rPr sz="2400" spc="-5" dirty="0">
                <a:latin typeface="Arial"/>
                <a:cs typeface="Arial"/>
              </a:rPr>
              <a:t>error occur the file will be not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accepted.</a:t>
            </a:r>
            <a:endParaRPr sz="2400">
              <a:latin typeface="Arial"/>
              <a:cs typeface="Arial"/>
            </a:endParaRPr>
          </a:p>
          <a:p>
            <a:pPr marL="12700" marR="24193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3 </a:t>
            </a:r>
            <a:r>
              <a:rPr sz="2400" spc="-5" dirty="0">
                <a:latin typeface="Arial"/>
                <a:cs typeface="Arial"/>
              </a:rPr>
              <a:t>The Datatype of the </a:t>
            </a:r>
            <a:r>
              <a:rPr sz="2400" dirty="0">
                <a:latin typeface="Arial"/>
                <a:cs typeface="Arial"/>
              </a:rPr>
              <a:t>column – </a:t>
            </a:r>
            <a:r>
              <a:rPr sz="2400" spc="-25" dirty="0">
                <a:latin typeface="Arial"/>
                <a:cs typeface="Arial"/>
              </a:rPr>
              <a:t>Validating </a:t>
            </a:r>
            <a:r>
              <a:rPr sz="2400" spc="-5" dirty="0">
                <a:latin typeface="Arial"/>
                <a:cs typeface="Arial"/>
              </a:rPr>
              <a:t>the datatype of the </a:t>
            </a:r>
            <a:r>
              <a:rPr sz="2400" dirty="0">
                <a:latin typeface="Arial"/>
                <a:cs typeface="Arial"/>
              </a:rPr>
              <a:t>column </a:t>
            </a:r>
            <a:r>
              <a:rPr sz="2400" spc="-5" dirty="0">
                <a:latin typeface="Arial"/>
                <a:cs typeface="Arial"/>
              </a:rPr>
              <a:t>if there is no  error then inserting the data into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Database.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 marR="266700" indent="8382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Data </a:t>
            </a:r>
            <a:r>
              <a:rPr sz="2400" spc="-20" dirty="0">
                <a:latin typeface="Arial"/>
                <a:cs typeface="Arial"/>
              </a:rPr>
              <a:t>TransformationTaking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validating </a:t>
            </a:r>
            <a:r>
              <a:rPr sz="2400" spc="-5" dirty="0">
                <a:latin typeface="Arial"/>
                <a:cs typeface="Arial"/>
              </a:rPr>
              <a:t>data and applying the data  transformation process. Lets </a:t>
            </a:r>
            <a:r>
              <a:rPr sz="2400" dirty="0">
                <a:latin typeface="Arial"/>
                <a:cs typeface="Arial"/>
              </a:rPr>
              <a:t>say </a:t>
            </a:r>
            <a:r>
              <a:rPr sz="2400" spc="-5" dirty="0">
                <a:latin typeface="Arial"/>
                <a:cs typeface="Arial"/>
              </a:rPr>
              <a:t>if the data is in </a:t>
            </a:r>
            <a:r>
              <a:rPr sz="2400" dirty="0">
                <a:latin typeface="Arial"/>
                <a:cs typeface="Arial"/>
              </a:rPr>
              <a:t>some categorical </a:t>
            </a:r>
            <a:r>
              <a:rPr sz="2400" spc="-5" dirty="0">
                <a:latin typeface="Arial"/>
                <a:cs typeface="Arial"/>
              </a:rPr>
              <a:t>format or in any  other language format then transforming the data into </a:t>
            </a:r>
            <a:r>
              <a:rPr sz="2400" dirty="0">
                <a:latin typeface="Arial"/>
                <a:cs typeface="Arial"/>
              </a:rPr>
              <a:t>categorical </a:t>
            </a:r>
            <a:r>
              <a:rPr sz="2400" spc="-5" dirty="0">
                <a:latin typeface="Arial"/>
                <a:cs typeface="Arial"/>
              </a:rPr>
              <a:t>transformation,  date-time transformation, language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transformation.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223" y="2898167"/>
            <a:ext cx="1057148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Data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insertion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 marR="195008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Database Creation and </a:t>
            </a:r>
            <a:r>
              <a:rPr sz="2400" dirty="0">
                <a:latin typeface="Arial"/>
                <a:cs typeface="Arial"/>
              </a:rPr>
              <a:t>connection - </a:t>
            </a:r>
            <a:r>
              <a:rPr sz="2400" spc="-5" dirty="0">
                <a:latin typeface="Arial"/>
                <a:cs typeface="Arial"/>
              </a:rPr>
              <a:t>Create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database with the  given name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5080" indent="8382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If the database has already been </a:t>
            </a:r>
            <a:r>
              <a:rPr sz="2400" dirty="0">
                <a:latin typeface="Arial"/>
                <a:cs typeface="Arial"/>
              </a:rPr>
              <a:t>created, </a:t>
            </a:r>
            <a:r>
              <a:rPr sz="2400" spc="-5" dirty="0">
                <a:latin typeface="Arial"/>
                <a:cs typeface="Arial"/>
              </a:rPr>
              <a:t>open </a:t>
            </a:r>
            <a:r>
              <a:rPr sz="2400" dirty="0">
                <a:latin typeface="Arial"/>
                <a:cs typeface="Arial"/>
              </a:rPr>
              <a:t>a connection </a:t>
            </a:r>
            <a:r>
              <a:rPr sz="2400" spc="-5" dirty="0">
                <a:latin typeface="Arial"/>
                <a:cs typeface="Arial"/>
              </a:rPr>
              <a:t>to the database.  The database will be in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Cassandra.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333" y="1101879"/>
            <a:ext cx="10410190" cy="5268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Model </a:t>
            </a:r>
            <a:r>
              <a:rPr sz="2000" spc="-20" dirty="0">
                <a:latin typeface="Arial"/>
                <a:cs typeface="Arial"/>
              </a:rPr>
              <a:t>Validation </a:t>
            </a:r>
            <a:r>
              <a:rPr sz="2000" spc="-5" dirty="0">
                <a:latin typeface="Arial"/>
                <a:cs typeface="Arial"/>
              </a:rPr>
              <a:t>and feature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engineering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/>
              <a:cs typeface="Arial"/>
            </a:endParaRPr>
          </a:p>
          <a:p>
            <a:pPr marL="10096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Data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Preprocessing</a:t>
            </a:r>
            <a:endParaRPr sz="2000" dirty="0">
              <a:latin typeface="Arial"/>
              <a:cs typeface="Arial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spc="-5" dirty="0">
                <a:latin typeface="Carlito"/>
                <a:cs typeface="Carlito"/>
              </a:rPr>
              <a:t>Check </a:t>
            </a:r>
            <a:r>
              <a:rPr sz="2000" spc="-20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null values in the </a:t>
            </a:r>
            <a:r>
              <a:rPr sz="2000" spc="-10" dirty="0">
                <a:latin typeface="Carlito"/>
                <a:cs typeface="Carlito"/>
              </a:rPr>
              <a:t>columns. </a:t>
            </a:r>
            <a:r>
              <a:rPr sz="2000" spc="-5" dirty="0">
                <a:latin typeface="Carlito"/>
                <a:cs typeface="Carlito"/>
              </a:rPr>
              <a:t>If </a:t>
            </a:r>
            <a:r>
              <a:rPr sz="2000" spc="-10" dirty="0">
                <a:latin typeface="Carlito"/>
                <a:cs typeface="Carlito"/>
              </a:rPr>
              <a:t>present, impute </a:t>
            </a:r>
            <a:r>
              <a:rPr sz="2000" spc="-5" dirty="0">
                <a:latin typeface="Carlito"/>
                <a:cs typeface="Carlito"/>
              </a:rPr>
              <a:t>the null values using the </a:t>
            </a:r>
            <a:r>
              <a:rPr sz="2000" spc="-15" dirty="0">
                <a:latin typeface="Carlito"/>
                <a:cs typeface="Carlito"/>
              </a:rPr>
              <a:t>categorical</a:t>
            </a:r>
            <a:r>
              <a:rPr sz="2000" spc="95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imputer.</a:t>
            </a:r>
            <a:endParaRPr sz="2000" dirty="0">
              <a:latin typeface="Carlito"/>
              <a:cs typeface="Carlito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spc="-5" dirty="0">
                <a:latin typeface="Carlito"/>
                <a:cs typeface="Carlito"/>
              </a:rPr>
              <a:t>Scale the numeric values using the </a:t>
            </a:r>
            <a:r>
              <a:rPr sz="2000" spc="-15" dirty="0">
                <a:latin typeface="Carlito"/>
                <a:cs typeface="Carlito"/>
              </a:rPr>
              <a:t>standard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scaler.</a:t>
            </a:r>
            <a:endParaRPr sz="2000" dirty="0">
              <a:latin typeface="Carlito"/>
              <a:cs typeface="Carlito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spc="-5" dirty="0">
                <a:latin typeface="Carlito"/>
                <a:cs typeface="Carlito"/>
              </a:rPr>
              <a:t>Check </a:t>
            </a:r>
            <a:r>
              <a:rPr sz="2000" spc="-20" dirty="0">
                <a:latin typeface="Carlito"/>
                <a:cs typeface="Carlito"/>
              </a:rPr>
              <a:t>for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correlation.</a:t>
            </a:r>
            <a:endParaRPr lang="en-US" sz="2050" spc="-1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buSzPct val="95000"/>
              <a:tabLst>
                <a:tab pos="102870" algn="l"/>
              </a:tabLst>
            </a:pPr>
            <a:endParaRPr lang="en-IN" sz="2050" spc="-1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buSzPct val="95000"/>
              <a:tabLst>
                <a:tab pos="102870" algn="l"/>
              </a:tabLst>
            </a:pPr>
            <a:r>
              <a:rPr lang="en-IN" sz="2050" spc="-10" dirty="0">
                <a:latin typeface="Arial"/>
                <a:cs typeface="Arial"/>
              </a:rPr>
              <a:t>Training the model</a:t>
            </a:r>
          </a:p>
          <a:p>
            <a:pPr marL="354965" indent="-342900">
              <a:lnSpc>
                <a:spcPct val="100000"/>
              </a:lnSpc>
              <a:buSzPct val="95000"/>
              <a:buFont typeface="Arial" panose="020B0604020202020204" pitchFamily="34" charset="0"/>
              <a:buChar char="•"/>
              <a:tabLst>
                <a:tab pos="102870" algn="l"/>
              </a:tabLst>
            </a:pPr>
            <a:r>
              <a:rPr lang="en-US" sz="2000" dirty="0">
                <a:latin typeface="Carlito"/>
                <a:cs typeface="Carlito"/>
              </a:rPr>
              <a:t>Various classification algorithms are used to build the model.</a:t>
            </a:r>
          </a:p>
          <a:p>
            <a:pPr marL="354965" indent="-342900">
              <a:lnSpc>
                <a:spcPct val="100000"/>
              </a:lnSpc>
              <a:buSzPct val="95000"/>
              <a:buFont typeface="Arial" panose="020B0604020202020204" pitchFamily="34" charset="0"/>
              <a:buChar char="•"/>
              <a:tabLst>
                <a:tab pos="102870" algn="l"/>
              </a:tabLst>
            </a:pPr>
            <a:r>
              <a:rPr lang="en-US" sz="2000" dirty="0">
                <a:latin typeface="Carlito"/>
                <a:cs typeface="Carlito"/>
              </a:rPr>
              <a:t>After testing and evaluation of the models, the best model is taken into consideration</a:t>
            </a:r>
          </a:p>
          <a:p>
            <a:pPr marL="354965" indent="-342900">
              <a:lnSpc>
                <a:spcPct val="100000"/>
              </a:lnSpc>
              <a:buSzPct val="95000"/>
              <a:buFont typeface="Arial" panose="020B0604020202020204" pitchFamily="34" charset="0"/>
              <a:buChar char="•"/>
              <a:tabLst>
                <a:tab pos="102870" algn="l"/>
              </a:tabLst>
            </a:pPr>
            <a:r>
              <a:rPr lang="en-US" sz="2000" dirty="0">
                <a:latin typeface="Carlito"/>
                <a:cs typeface="Carlito"/>
              </a:rPr>
              <a:t>Hyper parameter tuning is done to optimize the model.</a:t>
            </a:r>
          </a:p>
          <a:p>
            <a:pPr marL="12065">
              <a:lnSpc>
                <a:spcPct val="100000"/>
              </a:lnSpc>
              <a:buSzPct val="95000"/>
              <a:tabLst>
                <a:tab pos="102870" algn="l"/>
              </a:tabLst>
            </a:pPr>
            <a:endParaRPr lang="en-US" sz="2000" dirty="0"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buSzPct val="95000"/>
              <a:tabLst>
                <a:tab pos="102870" algn="l"/>
              </a:tabLst>
            </a:pPr>
            <a:r>
              <a:rPr lang="en-US" sz="2000" dirty="0">
                <a:latin typeface="Carlito"/>
                <a:cs typeface="Carlito"/>
              </a:rPr>
              <a:t>API</a:t>
            </a:r>
          </a:p>
          <a:p>
            <a:pPr marL="354965" indent="-342900">
              <a:lnSpc>
                <a:spcPct val="100000"/>
              </a:lnSpc>
              <a:buSzPct val="95000"/>
              <a:buFont typeface="Arial" panose="020B0604020202020204" pitchFamily="34" charset="0"/>
              <a:buChar char="•"/>
              <a:tabLst>
                <a:tab pos="102870" algn="l"/>
              </a:tabLst>
            </a:pPr>
            <a:r>
              <a:rPr lang="en-US" sz="2000" dirty="0">
                <a:latin typeface="Carlito"/>
                <a:cs typeface="Carlito"/>
              </a:rPr>
              <a:t>A simple user-friendly web application is built using flask framework.</a:t>
            </a:r>
          </a:p>
          <a:p>
            <a:pPr marL="12065">
              <a:lnSpc>
                <a:spcPct val="100000"/>
              </a:lnSpc>
              <a:buSzPct val="95000"/>
              <a:tabLst>
                <a:tab pos="102870" algn="l"/>
              </a:tabLst>
            </a:pPr>
            <a:endParaRPr lang="en-US" sz="2000" dirty="0"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buSzPct val="95000"/>
              <a:tabLst>
                <a:tab pos="102870" algn="l"/>
              </a:tabLst>
            </a:pPr>
            <a:r>
              <a:rPr lang="en-US" sz="2000" dirty="0">
                <a:latin typeface="Carlito"/>
                <a:cs typeface="Carlito"/>
              </a:rPr>
              <a:t>Deployment</a:t>
            </a:r>
          </a:p>
          <a:p>
            <a:pPr marL="354965" indent="-342900">
              <a:lnSpc>
                <a:spcPct val="100000"/>
              </a:lnSpc>
              <a:buSzPct val="95000"/>
              <a:buFont typeface="Arial" panose="020B0604020202020204" pitchFamily="34" charset="0"/>
              <a:buChar char="•"/>
              <a:tabLst>
                <a:tab pos="102870" algn="l"/>
              </a:tabLst>
            </a:pPr>
            <a:r>
              <a:rPr lang="en-US" sz="2000" dirty="0">
                <a:latin typeface="Carlito"/>
                <a:cs typeface="Carlito"/>
              </a:rPr>
              <a:t>The application is deployed on Heroku platform.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324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Carlito</vt:lpstr>
      <vt:lpstr>Office Theme</vt:lpstr>
      <vt:lpstr>Credit Card Default  Prediction System</vt:lpstr>
      <vt:lpstr>PowerPoint Presentation</vt:lpstr>
      <vt:lpstr>Architecture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 Prediction System_1.pptx</dc:title>
  <cp:lastModifiedBy>Vikram Taviti</cp:lastModifiedBy>
  <cp:revision>2</cp:revision>
  <dcterms:created xsi:type="dcterms:W3CDTF">2022-09-07T07:00:13Z</dcterms:created>
  <dcterms:modified xsi:type="dcterms:W3CDTF">2022-09-07T07:09:39Z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2022-09-07T00:00:00Z</vt:filetime>
  </property>
</Properties>
</file>