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3" r:id="rId4"/>
    <p:sldId id="274" r:id="rId5"/>
    <p:sldId id="282" r:id="rId6"/>
    <p:sldId id="275" r:id="rId7"/>
    <p:sldId id="283" r:id="rId8"/>
    <p:sldId id="278" r:id="rId9"/>
    <p:sldId id="284" r:id="rId10"/>
    <p:sldId id="277" r:id="rId11"/>
    <p:sldId id="285" r:id="rId12"/>
    <p:sldId id="279" r:id="rId13"/>
    <p:sldId id="287" r:id="rId14"/>
    <p:sldId id="288" r:id="rId15"/>
    <p:sldId id="286" r:id="rId16"/>
    <p:sldId id="290" r:id="rId17"/>
    <p:sldId id="272" r:id="rId18"/>
    <p:sldId id="280" r:id="rId19"/>
    <p:sldId id="281" r:id="rId20"/>
    <p:sldId id="296" r:id="rId21"/>
    <p:sldId id="291" r:id="rId22"/>
    <p:sldId id="292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04E62-BE09-C4B6-5265-8B59F1B44A7B}" v="124" dt="2025-04-16T06:19:17.244"/>
    <p1510:client id="{4366B077-0CA7-06EC-7BD5-4FD5C85CE206}" v="216" dt="2025-04-14T14:58:08.474"/>
    <p1510:client id="{5F702044-D2B7-63F2-6508-D6B4805FF17C}" v="21" dt="2025-04-16T08:31:25.856"/>
    <p1510:client id="{8EAB3E15-9C51-AC98-F0FC-1CFBD5EFCD1F}" v="440" dt="2025-04-15T17:49:07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kumar R" userId="S::yogeshkumarr@virtusa.com::23ed3557-4a7f-4a77-a1b4-3b44d37c6840" providerId="AD" clId="Web-{4366B077-0CA7-06EC-7BD5-4FD5C85CE206}"/>
    <pc:docChg chg="addSld delSld modSld sldOrd">
      <pc:chgData name="Yogeshkumar R" userId="S::yogeshkumarr@virtusa.com::23ed3557-4a7f-4a77-a1b4-3b44d37c6840" providerId="AD" clId="Web-{4366B077-0CA7-06EC-7BD5-4FD5C85CE206}" dt="2025-04-14T14:58:10.771" v="224"/>
      <pc:docMkLst>
        <pc:docMk/>
      </pc:docMkLst>
      <pc:sldChg chg="addSp modSp">
        <pc:chgData name="Yogeshkumar R" userId="S::yogeshkumarr@virtusa.com::23ed3557-4a7f-4a77-a1b4-3b44d37c6840" providerId="AD" clId="Web-{4366B077-0CA7-06EC-7BD5-4FD5C85CE206}" dt="2025-04-14T14:37:43.994" v="190" actId="20577"/>
        <pc:sldMkLst>
          <pc:docMk/>
          <pc:sldMk cId="109857222" sldId="256"/>
        </pc:sldMkLst>
        <pc:spChg chg="mod">
          <ac:chgData name="Yogeshkumar R" userId="S::yogeshkumarr@virtusa.com::23ed3557-4a7f-4a77-a1b4-3b44d37c6840" providerId="AD" clId="Web-{4366B077-0CA7-06EC-7BD5-4FD5C85CE206}" dt="2025-04-14T12:05:21.364" v="1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ogeshkumar R" userId="S::yogeshkumarr@virtusa.com::23ed3557-4a7f-4a77-a1b4-3b44d37c6840" providerId="AD" clId="Web-{4366B077-0CA7-06EC-7BD5-4FD5C85CE206}" dt="2025-04-14T12:05:21.380" v="19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Yogeshkumar R" userId="S::yogeshkumarr@virtusa.com::23ed3557-4a7f-4a77-a1b4-3b44d37c6840" providerId="AD" clId="Web-{4366B077-0CA7-06EC-7BD5-4FD5C85CE206}" dt="2025-04-14T12:05:21.614" v="20"/>
          <ac:spMkLst>
            <pc:docMk/>
            <pc:sldMk cId="109857222" sldId="256"/>
            <ac:spMk id="4" creationId="{6F5A5072-7B47-4D32-B52A-4EBBF590B8A5}"/>
          </ac:spMkLst>
        </pc:spChg>
        <pc:spChg chg="add">
          <ac:chgData name="Yogeshkumar R" userId="S::yogeshkumarr@virtusa.com::23ed3557-4a7f-4a77-a1b4-3b44d37c6840" providerId="AD" clId="Web-{4366B077-0CA7-06EC-7BD5-4FD5C85CE206}" dt="2025-04-14T12:05:21.614" v="20"/>
          <ac:spMkLst>
            <pc:docMk/>
            <pc:sldMk cId="109857222" sldId="256"/>
            <ac:spMk id="5" creationId="{9715DAF0-AE1B-46C9-8A6B-DB2AA05AB91D}"/>
          </ac:spMkLst>
        </pc:spChg>
        <pc:spChg chg="add">
          <ac:chgData name="Yogeshkumar R" userId="S::yogeshkumarr@virtusa.com::23ed3557-4a7f-4a77-a1b4-3b44d37c6840" providerId="AD" clId="Web-{4366B077-0CA7-06EC-7BD5-4FD5C85CE206}" dt="2025-04-14T12:05:21.614" v="20"/>
          <ac:spMkLst>
            <pc:docMk/>
            <pc:sldMk cId="109857222" sldId="256"/>
            <ac:spMk id="6" creationId="{6016219D-510E-4184-9090-6D5578A87BD1}"/>
          </ac:spMkLst>
        </pc:spChg>
        <pc:spChg chg="add">
          <ac:chgData name="Yogeshkumar R" userId="S::yogeshkumarr@virtusa.com::23ed3557-4a7f-4a77-a1b4-3b44d37c6840" providerId="AD" clId="Web-{4366B077-0CA7-06EC-7BD5-4FD5C85CE206}" dt="2025-04-14T12:05:21.614" v="20"/>
          <ac:spMkLst>
            <pc:docMk/>
            <pc:sldMk cId="109857222" sldId="256"/>
            <ac:spMk id="7" creationId="{AFF4A713-7B75-4B21-90D7-5AB19547C728}"/>
          </ac:spMkLst>
        </pc:spChg>
        <pc:spChg chg="add">
          <ac:chgData name="Yogeshkumar R" userId="S::yogeshkumarr@virtusa.com::23ed3557-4a7f-4a77-a1b4-3b44d37c6840" providerId="AD" clId="Web-{4366B077-0CA7-06EC-7BD5-4FD5C85CE206}" dt="2025-04-14T12:05:21.614" v="20"/>
          <ac:spMkLst>
            <pc:docMk/>
            <pc:sldMk cId="109857222" sldId="256"/>
            <ac:spMk id="8" creationId="{DC631C0B-6DA6-4E57-8231-CE32B3434A7E}"/>
          </ac:spMkLst>
        </pc:spChg>
        <pc:spChg chg="add">
          <ac:chgData name="Yogeshkumar R" userId="S::yogeshkumarr@virtusa.com::23ed3557-4a7f-4a77-a1b4-3b44d37c6840" providerId="AD" clId="Web-{4366B077-0CA7-06EC-7BD5-4FD5C85CE206}" dt="2025-04-14T12:05:21.614" v="20"/>
          <ac:spMkLst>
            <pc:docMk/>
            <pc:sldMk cId="109857222" sldId="256"/>
            <ac:spMk id="9" creationId="{C29501E6-A978-4A61-9689-9085AF97A53A}"/>
          </ac:spMkLst>
        </pc:spChg>
        <pc:spChg chg="add mod">
          <ac:chgData name="Yogeshkumar R" userId="S::yogeshkumarr@virtusa.com::23ed3557-4a7f-4a77-a1b4-3b44d37c6840" providerId="AD" clId="Web-{4366B077-0CA7-06EC-7BD5-4FD5C85CE206}" dt="2025-04-14T14:37:43.994" v="190" actId="20577"/>
          <ac:spMkLst>
            <pc:docMk/>
            <pc:sldMk cId="109857222" sldId="256"/>
            <ac:spMk id="10" creationId="{DA181A7D-F92B-8C22-4125-32CE09685DE6}"/>
          </ac:spMkLst>
        </pc:spChg>
        <pc:spChg chg="add mod">
          <ac:chgData name="Yogeshkumar R" userId="S::yogeshkumarr@virtusa.com::23ed3557-4a7f-4a77-a1b4-3b44d37c6840" providerId="AD" clId="Web-{4366B077-0CA7-06EC-7BD5-4FD5C85CE206}" dt="2025-04-14T12:05:40.161" v="32" actId="20577"/>
          <ac:spMkLst>
            <pc:docMk/>
            <pc:sldMk cId="109857222" sldId="256"/>
            <ac:spMk id="11" creationId="{0175567A-C0DF-9E27-00FF-68A6E443E5EC}"/>
          </ac:spMkLst>
        </pc:spChg>
      </pc:sldChg>
      <pc:sldChg chg="add del">
        <pc:chgData name="Yogeshkumar R" userId="S::yogeshkumarr@virtusa.com::23ed3557-4a7f-4a77-a1b4-3b44d37c6840" providerId="AD" clId="Web-{4366B077-0CA7-06EC-7BD5-4FD5C85CE206}" dt="2025-04-14T12:09:35.763" v="52"/>
        <pc:sldMkLst>
          <pc:docMk/>
          <pc:sldMk cId="4015091211" sldId="257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63" v="49"/>
        <pc:sldMkLst>
          <pc:docMk/>
          <pc:sldMk cId="739256769" sldId="258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63" v="50"/>
        <pc:sldMkLst>
          <pc:docMk/>
          <pc:sldMk cId="1662284882" sldId="259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63" v="51"/>
        <pc:sldMkLst>
          <pc:docMk/>
          <pc:sldMk cId="4149212386" sldId="260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63" v="48"/>
        <pc:sldMkLst>
          <pc:docMk/>
          <pc:sldMk cId="188868958" sldId="261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47" v="47"/>
        <pc:sldMkLst>
          <pc:docMk/>
          <pc:sldMk cId="1815304402" sldId="262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47" v="46"/>
        <pc:sldMkLst>
          <pc:docMk/>
          <pc:sldMk cId="453307415" sldId="263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47" v="45"/>
        <pc:sldMkLst>
          <pc:docMk/>
          <pc:sldMk cId="2319743765" sldId="264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47" v="44"/>
        <pc:sldMkLst>
          <pc:docMk/>
          <pc:sldMk cId="4139900097" sldId="265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47" v="43"/>
        <pc:sldMkLst>
          <pc:docMk/>
          <pc:sldMk cId="3270853921" sldId="266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47" v="42"/>
        <pc:sldMkLst>
          <pc:docMk/>
          <pc:sldMk cId="2947707097" sldId="267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47" v="39"/>
        <pc:sldMkLst>
          <pc:docMk/>
          <pc:sldMk cId="358701580" sldId="268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47" v="41"/>
        <pc:sldMkLst>
          <pc:docMk/>
          <pc:sldMk cId="2984210428" sldId="269"/>
        </pc:sldMkLst>
      </pc:sldChg>
      <pc:sldChg chg="add del">
        <pc:chgData name="Yogeshkumar R" userId="S::yogeshkumarr@virtusa.com::23ed3557-4a7f-4a77-a1b4-3b44d37c6840" providerId="AD" clId="Web-{4366B077-0CA7-06EC-7BD5-4FD5C85CE206}" dt="2025-04-14T12:09:35.747" v="40"/>
        <pc:sldMkLst>
          <pc:docMk/>
          <pc:sldMk cId="3393083940" sldId="270"/>
        </pc:sldMkLst>
      </pc:sldChg>
      <pc:sldChg chg="modSp add">
        <pc:chgData name="Yogeshkumar R" userId="S::yogeshkumarr@virtusa.com::23ed3557-4a7f-4a77-a1b4-3b44d37c6840" providerId="AD" clId="Web-{4366B077-0CA7-06EC-7BD5-4FD5C85CE206}" dt="2025-04-14T12:08:11.698" v="38" actId="20577"/>
        <pc:sldMkLst>
          <pc:docMk/>
          <pc:sldMk cId="4036981727" sldId="271"/>
        </pc:sldMkLst>
        <pc:spChg chg="mod">
          <ac:chgData name="Yogeshkumar R" userId="S::yogeshkumarr@virtusa.com::23ed3557-4a7f-4a77-a1b4-3b44d37c6840" providerId="AD" clId="Web-{4366B077-0CA7-06EC-7BD5-4FD5C85CE206}" dt="2025-04-14T12:08:11.698" v="38" actId="20577"/>
          <ac:spMkLst>
            <pc:docMk/>
            <pc:sldMk cId="4036981727" sldId="271"/>
            <ac:spMk id="4" creationId="{81D18537-D028-9E9C-FB87-93F24955DFC7}"/>
          </ac:spMkLst>
        </pc:spChg>
      </pc:sldChg>
      <pc:sldChg chg="add del">
        <pc:chgData name="Yogeshkumar R" userId="S::yogeshkumarr@virtusa.com::23ed3557-4a7f-4a77-a1b4-3b44d37c6840" providerId="AD" clId="Web-{4366B077-0CA7-06EC-7BD5-4FD5C85CE206}" dt="2025-04-14T12:09:35.778" v="55"/>
        <pc:sldMkLst>
          <pc:docMk/>
          <pc:sldMk cId="2709682343" sldId="272"/>
        </pc:sldMkLst>
      </pc:sldChg>
      <pc:sldChg chg="addSp delSp modSp new mod setBg modClrScheme chgLayout">
        <pc:chgData name="Yogeshkumar R" userId="S::yogeshkumarr@virtusa.com::23ed3557-4a7f-4a77-a1b4-3b44d37c6840" providerId="AD" clId="Web-{4366B077-0CA7-06EC-7BD5-4FD5C85CE206}" dt="2025-04-14T14:40:41.346" v="196"/>
        <pc:sldMkLst>
          <pc:docMk/>
          <pc:sldMk cId="2738140800" sldId="272"/>
        </pc:sldMkLst>
        <pc:spChg chg="add mod">
          <ac:chgData name="Yogeshkumar R" userId="S::yogeshkumarr@virtusa.com::23ed3557-4a7f-4a77-a1b4-3b44d37c6840" providerId="AD" clId="Web-{4366B077-0CA7-06EC-7BD5-4FD5C85CE206}" dt="2025-04-14T14:40:41.346" v="196"/>
          <ac:spMkLst>
            <pc:docMk/>
            <pc:sldMk cId="2738140800" sldId="272"/>
            <ac:spMk id="2" creationId="{D873BABA-F9AB-2754-C281-F57A0BEDD847}"/>
          </ac:spMkLst>
        </pc:spChg>
        <pc:spChg chg="add mod">
          <ac:chgData name="Yogeshkumar R" userId="S::yogeshkumarr@virtusa.com::23ed3557-4a7f-4a77-a1b4-3b44d37c6840" providerId="AD" clId="Web-{4366B077-0CA7-06EC-7BD5-4FD5C85CE206}" dt="2025-04-14T14:40:41.346" v="196"/>
          <ac:spMkLst>
            <pc:docMk/>
            <pc:sldMk cId="2738140800" sldId="272"/>
            <ac:spMk id="3" creationId="{F0FB18CB-81F2-4D9C-4B05-45A52CEFB48B}"/>
          </ac:spMkLst>
        </pc:spChg>
        <pc:spChg chg="add del mod">
          <ac:chgData name="Yogeshkumar R" userId="S::yogeshkumarr@virtusa.com::23ed3557-4a7f-4a77-a1b4-3b44d37c6840" providerId="AD" clId="Web-{4366B077-0CA7-06EC-7BD5-4FD5C85CE206}" dt="2025-04-14T14:40:41.346" v="196"/>
          <ac:spMkLst>
            <pc:docMk/>
            <pc:sldMk cId="2738140800" sldId="272"/>
            <ac:spMk id="4" creationId="{6F44A4A5-4804-4C03-A0F7-9C47879F46B7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40:41.346" v="196"/>
          <ac:spMkLst>
            <pc:docMk/>
            <pc:sldMk cId="2738140800" sldId="272"/>
            <ac:spMk id="10" creationId="{117AB3D3-3C9C-4DED-809A-78734805B895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40:41.346" v="196"/>
          <ac:spMkLst>
            <pc:docMk/>
            <pc:sldMk cId="2738140800" sldId="272"/>
            <ac:spMk id="12" creationId="{3A9A4357-BD1D-4622-A4FE-766E6AB8DE84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40:41.346" v="196"/>
          <ac:spMkLst>
            <pc:docMk/>
            <pc:sldMk cId="2738140800" sldId="272"/>
            <ac:spMk id="14" creationId="{E659831F-0D9A-4C63-9EBB-8435B85A440F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40:41.346" v="196"/>
          <ac:spMkLst>
            <pc:docMk/>
            <pc:sldMk cId="2738140800" sldId="272"/>
            <ac:spMk id="16" creationId="{E6995CE5-F890-4ABA-82A2-26507CE8D2A3}"/>
          </ac:spMkLst>
        </pc:spChg>
        <pc:picChg chg="add mod">
          <ac:chgData name="Yogeshkumar R" userId="S::yogeshkumarr@virtusa.com::23ed3557-4a7f-4a77-a1b4-3b44d37c6840" providerId="AD" clId="Web-{4366B077-0CA7-06EC-7BD5-4FD5C85CE206}" dt="2025-04-14T14:40:41.346" v="196"/>
          <ac:picMkLst>
            <pc:docMk/>
            <pc:sldMk cId="2738140800" sldId="272"/>
            <ac:picMk id="5" creationId="{24BCCC62-86EC-0E38-A981-E5A277E96E54}"/>
          </ac:picMkLst>
        </pc:picChg>
      </pc:sldChg>
      <pc:sldChg chg="add del">
        <pc:chgData name="Yogeshkumar R" userId="S::yogeshkumarr@virtusa.com::23ed3557-4a7f-4a77-a1b4-3b44d37c6840" providerId="AD" clId="Web-{4366B077-0CA7-06EC-7BD5-4FD5C85CE206}" dt="2025-04-14T12:09:35.763" v="54"/>
        <pc:sldMkLst>
          <pc:docMk/>
          <pc:sldMk cId="953604576" sldId="273"/>
        </pc:sldMkLst>
      </pc:sldChg>
      <pc:sldChg chg="addSp delSp modSp new mod setBg">
        <pc:chgData name="Yogeshkumar R" userId="S::yogeshkumarr@virtusa.com::23ed3557-4a7f-4a77-a1b4-3b44d37c6840" providerId="AD" clId="Web-{4366B077-0CA7-06EC-7BD5-4FD5C85CE206}" dt="2025-04-14T13:47:47.598" v="84"/>
        <pc:sldMkLst>
          <pc:docMk/>
          <pc:sldMk cId="1158103529" sldId="273"/>
        </pc:sldMkLst>
        <pc:spChg chg="add mod">
          <ac:chgData name="Yogeshkumar R" userId="S::yogeshkumarr@virtusa.com::23ed3557-4a7f-4a77-a1b4-3b44d37c6840" providerId="AD" clId="Web-{4366B077-0CA7-06EC-7BD5-4FD5C85CE206}" dt="2025-04-14T13:47:47.598" v="84"/>
          <ac:spMkLst>
            <pc:docMk/>
            <pc:sldMk cId="1158103529" sldId="273"/>
            <ac:spMk id="2" creationId="{2EC93292-99BD-F62C-AC46-F7327BE63C78}"/>
          </ac:spMkLst>
        </pc:spChg>
        <pc:spChg chg="add mod ord">
          <ac:chgData name="Yogeshkumar R" userId="S::yogeshkumarr@virtusa.com::23ed3557-4a7f-4a77-a1b4-3b44d37c6840" providerId="AD" clId="Web-{4366B077-0CA7-06EC-7BD5-4FD5C85CE206}" dt="2025-04-14T13:47:47.598" v="84"/>
          <ac:spMkLst>
            <pc:docMk/>
            <pc:sldMk cId="1158103529" sldId="273"/>
            <ac:spMk id="3" creationId="{ABA9B93A-0B36-0570-103B-C8F5BF8735CF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3:47:47.582" v="83"/>
          <ac:spMkLst>
            <pc:docMk/>
            <pc:sldMk cId="1158103529" sldId="273"/>
            <ac:spMk id="9" creationId="{FFB60E8C-7224-44A4-87A0-46A1711DD2ED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3:47:47.582" v="83"/>
          <ac:spMkLst>
            <pc:docMk/>
            <pc:sldMk cId="1158103529" sldId="273"/>
            <ac:spMk id="11" creationId="{5DA32751-37A2-45C0-BE94-63D375E27003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3:47:47.582" v="83"/>
          <ac:spMkLst>
            <pc:docMk/>
            <pc:sldMk cId="1158103529" sldId="273"/>
            <ac:spMk id="13" creationId="{E659831F-0D9A-4C63-9EBB-8435B85A440F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3:47:47.582" v="83"/>
          <ac:spMkLst>
            <pc:docMk/>
            <pc:sldMk cId="1158103529" sldId="273"/>
            <ac:spMk id="15" creationId="{5A55FBCD-CD42-40F5-8A1B-3203F9CAEEAA}"/>
          </ac:spMkLst>
        </pc:spChg>
        <pc:picChg chg="add mod">
          <ac:chgData name="Yogeshkumar R" userId="S::yogeshkumarr@virtusa.com::23ed3557-4a7f-4a77-a1b4-3b44d37c6840" providerId="AD" clId="Web-{4366B077-0CA7-06EC-7BD5-4FD5C85CE206}" dt="2025-04-14T13:47:47.598" v="84"/>
          <ac:picMkLst>
            <pc:docMk/>
            <pc:sldMk cId="1158103529" sldId="273"/>
            <ac:picMk id="4" creationId="{E7C63501-095B-D5F2-CFB8-193647C402C6}"/>
          </ac:picMkLst>
        </pc:picChg>
      </pc:sldChg>
      <pc:sldChg chg="addSp modSp new">
        <pc:chgData name="Yogeshkumar R" userId="S::yogeshkumarr@virtusa.com::23ed3557-4a7f-4a77-a1b4-3b44d37c6840" providerId="AD" clId="Web-{4366B077-0CA7-06EC-7BD5-4FD5C85CE206}" dt="2025-04-14T13:58:56.189" v="92" actId="20577"/>
        <pc:sldMkLst>
          <pc:docMk/>
          <pc:sldMk cId="841676901" sldId="274"/>
        </pc:sldMkLst>
        <pc:spChg chg="add mod">
          <ac:chgData name="Yogeshkumar R" userId="S::yogeshkumarr@virtusa.com::23ed3557-4a7f-4a77-a1b4-3b44d37c6840" providerId="AD" clId="Web-{4366B077-0CA7-06EC-7BD5-4FD5C85CE206}" dt="2025-04-14T13:51:01.747" v="85" actId="20577"/>
          <ac:spMkLst>
            <pc:docMk/>
            <pc:sldMk cId="841676901" sldId="274"/>
            <ac:spMk id="2" creationId="{365B20B1-8A13-EBF5-6EF5-04D1F5506722}"/>
          </ac:spMkLst>
        </pc:spChg>
        <pc:spChg chg="add mod">
          <ac:chgData name="Yogeshkumar R" userId="S::yogeshkumarr@virtusa.com::23ed3557-4a7f-4a77-a1b4-3b44d37c6840" providerId="AD" clId="Web-{4366B077-0CA7-06EC-7BD5-4FD5C85CE206}" dt="2025-04-14T13:58:56.189" v="92" actId="20577"/>
          <ac:spMkLst>
            <pc:docMk/>
            <pc:sldMk cId="841676901" sldId="274"/>
            <ac:spMk id="3" creationId="{D0632B09-9CE4-C93A-EE40-BACC55948EB5}"/>
          </ac:spMkLst>
        </pc:spChg>
        <pc:spChg chg="add mod">
          <ac:chgData name="Yogeshkumar R" userId="S::yogeshkumarr@virtusa.com::23ed3557-4a7f-4a77-a1b4-3b44d37c6840" providerId="AD" clId="Web-{4366B077-0CA7-06EC-7BD5-4FD5C85CE206}" dt="2025-04-14T12:17:13.528" v="71"/>
          <ac:spMkLst>
            <pc:docMk/>
            <pc:sldMk cId="841676901" sldId="274"/>
            <ac:spMk id="4" creationId="{4D2D04CD-53FF-2A9E-92E6-96BDF207124D}"/>
          </ac:spMkLst>
        </pc:spChg>
        <pc:picChg chg="add">
          <ac:chgData name="Yogeshkumar R" userId="S::yogeshkumarr@virtusa.com::23ed3557-4a7f-4a77-a1b4-3b44d37c6840" providerId="AD" clId="Web-{4366B077-0CA7-06EC-7BD5-4FD5C85CE206}" dt="2025-04-14T12:16:56.871" v="67"/>
          <ac:picMkLst>
            <pc:docMk/>
            <pc:sldMk cId="841676901" sldId="274"/>
            <ac:picMk id="5" creationId="{E4881126-CCCA-C3FF-71D4-A7C719A35A41}"/>
          </ac:picMkLst>
        </pc:picChg>
      </pc:sldChg>
      <pc:sldChg chg="add del">
        <pc:chgData name="Yogeshkumar R" userId="S::yogeshkumarr@virtusa.com::23ed3557-4a7f-4a77-a1b4-3b44d37c6840" providerId="AD" clId="Web-{4366B077-0CA7-06EC-7BD5-4FD5C85CE206}" dt="2025-04-14T12:09:35.763" v="53"/>
        <pc:sldMkLst>
          <pc:docMk/>
          <pc:sldMk cId="1853955222" sldId="274"/>
        </pc:sldMkLst>
      </pc:sldChg>
      <pc:sldChg chg="addSp delSp modSp new mod setBg modClrScheme chgLayout">
        <pc:chgData name="Yogeshkumar R" userId="S::yogeshkumarr@virtusa.com::23ed3557-4a7f-4a77-a1b4-3b44d37c6840" providerId="AD" clId="Web-{4366B077-0CA7-06EC-7BD5-4FD5C85CE206}" dt="2025-04-14T14:23:57.974" v="117" actId="14100"/>
        <pc:sldMkLst>
          <pc:docMk/>
          <pc:sldMk cId="3682942131" sldId="275"/>
        </pc:sldMkLst>
        <pc:spChg chg="add mod ord">
          <ac:chgData name="Yogeshkumar R" userId="S::yogeshkumarr@virtusa.com::23ed3557-4a7f-4a77-a1b4-3b44d37c6840" providerId="AD" clId="Web-{4366B077-0CA7-06EC-7BD5-4FD5C85CE206}" dt="2025-04-14T14:23:51.833" v="116"/>
          <ac:spMkLst>
            <pc:docMk/>
            <pc:sldMk cId="3682942131" sldId="275"/>
            <ac:spMk id="2" creationId="{B9050CCF-FA48-7536-A996-48019B208698}"/>
          </ac:spMkLst>
        </pc:spChg>
        <pc:spChg chg="add mod ord">
          <ac:chgData name="Yogeshkumar R" userId="S::yogeshkumarr@virtusa.com::23ed3557-4a7f-4a77-a1b4-3b44d37c6840" providerId="AD" clId="Web-{4366B077-0CA7-06EC-7BD5-4FD5C85CE206}" dt="2025-04-14T14:23:51.833" v="116"/>
          <ac:spMkLst>
            <pc:docMk/>
            <pc:sldMk cId="3682942131" sldId="275"/>
            <ac:spMk id="3" creationId="{78BFE28C-B60B-DBEF-F2FC-E564EB9E5166}"/>
          </ac:spMkLst>
        </pc:spChg>
        <pc:spChg chg="add del mod ord">
          <ac:chgData name="Yogeshkumar R" userId="S::yogeshkumarr@virtusa.com::23ed3557-4a7f-4a77-a1b4-3b44d37c6840" providerId="AD" clId="Web-{4366B077-0CA7-06EC-7BD5-4FD5C85CE206}" dt="2025-04-14T14:20:42.668" v="100"/>
          <ac:spMkLst>
            <pc:docMk/>
            <pc:sldMk cId="3682942131" sldId="275"/>
            <ac:spMk id="4" creationId="{D79CCB06-36E5-27AE-F6FD-6F12BA223FF6}"/>
          </ac:spMkLst>
        </pc:spChg>
        <pc:spChg chg="add del mod">
          <ac:chgData name="Yogeshkumar R" userId="S::yogeshkumarr@virtusa.com::23ed3557-4a7f-4a77-a1b4-3b44d37c6840" providerId="AD" clId="Web-{4366B077-0CA7-06EC-7BD5-4FD5C85CE206}" dt="2025-04-14T14:23:15.285" v="109"/>
          <ac:spMkLst>
            <pc:docMk/>
            <pc:sldMk cId="3682942131" sldId="275"/>
            <ac:spMk id="7" creationId="{F3479BF9-6939-6D56-98D5-61711978F829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0:51.810" v="102"/>
          <ac:spMkLst>
            <pc:docMk/>
            <pc:sldMk cId="3682942131" sldId="275"/>
            <ac:spMk id="10" creationId="{0288C6B4-AFC3-407F-A595-EFFD38D4CCAF}"/>
          </ac:spMkLst>
        </pc:spChg>
        <pc:spChg chg="add del mod">
          <ac:chgData name="Yogeshkumar R" userId="S::yogeshkumarr@virtusa.com::23ed3557-4a7f-4a77-a1b4-3b44d37c6840" providerId="AD" clId="Web-{4366B077-0CA7-06EC-7BD5-4FD5C85CE206}" dt="2025-04-14T14:23:43.333" v="113"/>
          <ac:spMkLst>
            <pc:docMk/>
            <pc:sldMk cId="3682942131" sldId="275"/>
            <ac:spMk id="11" creationId="{1584EE61-9F6E-C016-D2B6-BD0374685F21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0:51.810" v="102"/>
          <ac:spMkLst>
            <pc:docMk/>
            <pc:sldMk cId="3682942131" sldId="275"/>
            <ac:spMk id="12" creationId="{CF236821-17FE-429B-8D2C-08E13A64EA40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0:51.810" v="102"/>
          <ac:spMkLst>
            <pc:docMk/>
            <pc:sldMk cId="3682942131" sldId="275"/>
            <ac:spMk id="14" creationId="{C0BDBCD2-E081-43AB-9119-C55465E59757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0:51.810" v="102"/>
          <ac:spMkLst>
            <pc:docMk/>
            <pc:sldMk cId="3682942131" sldId="275"/>
            <ac:spMk id="16" creationId="{98E79BE4-34FE-485A-98A5-92CE8F7C4743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0:51.810" v="102"/>
          <ac:spMkLst>
            <pc:docMk/>
            <pc:sldMk cId="3682942131" sldId="275"/>
            <ac:spMk id="18" creationId="{7A5F0580-5EE9-419F-96EE-B6529EF6E7D0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0:54.560" v="104"/>
          <ac:spMkLst>
            <pc:docMk/>
            <pc:sldMk cId="3682942131" sldId="275"/>
            <ac:spMk id="20" creationId="{2B97F24A-32CE-4C1C-A50D-3016B394DCFB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0:54.560" v="104"/>
          <ac:spMkLst>
            <pc:docMk/>
            <pc:sldMk cId="3682942131" sldId="275"/>
            <ac:spMk id="21" creationId="{CD8B4F24-440B-49E9-B85D-733523DC064B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0:58.779" v="106"/>
          <ac:spMkLst>
            <pc:docMk/>
            <pc:sldMk cId="3682942131" sldId="275"/>
            <ac:spMk id="23" creationId="{058A14AF-9FB5-4CC7-BA35-E8E85D3EDF0E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0:58.779" v="106"/>
          <ac:spMkLst>
            <pc:docMk/>
            <pc:sldMk cId="3682942131" sldId="275"/>
            <ac:spMk id="24" creationId="{3A9A4357-BD1D-4622-A4FE-766E6AB8DE84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0:58.779" v="106"/>
          <ac:spMkLst>
            <pc:docMk/>
            <pc:sldMk cId="3682942131" sldId="275"/>
            <ac:spMk id="25" creationId="{E659831F-0D9A-4C63-9EBB-8435B85A440F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0:58.779" v="106"/>
          <ac:spMkLst>
            <pc:docMk/>
            <pc:sldMk cId="3682942131" sldId="275"/>
            <ac:spMk id="26" creationId="{E6995CE5-F890-4ABA-82A2-26507CE8D2A3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20:58.794" v="107"/>
          <ac:spMkLst>
            <pc:docMk/>
            <pc:sldMk cId="3682942131" sldId="275"/>
            <ac:spMk id="28" creationId="{DBC6133C-0615-4CE4-9132-37E609A9BDFA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3:51.833" v="116"/>
          <ac:spMkLst>
            <pc:docMk/>
            <pc:sldMk cId="3682942131" sldId="275"/>
            <ac:spMk id="29" creationId="{169CC832-2974-4E8D-90ED-3E2941BA7336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3:51.833" v="116"/>
          <ac:spMkLst>
            <pc:docMk/>
            <pc:sldMk cId="3682942131" sldId="275"/>
            <ac:spMk id="30" creationId="{55222F96-971A-4F90-B841-6BAB416C7AC1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3:51.833" v="116"/>
          <ac:spMkLst>
            <pc:docMk/>
            <pc:sldMk cId="3682942131" sldId="275"/>
            <ac:spMk id="31" creationId="{08980754-6F4B-43C9-B9BE-127B6BED6586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23:51.833" v="116"/>
          <ac:spMkLst>
            <pc:docMk/>
            <pc:sldMk cId="3682942131" sldId="275"/>
            <ac:spMk id="32" creationId="{2C1BBA94-3F40-40AA-8BB9-E69E25E537C1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23:51.833" v="116"/>
          <ac:spMkLst>
            <pc:docMk/>
            <pc:sldMk cId="3682942131" sldId="275"/>
            <ac:spMk id="37" creationId="{058A14AF-9FB5-4CC7-BA35-E8E85D3EDF0E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23:51.833" v="116"/>
          <ac:spMkLst>
            <pc:docMk/>
            <pc:sldMk cId="3682942131" sldId="275"/>
            <ac:spMk id="39" creationId="{3A9A4357-BD1D-4622-A4FE-766E6AB8DE84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23:51.833" v="116"/>
          <ac:spMkLst>
            <pc:docMk/>
            <pc:sldMk cId="3682942131" sldId="275"/>
            <ac:spMk id="41" creationId="{E659831F-0D9A-4C63-9EBB-8435B85A440F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23:51.833" v="116"/>
          <ac:spMkLst>
            <pc:docMk/>
            <pc:sldMk cId="3682942131" sldId="275"/>
            <ac:spMk id="43" creationId="{E6995CE5-F890-4ABA-82A2-26507CE8D2A3}"/>
          </ac:spMkLst>
        </pc:spChg>
        <pc:picChg chg="add del mod ord">
          <ac:chgData name="Yogeshkumar R" userId="S::yogeshkumarr@virtusa.com::23ed3557-4a7f-4a77-a1b4-3b44d37c6840" providerId="AD" clId="Web-{4366B077-0CA7-06EC-7BD5-4FD5C85CE206}" dt="2025-04-14T14:23:13.800" v="108"/>
          <ac:picMkLst>
            <pc:docMk/>
            <pc:sldMk cId="3682942131" sldId="275"/>
            <ac:picMk id="5" creationId="{3B65807A-B72A-4601-E05F-4A5B514200FB}"/>
          </ac:picMkLst>
        </pc:picChg>
        <pc:picChg chg="add del mod ord">
          <ac:chgData name="Yogeshkumar R" userId="S::yogeshkumarr@virtusa.com::23ed3557-4a7f-4a77-a1b4-3b44d37c6840" providerId="AD" clId="Web-{4366B077-0CA7-06EC-7BD5-4FD5C85CE206}" dt="2025-04-14T14:23:31.707" v="112"/>
          <ac:picMkLst>
            <pc:docMk/>
            <pc:sldMk cId="3682942131" sldId="275"/>
            <ac:picMk id="8" creationId="{188468B7-F58D-A2F0-2AA5-3C99B3278E18}"/>
          </ac:picMkLst>
        </pc:picChg>
        <pc:picChg chg="add mod ord">
          <ac:chgData name="Yogeshkumar R" userId="S::yogeshkumarr@virtusa.com::23ed3557-4a7f-4a77-a1b4-3b44d37c6840" providerId="AD" clId="Web-{4366B077-0CA7-06EC-7BD5-4FD5C85CE206}" dt="2025-04-14T14:23:57.974" v="117" actId="14100"/>
          <ac:picMkLst>
            <pc:docMk/>
            <pc:sldMk cId="3682942131" sldId="275"/>
            <ac:picMk id="13" creationId="{15D29575-9FE5-28A2-4196-FE3D6000D47B}"/>
          </ac:picMkLst>
        </pc:picChg>
      </pc:sldChg>
      <pc:sldChg chg="delSp modSp new del mod modClrScheme chgLayout">
        <pc:chgData name="Yogeshkumar R" userId="S::yogeshkumarr@virtusa.com::23ed3557-4a7f-4a77-a1b4-3b44d37c6840" providerId="AD" clId="Web-{4366B077-0CA7-06EC-7BD5-4FD5C85CE206}" dt="2025-04-14T14:27:13.342" v="140"/>
        <pc:sldMkLst>
          <pc:docMk/>
          <pc:sldMk cId="4016063311" sldId="276"/>
        </pc:sldMkLst>
        <pc:spChg chg="mod ord">
          <ac:chgData name="Yogeshkumar R" userId="S::yogeshkumarr@virtusa.com::23ed3557-4a7f-4a77-a1b4-3b44d37c6840" providerId="AD" clId="Web-{4366B077-0CA7-06EC-7BD5-4FD5C85CE206}" dt="2025-04-14T14:24:35.460" v="121"/>
          <ac:spMkLst>
            <pc:docMk/>
            <pc:sldMk cId="4016063311" sldId="276"/>
            <ac:spMk id="2" creationId="{7D37C723-6DAD-B03B-FD4A-757252E82FC0}"/>
          </ac:spMkLst>
        </pc:spChg>
        <pc:spChg chg="mod ord">
          <ac:chgData name="Yogeshkumar R" userId="S::yogeshkumarr@virtusa.com::23ed3557-4a7f-4a77-a1b4-3b44d37c6840" providerId="AD" clId="Web-{4366B077-0CA7-06EC-7BD5-4FD5C85CE206}" dt="2025-04-14T14:27:02.107" v="136" actId="20577"/>
          <ac:spMkLst>
            <pc:docMk/>
            <pc:sldMk cId="4016063311" sldId="276"/>
            <ac:spMk id="3" creationId="{14DF9602-4584-5DE6-E00E-77DA0A6D4350}"/>
          </ac:spMkLst>
        </pc:spChg>
        <pc:spChg chg="del">
          <ac:chgData name="Yogeshkumar R" userId="S::yogeshkumarr@virtusa.com::23ed3557-4a7f-4a77-a1b4-3b44d37c6840" providerId="AD" clId="Web-{4366B077-0CA7-06EC-7BD5-4FD5C85CE206}" dt="2025-04-14T14:24:35.460" v="121"/>
          <ac:spMkLst>
            <pc:docMk/>
            <pc:sldMk cId="4016063311" sldId="276"/>
            <ac:spMk id="4" creationId="{81F2AFDF-4770-A155-12AA-CD0A2523C105}"/>
          </ac:spMkLst>
        </pc:spChg>
      </pc:sldChg>
      <pc:sldChg chg="addSp delSp modSp new mod setBg modClrScheme chgLayout">
        <pc:chgData name="Yogeshkumar R" userId="S::yogeshkumarr@virtusa.com::23ed3557-4a7f-4a77-a1b4-3b44d37c6840" providerId="AD" clId="Web-{4366B077-0CA7-06EC-7BD5-4FD5C85CE206}" dt="2025-04-14T14:33:33.765" v="161" actId="1076"/>
        <pc:sldMkLst>
          <pc:docMk/>
          <pc:sldMk cId="3355953779" sldId="277"/>
        </pc:sldMkLst>
        <pc:spChg chg="mod ord">
          <ac:chgData name="Yogeshkumar R" userId="S::yogeshkumarr@virtusa.com::23ed3557-4a7f-4a77-a1b4-3b44d37c6840" providerId="AD" clId="Web-{4366B077-0CA7-06EC-7BD5-4FD5C85CE206}" dt="2025-04-14T14:33:25.280" v="159"/>
          <ac:spMkLst>
            <pc:docMk/>
            <pc:sldMk cId="3355953779" sldId="277"/>
            <ac:spMk id="2" creationId="{41A25E85-FD84-9490-8609-8B4B19307E2D}"/>
          </ac:spMkLst>
        </pc:spChg>
        <pc:spChg chg="mod ord">
          <ac:chgData name="Yogeshkumar R" userId="S::yogeshkumarr@virtusa.com::23ed3557-4a7f-4a77-a1b4-3b44d37c6840" providerId="AD" clId="Web-{4366B077-0CA7-06EC-7BD5-4FD5C85CE206}" dt="2025-04-14T14:33:25.280" v="159"/>
          <ac:spMkLst>
            <pc:docMk/>
            <pc:sldMk cId="3355953779" sldId="277"/>
            <ac:spMk id="3" creationId="{14B439C1-96FB-C9F6-31EA-156A35714FFE}"/>
          </ac:spMkLst>
        </pc:spChg>
        <pc:spChg chg="add del mod ord">
          <ac:chgData name="Yogeshkumar R" userId="S::yogeshkumarr@virtusa.com::23ed3557-4a7f-4a77-a1b4-3b44d37c6840" providerId="AD" clId="Web-{4366B077-0CA7-06EC-7BD5-4FD5C85CE206}" dt="2025-04-14T14:25:25.915" v="130"/>
          <ac:spMkLst>
            <pc:docMk/>
            <pc:sldMk cId="3355953779" sldId="277"/>
            <ac:spMk id="4" creationId="{F3356C7C-0FE1-93FE-29A8-B576057C12D3}"/>
          </ac:spMkLst>
        </pc:spChg>
        <pc:spChg chg="add del mod ord">
          <ac:chgData name="Yogeshkumar R" userId="S::yogeshkumarr@virtusa.com::23ed3557-4a7f-4a77-a1b4-3b44d37c6840" providerId="AD" clId="Web-{4366B077-0CA7-06EC-7BD5-4FD5C85CE206}" dt="2025-04-14T14:25:25.915" v="130"/>
          <ac:spMkLst>
            <pc:docMk/>
            <pc:sldMk cId="3355953779" sldId="277"/>
            <ac:spMk id="5" creationId="{5690A068-5AF7-C097-311A-CFCFFB722C42}"/>
          </ac:spMkLst>
        </pc:spChg>
        <pc:spChg chg="add del mod ord">
          <ac:chgData name="Yogeshkumar R" userId="S::yogeshkumarr@virtusa.com::23ed3557-4a7f-4a77-a1b4-3b44d37c6840" providerId="AD" clId="Web-{4366B077-0CA7-06EC-7BD5-4FD5C85CE206}" dt="2025-04-14T14:26:19.168" v="131"/>
          <ac:spMkLst>
            <pc:docMk/>
            <pc:sldMk cId="3355953779" sldId="277"/>
            <ac:spMk id="6" creationId="{3039CAAE-C522-448C-C569-48FFECFC9FC2}"/>
          </ac:spMkLst>
        </pc:spChg>
        <pc:spChg chg="add del mod">
          <ac:chgData name="Yogeshkumar R" userId="S::yogeshkumarr@virtusa.com::23ed3557-4a7f-4a77-a1b4-3b44d37c6840" providerId="AD" clId="Web-{4366B077-0CA7-06EC-7BD5-4FD5C85CE206}" dt="2025-04-14T14:31:21.415" v="148"/>
          <ac:spMkLst>
            <pc:docMk/>
            <pc:sldMk cId="3355953779" sldId="277"/>
            <ac:spMk id="9" creationId="{1CA4DB84-11D5-1564-AFA6-28B28B10FB2F}"/>
          </ac:spMkLst>
        </pc:spChg>
        <pc:spChg chg="add del mod">
          <ac:chgData name="Yogeshkumar R" userId="S::yogeshkumarr@virtusa.com::23ed3557-4a7f-4a77-a1b4-3b44d37c6840" providerId="AD" clId="Web-{4366B077-0CA7-06EC-7BD5-4FD5C85CE206}" dt="2025-04-14T14:33:01.935" v="153"/>
          <ac:spMkLst>
            <pc:docMk/>
            <pc:sldMk cId="3355953779" sldId="277"/>
            <ac:spMk id="15" creationId="{1B8EEAD8-4241-0C06-CC78-4ECFF7929767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33:22.108" v="156"/>
          <ac:spMkLst>
            <pc:docMk/>
            <pc:sldMk cId="3355953779" sldId="277"/>
            <ac:spMk id="21" creationId="{F13C74B1-5B17-4795-BED0-7140497B445A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33:22.108" v="156"/>
          <ac:spMkLst>
            <pc:docMk/>
            <pc:sldMk cId="3355953779" sldId="277"/>
            <ac:spMk id="23" creationId="{D4974D33-8DC5-464E-8C6D-BE58F0669C17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33:25.280" v="158"/>
          <ac:spMkLst>
            <pc:docMk/>
            <pc:sldMk cId="3355953779" sldId="277"/>
            <ac:spMk id="25" creationId="{55222F96-971A-4F90-B841-6BAB416C7AC1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33:25.280" v="158"/>
          <ac:spMkLst>
            <pc:docMk/>
            <pc:sldMk cId="3355953779" sldId="277"/>
            <ac:spMk id="26" creationId="{DBC6133C-0615-4CE4-9132-37E609A9BDFA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33:25.280" v="158"/>
          <ac:spMkLst>
            <pc:docMk/>
            <pc:sldMk cId="3355953779" sldId="277"/>
            <ac:spMk id="27" creationId="{08980754-6F4B-43C9-B9BE-127B6BED6586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33:25.280" v="158"/>
          <ac:spMkLst>
            <pc:docMk/>
            <pc:sldMk cId="3355953779" sldId="277"/>
            <ac:spMk id="28" creationId="{169CC832-2974-4E8D-90ED-3E2941BA7336}"/>
          </ac:spMkLst>
        </pc:spChg>
        <pc:spChg chg="add del">
          <ac:chgData name="Yogeshkumar R" userId="S::yogeshkumarr@virtusa.com::23ed3557-4a7f-4a77-a1b4-3b44d37c6840" providerId="AD" clId="Web-{4366B077-0CA7-06EC-7BD5-4FD5C85CE206}" dt="2025-04-14T14:33:25.280" v="158"/>
          <ac:spMkLst>
            <pc:docMk/>
            <pc:sldMk cId="3355953779" sldId="277"/>
            <ac:spMk id="29" creationId="{2C1BBA94-3F40-40AA-8BB9-E69E25E537C1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33:25.280" v="159"/>
          <ac:spMkLst>
            <pc:docMk/>
            <pc:sldMk cId="3355953779" sldId="277"/>
            <ac:spMk id="31" creationId="{058A14AF-9FB5-4CC7-BA35-E8E85D3EDF0E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33:25.280" v="159"/>
          <ac:spMkLst>
            <pc:docMk/>
            <pc:sldMk cId="3355953779" sldId="277"/>
            <ac:spMk id="32" creationId="{3A9A4357-BD1D-4622-A4FE-766E6AB8DE84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33:25.280" v="159"/>
          <ac:spMkLst>
            <pc:docMk/>
            <pc:sldMk cId="3355953779" sldId="277"/>
            <ac:spMk id="33" creationId="{E659831F-0D9A-4C63-9EBB-8435B85A440F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33:25.280" v="159"/>
          <ac:spMkLst>
            <pc:docMk/>
            <pc:sldMk cId="3355953779" sldId="277"/>
            <ac:spMk id="34" creationId="{E6995CE5-F890-4ABA-82A2-26507CE8D2A3}"/>
          </ac:spMkLst>
        </pc:spChg>
        <pc:grpChg chg="add del">
          <ac:chgData name="Yogeshkumar R" userId="S::yogeshkumarr@virtusa.com::23ed3557-4a7f-4a77-a1b4-3b44d37c6840" providerId="AD" clId="Web-{4366B077-0CA7-06EC-7BD5-4FD5C85CE206}" dt="2025-04-14T14:33:25.280" v="159"/>
          <ac:grpSpMkLst>
            <pc:docMk/>
            <pc:sldMk cId="3355953779" sldId="277"/>
            <ac:grpSpMk id="12" creationId="{6258F736-B256-8039-9DC6-F4E49A5C5AD5}"/>
          </ac:grpSpMkLst>
        </pc:grpChg>
        <pc:picChg chg="add del mod ord">
          <ac:chgData name="Yogeshkumar R" userId="S::yogeshkumarr@virtusa.com::23ed3557-4a7f-4a77-a1b4-3b44d37c6840" providerId="AD" clId="Web-{4366B077-0CA7-06EC-7BD5-4FD5C85CE206}" dt="2025-04-14T14:30:28.475" v="147"/>
          <ac:picMkLst>
            <pc:docMk/>
            <pc:sldMk cId="3355953779" sldId="277"/>
            <ac:picMk id="7" creationId="{0AA455D6-C487-1DA0-4819-E3A7CD9F64C6}"/>
          </ac:picMkLst>
        </pc:picChg>
        <pc:picChg chg="add del mod ord modCrop">
          <ac:chgData name="Yogeshkumar R" userId="S::yogeshkumarr@virtusa.com::23ed3557-4a7f-4a77-a1b4-3b44d37c6840" providerId="AD" clId="Web-{4366B077-0CA7-06EC-7BD5-4FD5C85CE206}" dt="2025-04-14T14:31:38.525" v="152"/>
          <ac:picMkLst>
            <pc:docMk/>
            <pc:sldMk cId="3355953779" sldId="277"/>
            <ac:picMk id="10" creationId="{097C3CA8-3E8B-7597-E78B-55F8F0168909}"/>
          </ac:picMkLst>
        </pc:picChg>
        <pc:picChg chg="add mod ord">
          <ac:chgData name="Yogeshkumar R" userId="S::yogeshkumarr@virtusa.com::23ed3557-4a7f-4a77-a1b4-3b44d37c6840" providerId="AD" clId="Web-{4366B077-0CA7-06EC-7BD5-4FD5C85CE206}" dt="2025-04-14T14:33:33.765" v="161" actId="1076"/>
          <ac:picMkLst>
            <pc:docMk/>
            <pc:sldMk cId="3355953779" sldId="277"/>
            <ac:picMk id="16" creationId="{515F8235-58C7-C506-D662-F5F7C317BDA5}"/>
          </ac:picMkLst>
        </pc:picChg>
      </pc:sldChg>
      <pc:sldChg chg="addSp delSp modSp add mod replId modClrScheme delDesignElem chgLayout">
        <pc:chgData name="Yogeshkumar R" userId="S::yogeshkumarr@virtusa.com::23ed3557-4a7f-4a77-a1b4-3b44d37c6840" providerId="AD" clId="Web-{4366B077-0CA7-06EC-7BD5-4FD5C85CE206}" dt="2025-04-14T14:27:54.672" v="146"/>
        <pc:sldMkLst>
          <pc:docMk/>
          <pc:sldMk cId="4120423211" sldId="278"/>
        </pc:sldMkLst>
        <pc:spChg chg="mod ord">
          <ac:chgData name="Yogeshkumar R" userId="S::yogeshkumarr@virtusa.com::23ed3557-4a7f-4a77-a1b4-3b44d37c6840" providerId="AD" clId="Web-{4366B077-0CA7-06EC-7BD5-4FD5C85CE206}" dt="2025-04-14T14:27:54.672" v="146"/>
          <ac:spMkLst>
            <pc:docMk/>
            <pc:sldMk cId="4120423211" sldId="278"/>
            <ac:spMk id="2" creationId="{4741C263-5A6B-64D3-6762-561C1EF9B1B9}"/>
          </ac:spMkLst>
        </pc:spChg>
        <pc:spChg chg="add del mod ord">
          <ac:chgData name="Yogeshkumar R" userId="S::yogeshkumarr@virtusa.com::23ed3557-4a7f-4a77-a1b4-3b44d37c6840" providerId="AD" clId="Web-{4366B077-0CA7-06EC-7BD5-4FD5C85CE206}" dt="2025-04-14T14:27:54.672" v="146"/>
          <ac:spMkLst>
            <pc:docMk/>
            <pc:sldMk cId="4120423211" sldId="278"/>
            <ac:spMk id="3" creationId="{70F3C76B-C278-54EB-6215-12EE698EB697}"/>
          </ac:spMkLst>
        </pc:spChg>
        <pc:spChg chg="add del mod">
          <ac:chgData name="Yogeshkumar R" userId="S::yogeshkumarr@virtusa.com::23ed3557-4a7f-4a77-a1b4-3b44d37c6840" providerId="AD" clId="Web-{4366B077-0CA7-06EC-7BD5-4FD5C85CE206}" dt="2025-04-14T14:27:21.952" v="141"/>
          <ac:spMkLst>
            <pc:docMk/>
            <pc:sldMk cId="4120423211" sldId="278"/>
            <ac:spMk id="5" creationId="{21586C40-9A56-2B0C-0047-EF36373E187B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27:54.672" v="146"/>
          <ac:spMkLst>
            <pc:docMk/>
            <pc:sldMk cId="4120423211" sldId="278"/>
            <ac:spMk id="14" creationId="{B6CDA21F-E7AF-4C75-8395-33F58D5B0E45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27:54.672" v="146"/>
          <ac:spMkLst>
            <pc:docMk/>
            <pc:sldMk cId="4120423211" sldId="278"/>
            <ac:spMk id="15" creationId="{D5B0017B-2ECA-49AF-B397-DC140825DF8D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27:54.672" v="146"/>
          <ac:spMkLst>
            <pc:docMk/>
            <pc:sldMk cId="4120423211" sldId="278"/>
            <ac:spMk id="18" creationId="{70F3C76B-C278-54EB-6215-12EE698EB697}"/>
          </ac:spMkLst>
        </pc:spChg>
        <pc:spChg chg="del">
          <ac:chgData name="Yogeshkumar R" userId="S::yogeshkumarr@virtusa.com::23ed3557-4a7f-4a77-a1b4-3b44d37c6840" providerId="AD" clId="Web-{4366B077-0CA7-06EC-7BD5-4FD5C85CE206}" dt="2025-04-14T14:27:21.952" v="141"/>
          <ac:spMkLst>
            <pc:docMk/>
            <pc:sldMk cId="4120423211" sldId="278"/>
            <ac:spMk id="37" creationId="{F5719365-ECC0-36A4-7D84-507EFC3539EC}"/>
          </ac:spMkLst>
        </pc:spChg>
        <pc:spChg chg="del">
          <ac:chgData name="Yogeshkumar R" userId="S::yogeshkumarr@virtusa.com::23ed3557-4a7f-4a77-a1b4-3b44d37c6840" providerId="AD" clId="Web-{4366B077-0CA7-06EC-7BD5-4FD5C85CE206}" dt="2025-04-14T14:27:21.952" v="141"/>
          <ac:spMkLst>
            <pc:docMk/>
            <pc:sldMk cId="4120423211" sldId="278"/>
            <ac:spMk id="39" creationId="{C09D429A-B6AE-ED37-6D60-AD5E2100F1AE}"/>
          </ac:spMkLst>
        </pc:spChg>
        <pc:spChg chg="del">
          <ac:chgData name="Yogeshkumar R" userId="S::yogeshkumarr@virtusa.com::23ed3557-4a7f-4a77-a1b4-3b44d37c6840" providerId="AD" clId="Web-{4366B077-0CA7-06EC-7BD5-4FD5C85CE206}" dt="2025-04-14T14:27:21.952" v="141"/>
          <ac:spMkLst>
            <pc:docMk/>
            <pc:sldMk cId="4120423211" sldId="278"/>
            <ac:spMk id="41" creationId="{BC8EC522-C824-F8C5-08DC-14CD3F7E65B4}"/>
          </ac:spMkLst>
        </pc:spChg>
        <pc:spChg chg="del">
          <ac:chgData name="Yogeshkumar R" userId="S::yogeshkumarr@virtusa.com::23ed3557-4a7f-4a77-a1b4-3b44d37c6840" providerId="AD" clId="Web-{4366B077-0CA7-06EC-7BD5-4FD5C85CE206}" dt="2025-04-14T14:27:21.952" v="141"/>
          <ac:spMkLst>
            <pc:docMk/>
            <pc:sldMk cId="4120423211" sldId="278"/>
            <ac:spMk id="43" creationId="{43A8DC36-1E1B-D563-B31E-EA0150E08EC4}"/>
          </ac:spMkLst>
        </pc:spChg>
        <pc:grpChg chg="add">
          <ac:chgData name="Yogeshkumar R" userId="S::yogeshkumarr@virtusa.com::23ed3557-4a7f-4a77-a1b4-3b44d37c6840" providerId="AD" clId="Web-{4366B077-0CA7-06EC-7BD5-4FD5C85CE206}" dt="2025-04-14T14:27:54.672" v="146"/>
          <ac:grpSpMkLst>
            <pc:docMk/>
            <pc:sldMk cId="4120423211" sldId="278"/>
            <ac:grpSpMk id="10" creationId="{AE1C45F0-260A-458C-96ED-C1F6D2151219}"/>
          </ac:grpSpMkLst>
        </pc:grpChg>
        <pc:graphicFrameChg chg="add del">
          <ac:chgData name="Yogeshkumar R" userId="S::yogeshkumarr@virtusa.com::23ed3557-4a7f-4a77-a1b4-3b44d37c6840" providerId="AD" clId="Web-{4366B077-0CA7-06EC-7BD5-4FD5C85CE206}" dt="2025-04-14T14:27:36.921" v="143"/>
          <ac:graphicFrameMkLst>
            <pc:docMk/>
            <pc:sldMk cId="4120423211" sldId="278"/>
            <ac:graphicFrameMk id="6" creationId="{D93B3004-4E94-0D47-C420-94E505315C1C}"/>
          </ac:graphicFrameMkLst>
        </pc:graphicFrameChg>
        <pc:graphicFrameChg chg="add del">
          <ac:chgData name="Yogeshkumar R" userId="S::yogeshkumarr@virtusa.com::23ed3557-4a7f-4a77-a1b4-3b44d37c6840" providerId="AD" clId="Web-{4366B077-0CA7-06EC-7BD5-4FD5C85CE206}" dt="2025-04-14T14:27:54.656" v="145"/>
          <ac:graphicFrameMkLst>
            <pc:docMk/>
            <pc:sldMk cId="4120423211" sldId="278"/>
            <ac:graphicFrameMk id="8" creationId="{03EA162B-E95D-6D34-366B-E58EA5EE713C}"/>
          </ac:graphicFrameMkLst>
        </pc:graphicFrameChg>
        <pc:picChg chg="del">
          <ac:chgData name="Yogeshkumar R" userId="S::yogeshkumarr@virtusa.com::23ed3557-4a7f-4a77-a1b4-3b44d37c6840" providerId="AD" clId="Web-{4366B077-0CA7-06EC-7BD5-4FD5C85CE206}" dt="2025-04-14T14:27:07.826" v="139"/>
          <ac:picMkLst>
            <pc:docMk/>
            <pc:sldMk cId="4120423211" sldId="278"/>
            <ac:picMk id="13" creationId="{9C4FCB9D-C0E4-763F-7E55-78F7D0FBE283}"/>
          </ac:picMkLst>
        </pc:picChg>
        <pc:cxnChg chg="add">
          <ac:chgData name="Yogeshkumar R" userId="S::yogeshkumarr@virtusa.com::23ed3557-4a7f-4a77-a1b4-3b44d37c6840" providerId="AD" clId="Web-{4366B077-0CA7-06EC-7BD5-4FD5C85CE206}" dt="2025-04-14T14:27:54.672" v="146"/>
          <ac:cxnSpMkLst>
            <pc:docMk/>
            <pc:sldMk cId="4120423211" sldId="278"/>
            <ac:cxnSpMk id="17" creationId="{6CF1BAF6-AD41-4082-B212-8A1F9A2E8779}"/>
          </ac:cxnSpMkLst>
        </pc:cxnChg>
      </pc:sldChg>
      <pc:sldChg chg="modSp add ord replId">
        <pc:chgData name="Yogeshkumar R" userId="S::yogeshkumarr@virtusa.com::23ed3557-4a7f-4a77-a1b4-3b44d37c6840" providerId="AD" clId="Web-{4366B077-0CA7-06EC-7BD5-4FD5C85CE206}" dt="2025-04-14T14:36:59.571" v="180" actId="20577"/>
        <pc:sldMkLst>
          <pc:docMk/>
          <pc:sldMk cId="1885593072" sldId="279"/>
        </pc:sldMkLst>
        <pc:spChg chg="mod">
          <ac:chgData name="Yogeshkumar R" userId="S::yogeshkumarr@virtusa.com::23ed3557-4a7f-4a77-a1b4-3b44d37c6840" providerId="AD" clId="Web-{4366B077-0CA7-06EC-7BD5-4FD5C85CE206}" dt="2025-04-14T14:36:48.679" v="176" actId="20577"/>
          <ac:spMkLst>
            <pc:docMk/>
            <pc:sldMk cId="1885593072" sldId="279"/>
            <ac:spMk id="2" creationId="{DB60249C-983E-C929-FCBA-FC4CA14EDC2B}"/>
          </ac:spMkLst>
        </pc:spChg>
        <pc:spChg chg="mod">
          <ac:chgData name="Yogeshkumar R" userId="S::yogeshkumarr@virtusa.com::23ed3557-4a7f-4a77-a1b4-3b44d37c6840" providerId="AD" clId="Web-{4366B077-0CA7-06EC-7BD5-4FD5C85CE206}" dt="2025-04-14T14:36:59.571" v="180" actId="20577"/>
          <ac:spMkLst>
            <pc:docMk/>
            <pc:sldMk cId="1885593072" sldId="279"/>
            <ac:spMk id="18" creationId="{2C8E2923-0E22-1A74-536C-CD55DD983ED9}"/>
          </ac:spMkLst>
        </pc:spChg>
      </pc:sldChg>
      <pc:sldChg chg="addSp modSp new mod setBg">
        <pc:chgData name="Yogeshkumar R" userId="S::yogeshkumarr@virtusa.com::23ed3557-4a7f-4a77-a1b4-3b44d37c6840" providerId="AD" clId="Web-{4366B077-0CA7-06EC-7BD5-4FD5C85CE206}" dt="2025-04-14T14:58:05.849" v="223"/>
        <pc:sldMkLst>
          <pc:docMk/>
          <pc:sldMk cId="367201310" sldId="280"/>
        </pc:sldMkLst>
        <pc:spChg chg="mod">
          <ac:chgData name="Yogeshkumar R" userId="S::yogeshkumarr@virtusa.com::23ed3557-4a7f-4a77-a1b4-3b44d37c6840" providerId="AD" clId="Web-{4366B077-0CA7-06EC-7BD5-4FD5C85CE206}" dt="2025-04-14T14:58:05.849" v="223"/>
          <ac:spMkLst>
            <pc:docMk/>
            <pc:sldMk cId="367201310" sldId="280"/>
            <ac:spMk id="2" creationId="{F85F0AAF-BC3E-7B75-BB3B-77340F5001CC}"/>
          </ac:spMkLst>
        </pc:spChg>
        <pc:spChg chg="mod">
          <ac:chgData name="Yogeshkumar R" userId="S::yogeshkumarr@virtusa.com::23ed3557-4a7f-4a77-a1b4-3b44d37c6840" providerId="AD" clId="Web-{4366B077-0CA7-06EC-7BD5-4FD5C85CE206}" dt="2025-04-14T14:58:05.849" v="223"/>
          <ac:spMkLst>
            <pc:docMk/>
            <pc:sldMk cId="367201310" sldId="280"/>
            <ac:spMk id="3" creationId="{1C3ADDB7-2264-4FEB-EDDD-B61376DDE9F2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58:05.849" v="223"/>
          <ac:spMkLst>
            <pc:docMk/>
            <pc:sldMk cId="367201310" sldId="280"/>
            <ac:spMk id="8" creationId="{B6CDA21F-E7AF-4C75-8395-33F58D5B0E45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58:05.849" v="223"/>
          <ac:spMkLst>
            <pc:docMk/>
            <pc:sldMk cId="367201310" sldId="280"/>
            <ac:spMk id="15" creationId="{D5B0017B-2ECA-49AF-B397-DC140825DF8D}"/>
          </ac:spMkLst>
        </pc:spChg>
        <pc:grpChg chg="add">
          <ac:chgData name="Yogeshkumar R" userId="S::yogeshkumarr@virtusa.com::23ed3557-4a7f-4a77-a1b4-3b44d37c6840" providerId="AD" clId="Web-{4366B077-0CA7-06EC-7BD5-4FD5C85CE206}" dt="2025-04-14T14:58:05.849" v="223"/>
          <ac:grpSpMkLst>
            <pc:docMk/>
            <pc:sldMk cId="367201310" sldId="280"/>
            <ac:grpSpMk id="10" creationId="{AE1C45F0-260A-458C-96ED-C1F6D2151219}"/>
          </ac:grpSpMkLst>
        </pc:grpChg>
        <pc:cxnChg chg="add">
          <ac:chgData name="Yogeshkumar R" userId="S::yogeshkumarr@virtusa.com::23ed3557-4a7f-4a77-a1b4-3b44d37c6840" providerId="AD" clId="Web-{4366B077-0CA7-06EC-7BD5-4FD5C85CE206}" dt="2025-04-14T14:58:05.849" v="223"/>
          <ac:cxnSpMkLst>
            <pc:docMk/>
            <pc:sldMk cId="367201310" sldId="280"/>
            <ac:cxnSpMk id="17" creationId="{6CF1BAF6-AD41-4082-B212-8A1F9A2E8779}"/>
          </ac:cxnSpMkLst>
        </pc:cxnChg>
      </pc:sldChg>
      <pc:sldChg chg="addSp modSp new mod setBg">
        <pc:chgData name="Yogeshkumar R" userId="S::yogeshkumarr@virtusa.com::23ed3557-4a7f-4a77-a1b4-3b44d37c6840" providerId="AD" clId="Web-{4366B077-0CA7-06EC-7BD5-4FD5C85CE206}" dt="2025-04-14T14:58:10.771" v="224"/>
        <pc:sldMkLst>
          <pc:docMk/>
          <pc:sldMk cId="3760706680" sldId="281"/>
        </pc:sldMkLst>
        <pc:spChg chg="mod">
          <ac:chgData name="Yogeshkumar R" userId="S::yogeshkumarr@virtusa.com::23ed3557-4a7f-4a77-a1b4-3b44d37c6840" providerId="AD" clId="Web-{4366B077-0CA7-06EC-7BD5-4FD5C85CE206}" dt="2025-04-14T14:58:10.771" v="224"/>
          <ac:spMkLst>
            <pc:docMk/>
            <pc:sldMk cId="3760706680" sldId="281"/>
            <ac:spMk id="2" creationId="{457598D2-0A2D-82FE-19B5-BDA4FD7F7FDD}"/>
          </ac:spMkLst>
        </pc:spChg>
        <pc:spChg chg="mod">
          <ac:chgData name="Yogeshkumar R" userId="S::yogeshkumarr@virtusa.com::23ed3557-4a7f-4a77-a1b4-3b44d37c6840" providerId="AD" clId="Web-{4366B077-0CA7-06EC-7BD5-4FD5C85CE206}" dt="2025-04-14T14:58:10.771" v="224"/>
          <ac:spMkLst>
            <pc:docMk/>
            <pc:sldMk cId="3760706680" sldId="281"/>
            <ac:spMk id="3" creationId="{7BEEB984-74B8-67E0-46A8-606F3DF4AFDA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58:10.771" v="224"/>
          <ac:spMkLst>
            <pc:docMk/>
            <pc:sldMk cId="3760706680" sldId="281"/>
            <ac:spMk id="8" creationId="{B6CDA21F-E7AF-4C75-8395-33F58D5B0E45}"/>
          </ac:spMkLst>
        </pc:spChg>
        <pc:spChg chg="add">
          <ac:chgData name="Yogeshkumar R" userId="S::yogeshkumarr@virtusa.com::23ed3557-4a7f-4a77-a1b4-3b44d37c6840" providerId="AD" clId="Web-{4366B077-0CA7-06EC-7BD5-4FD5C85CE206}" dt="2025-04-14T14:58:10.771" v="224"/>
          <ac:spMkLst>
            <pc:docMk/>
            <pc:sldMk cId="3760706680" sldId="281"/>
            <ac:spMk id="15" creationId="{D5B0017B-2ECA-49AF-B397-DC140825DF8D}"/>
          </ac:spMkLst>
        </pc:spChg>
        <pc:grpChg chg="add">
          <ac:chgData name="Yogeshkumar R" userId="S::yogeshkumarr@virtusa.com::23ed3557-4a7f-4a77-a1b4-3b44d37c6840" providerId="AD" clId="Web-{4366B077-0CA7-06EC-7BD5-4FD5C85CE206}" dt="2025-04-14T14:58:10.771" v="224"/>
          <ac:grpSpMkLst>
            <pc:docMk/>
            <pc:sldMk cId="3760706680" sldId="281"/>
            <ac:grpSpMk id="10" creationId="{AE1C45F0-260A-458C-96ED-C1F6D2151219}"/>
          </ac:grpSpMkLst>
        </pc:grpChg>
        <pc:cxnChg chg="add">
          <ac:chgData name="Yogeshkumar R" userId="S::yogeshkumarr@virtusa.com::23ed3557-4a7f-4a77-a1b4-3b44d37c6840" providerId="AD" clId="Web-{4366B077-0CA7-06EC-7BD5-4FD5C85CE206}" dt="2025-04-14T14:58:10.771" v="224"/>
          <ac:cxnSpMkLst>
            <pc:docMk/>
            <pc:sldMk cId="3760706680" sldId="281"/>
            <ac:cxnSpMk id="17" creationId="{6CF1BAF6-AD41-4082-B212-8A1F9A2E8779}"/>
          </ac:cxnSpMkLst>
        </pc:cxnChg>
      </pc:sldChg>
    </pc:docChg>
  </pc:docChgLst>
  <pc:docChgLst>
    <pc:chgData name="Yogeshkumar R" userId="S::yogeshkumarr@virtusa.com::23ed3557-4a7f-4a77-a1b4-3b44d37c6840" providerId="AD" clId="Web-{42C04E62-BE09-C4B6-5265-8B59F1B44A7B}"/>
    <pc:docChg chg="addSld modSld sldOrd">
      <pc:chgData name="Yogeshkumar R" userId="S::yogeshkumarr@virtusa.com::23ed3557-4a7f-4a77-a1b4-3b44d37c6840" providerId="AD" clId="Web-{42C04E62-BE09-C4B6-5265-8B59F1B44A7B}" dt="2025-04-16T06:19:17.244" v="114" actId="20577"/>
      <pc:docMkLst>
        <pc:docMk/>
      </pc:docMkLst>
      <pc:sldChg chg="modSp">
        <pc:chgData name="Yogeshkumar R" userId="S::yogeshkumarr@virtusa.com::23ed3557-4a7f-4a77-a1b4-3b44d37c6840" providerId="AD" clId="Web-{42C04E62-BE09-C4B6-5265-8B59F1B44A7B}" dt="2025-04-16T06:19:17.244" v="114" actId="20577"/>
        <pc:sldMkLst>
          <pc:docMk/>
          <pc:sldMk cId="1658715072" sldId="284"/>
        </pc:sldMkLst>
        <pc:spChg chg="mod">
          <ac:chgData name="Yogeshkumar R" userId="S::yogeshkumarr@virtusa.com::23ed3557-4a7f-4a77-a1b4-3b44d37c6840" providerId="AD" clId="Web-{42C04E62-BE09-C4B6-5265-8B59F1B44A7B}" dt="2025-04-16T06:19:17.244" v="114" actId="20577"/>
          <ac:spMkLst>
            <pc:docMk/>
            <pc:sldMk cId="1658715072" sldId="284"/>
            <ac:spMk id="18" creationId="{593BA60A-5BB2-FB3A-0A75-5B3A204CAA75}"/>
          </ac:spMkLst>
        </pc:spChg>
      </pc:sldChg>
      <pc:sldChg chg="modSp add ord replId">
        <pc:chgData name="Yogeshkumar R" userId="S::yogeshkumarr@virtusa.com::23ed3557-4a7f-4a77-a1b4-3b44d37c6840" providerId="AD" clId="Web-{42C04E62-BE09-C4B6-5265-8B59F1B44A7B}" dt="2025-04-16T04:52:25.228" v="8" actId="20577"/>
        <pc:sldMkLst>
          <pc:docMk/>
          <pc:sldMk cId="1761738701" sldId="290"/>
        </pc:sldMkLst>
        <pc:spChg chg="mod">
          <ac:chgData name="Yogeshkumar R" userId="S::yogeshkumarr@virtusa.com::23ed3557-4a7f-4a77-a1b4-3b44d37c6840" providerId="AD" clId="Web-{42C04E62-BE09-C4B6-5265-8B59F1B44A7B}" dt="2025-04-16T04:52:17.509" v="7" actId="20577"/>
          <ac:spMkLst>
            <pc:docMk/>
            <pc:sldMk cId="1761738701" sldId="290"/>
            <ac:spMk id="10" creationId="{38DCA9E7-93A9-63E5-2D22-029489C10410}"/>
          </ac:spMkLst>
        </pc:spChg>
        <pc:spChg chg="mod">
          <ac:chgData name="Yogeshkumar R" userId="S::yogeshkumarr@virtusa.com::23ed3557-4a7f-4a77-a1b4-3b44d37c6840" providerId="AD" clId="Web-{42C04E62-BE09-C4B6-5265-8B59F1B44A7B}" dt="2025-04-16T04:52:25.228" v="8" actId="20577"/>
          <ac:spMkLst>
            <pc:docMk/>
            <pc:sldMk cId="1761738701" sldId="290"/>
            <ac:spMk id="11" creationId="{0069716E-9EBE-6954-941C-F7CB807E7DBB}"/>
          </ac:spMkLst>
        </pc:spChg>
      </pc:sldChg>
      <pc:sldChg chg="modSp add replId">
        <pc:chgData name="Yogeshkumar R" userId="S::yogeshkumarr@virtusa.com::23ed3557-4a7f-4a77-a1b4-3b44d37c6840" providerId="AD" clId="Web-{42C04E62-BE09-C4B6-5265-8B59F1B44A7B}" dt="2025-04-16T04:57:03.440" v="21" actId="20577"/>
        <pc:sldMkLst>
          <pc:docMk/>
          <pc:sldMk cId="600856975" sldId="291"/>
        </pc:sldMkLst>
        <pc:spChg chg="mod">
          <ac:chgData name="Yogeshkumar R" userId="S::yogeshkumarr@virtusa.com::23ed3557-4a7f-4a77-a1b4-3b44d37c6840" providerId="AD" clId="Web-{42C04E62-BE09-C4B6-5265-8B59F1B44A7B}" dt="2025-04-16T04:57:03.440" v="21" actId="20577"/>
          <ac:spMkLst>
            <pc:docMk/>
            <pc:sldMk cId="600856975" sldId="291"/>
            <ac:spMk id="2" creationId="{A6DDF0BB-9F1A-9578-206F-A344D4331701}"/>
          </ac:spMkLst>
        </pc:spChg>
        <pc:spChg chg="mod">
          <ac:chgData name="Yogeshkumar R" userId="S::yogeshkumarr@virtusa.com::23ed3557-4a7f-4a77-a1b4-3b44d37c6840" providerId="AD" clId="Web-{42C04E62-BE09-C4B6-5265-8B59F1B44A7B}" dt="2025-04-16T04:56:50.534" v="12" actId="20577"/>
          <ac:spMkLst>
            <pc:docMk/>
            <pc:sldMk cId="600856975" sldId="291"/>
            <ac:spMk id="3" creationId="{102B2F36-E480-E49A-D1C5-11F386B17E66}"/>
          </ac:spMkLst>
        </pc:spChg>
      </pc:sldChg>
      <pc:sldChg chg="modSp add replId">
        <pc:chgData name="Yogeshkumar R" userId="S::yogeshkumarr@virtusa.com::23ed3557-4a7f-4a77-a1b4-3b44d37c6840" providerId="AD" clId="Web-{42C04E62-BE09-C4B6-5265-8B59F1B44A7B}" dt="2025-04-16T04:57:53.473" v="28" actId="20577"/>
        <pc:sldMkLst>
          <pc:docMk/>
          <pc:sldMk cId="1625792617" sldId="292"/>
        </pc:sldMkLst>
        <pc:spChg chg="mod">
          <ac:chgData name="Yogeshkumar R" userId="S::yogeshkumarr@virtusa.com::23ed3557-4a7f-4a77-a1b4-3b44d37c6840" providerId="AD" clId="Web-{42C04E62-BE09-C4B6-5265-8B59F1B44A7B}" dt="2025-04-16T04:57:53.473" v="28" actId="20577"/>
          <ac:spMkLst>
            <pc:docMk/>
            <pc:sldMk cId="1625792617" sldId="292"/>
            <ac:spMk id="2" creationId="{CE2E6756-BD9A-A9CE-513F-9BD017B17634}"/>
          </ac:spMkLst>
        </pc:spChg>
        <pc:spChg chg="mod">
          <ac:chgData name="Yogeshkumar R" userId="S::yogeshkumarr@virtusa.com::23ed3557-4a7f-4a77-a1b4-3b44d37c6840" providerId="AD" clId="Web-{42C04E62-BE09-C4B6-5265-8B59F1B44A7B}" dt="2025-04-16T04:57:35.972" v="26" actId="20577"/>
          <ac:spMkLst>
            <pc:docMk/>
            <pc:sldMk cId="1625792617" sldId="292"/>
            <ac:spMk id="3" creationId="{5CD87638-06A7-5A1F-F54E-4913A670A217}"/>
          </ac:spMkLst>
        </pc:spChg>
      </pc:sldChg>
      <pc:sldChg chg="modSp add replId">
        <pc:chgData name="Yogeshkumar R" userId="S::yogeshkumarr@virtusa.com::23ed3557-4a7f-4a77-a1b4-3b44d37c6840" providerId="AD" clId="Web-{42C04E62-BE09-C4B6-5265-8B59F1B44A7B}" dt="2025-04-16T04:58:14.724" v="34" actId="20577"/>
        <pc:sldMkLst>
          <pc:docMk/>
          <pc:sldMk cId="3057720791" sldId="293"/>
        </pc:sldMkLst>
        <pc:spChg chg="mod">
          <ac:chgData name="Yogeshkumar R" userId="S::yogeshkumarr@virtusa.com::23ed3557-4a7f-4a77-a1b4-3b44d37c6840" providerId="AD" clId="Web-{42C04E62-BE09-C4B6-5265-8B59F1B44A7B}" dt="2025-04-16T04:58:09.442" v="31" actId="20577"/>
          <ac:spMkLst>
            <pc:docMk/>
            <pc:sldMk cId="3057720791" sldId="293"/>
            <ac:spMk id="2" creationId="{6DB5B7ED-0415-243A-7285-460C4270B092}"/>
          </ac:spMkLst>
        </pc:spChg>
        <pc:spChg chg="mod">
          <ac:chgData name="Yogeshkumar R" userId="S::yogeshkumarr@virtusa.com::23ed3557-4a7f-4a77-a1b4-3b44d37c6840" providerId="AD" clId="Web-{42C04E62-BE09-C4B6-5265-8B59F1B44A7B}" dt="2025-04-16T04:58:14.724" v="34" actId="20577"/>
          <ac:spMkLst>
            <pc:docMk/>
            <pc:sldMk cId="3057720791" sldId="293"/>
            <ac:spMk id="3" creationId="{1653023C-CC70-5F83-657A-743BC0BD0B65}"/>
          </ac:spMkLst>
        </pc:spChg>
      </pc:sldChg>
      <pc:sldChg chg="modSp add replId">
        <pc:chgData name="Yogeshkumar R" userId="S::yogeshkumarr@virtusa.com::23ed3557-4a7f-4a77-a1b4-3b44d37c6840" providerId="AD" clId="Web-{42C04E62-BE09-C4B6-5265-8B59F1B44A7B}" dt="2025-04-16T04:58:58.006" v="43" actId="20577"/>
        <pc:sldMkLst>
          <pc:docMk/>
          <pc:sldMk cId="1783308987" sldId="294"/>
        </pc:sldMkLst>
        <pc:spChg chg="mod">
          <ac:chgData name="Yogeshkumar R" userId="S::yogeshkumarr@virtusa.com::23ed3557-4a7f-4a77-a1b4-3b44d37c6840" providerId="AD" clId="Web-{42C04E62-BE09-C4B6-5265-8B59F1B44A7B}" dt="2025-04-16T04:58:58.006" v="43" actId="20577"/>
          <ac:spMkLst>
            <pc:docMk/>
            <pc:sldMk cId="1783308987" sldId="294"/>
            <ac:spMk id="2" creationId="{B5DB5D08-FFE9-7C6F-4C53-5A02D04D4D23}"/>
          </ac:spMkLst>
        </pc:spChg>
        <pc:spChg chg="mod">
          <ac:chgData name="Yogeshkumar R" userId="S::yogeshkumarr@virtusa.com::23ed3557-4a7f-4a77-a1b4-3b44d37c6840" providerId="AD" clId="Web-{42C04E62-BE09-C4B6-5265-8B59F1B44A7B}" dt="2025-04-16T04:58:38.646" v="39" actId="20577"/>
          <ac:spMkLst>
            <pc:docMk/>
            <pc:sldMk cId="1783308987" sldId="294"/>
            <ac:spMk id="3" creationId="{B3E58B64-AC45-95CD-21BD-01F416065F31}"/>
          </ac:spMkLst>
        </pc:spChg>
      </pc:sldChg>
      <pc:sldChg chg="addSp delSp modSp add mod replId modClrScheme delDesignElem chgLayout">
        <pc:chgData name="Yogeshkumar R" userId="S::yogeshkumarr@virtusa.com::23ed3557-4a7f-4a77-a1b4-3b44d37c6840" providerId="AD" clId="Web-{42C04E62-BE09-C4B6-5265-8B59F1B44A7B}" dt="2025-04-16T05:01:14.698" v="109" actId="14100"/>
        <pc:sldMkLst>
          <pc:docMk/>
          <pc:sldMk cId="432082973" sldId="295"/>
        </pc:sldMkLst>
        <pc:spChg chg="mod ord">
          <ac:chgData name="Yogeshkumar R" userId="S::yogeshkumarr@virtusa.com::23ed3557-4a7f-4a77-a1b4-3b44d37c6840" providerId="AD" clId="Web-{42C04E62-BE09-C4B6-5265-8B59F1B44A7B}" dt="2025-04-16T05:01:09.698" v="108"/>
          <ac:spMkLst>
            <pc:docMk/>
            <pc:sldMk cId="432082973" sldId="295"/>
            <ac:spMk id="2" creationId="{F96889DA-D4F6-F140-20C8-A5C848DFCA9C}"/>
          </ac:spMkLst>
        </pc:spChg>
        <pc:spChg chg="mod ord">
          <ac:chgData name="Yogeshkumar R" userId="S::yogeshkumarr@virtusa.com::23ed3557-4a7f-4a77-a1b4-3b44d37c6840" providerId="AD" clId="Web-{42C04E62-BE09-C4B6-5265-8B59F1B44A7B}" dt="2025-04-16T05:01:14.698" v="109" actId="14100"/>
          <ac:spMkLst>
            <pc:docMk/>
            <pc:sldMk cId="432082973" sldId="295"/>
            <ac:spMk id="3" creationId="{376CCB2D-AA27-C3F3-A90C-AFDB24CFA987}"/>
          </ac:spMkLst>
        </pc:spChg>
        <pc:spChg chg="add">
          <ac:chgData name="Yogeshkumar R" userId="S::yogeshkumarr@virtusa.com::23ed3557-4a7f-4a77-a1b4-3b44d37c6840" providerId="AD" clId="Web-{42C04E62-BE09-C4B6-5265-8B59F1B44A7B}" dt="2025-04-16T05:01:09.698" v="108"/>
          <ac:spMkLst>
            <pc:docMk/>
            <pc:sldMk cId="432082973" sldId="295"/>
            <ac:spMk id="5" creationId="{0E30439A-8A5B-46EC-8283-9B6B031D40D0}"/>
          </ac:spMkLst>
        </pc:spChg>
        <pc:spChg chg="add">
          <ac:chgData name="Yogeshkumar R" userId="S::yogeshkumarr@virtusa.com::23ed3557-4a7f-4a77-a1b4-3b44d37c6840" providerId="AD" clId="Web-{42C04E62-BE09-C4B6-5265-8B59F1B44A7B}" dt="2025-04-16T05:01:09.698" v="108"/>
          <ac:spMkLst>
            <pc:docMk/>
            <pc:sldMk cId="432082973" sldId="295"/>
            <ac:spMk id="6" creationId="{5CEAD642-85CF-4750-8432-7C80C901F001}"/>
          </ac:spMkLst>
        </pc:spChg>
        <pc:spChg chg="del">
          <ac:chgData name="Yogeshkumar R" userId="S::yogeshkumarr@virtusa.com::23ed3557-4a7f-4a77-a1b4-3b44d37c6840" providerId="AD" clId="Web-{42C04E62-BE09-C4B6-5265-8B59F1B44A7B}" dt="2025-04-16T05:00:13.477" v="65"/>
          <ac:spMkLst>
            <pc:docMk/>
            <pc:sldMk cId="432082973" sldId="295"/>
            <ac:spMk id="8" creationId="{14A75705-A34A-43DF-D6E8-390E7DA0B7C4}"/>
          </ac:spMkLst>
        </pc:spChg>
        <pc:spChg chg="add">
          <ac:chgData name="Yogeshkumar R" userId="S::yogeshkumarr@virtusa.com::23ed3557-4a7f-4a77-a1b4-3b44d37c6840" providerId="AD" clId="Web-{42C04E62-BE09-C4B6-5265-8B59F1B44A7B}" dt="2025-04-16T05:01:09.698" v="108"/>
          <ac:spMkLst>
            <pc:docMk/>
            <pc:sldMk cId="432082973" sldId="295"/>
            <ac:spMk id="12" creationId="{FA33EEAE-15D5-4119-8C1E-89D943F911EF}"/>
          </ac:spMkLst>
        </pc:spChg>
        <pc:spChg chg="add">
          <ac:chgData name="Yogeshkumar R" userId="S::yogeshkumarr@virtusa.com::23ed3557-4a7f-4a77-a1b4-3b44d37c6840" providerId="AD" clId="Web-{42C04E62-BE09-C4B6-5265-8B59F1B44A7B}" dt="2025-04-16T05:01:09.698" v="108"/>
          <ac:spMkLst>
            <pc:docMk/>
            <pc:sldMk cId="432082973" sldId="295"/>
            <ac:spMk id="14" creationId="{730D8B3B-9B80-4025-B934-26DC7D7CD231}"/>
          </ac:spMkLst>
        </pc:spChg>
        <pc:spChg chg="del">
          <ac:chgData name="Yogeshkumar R" userId="S::yogeshkumarr@virtusa.com::23ed3557-4a7f-4a77-a1b4-3b44d37c6840" providerId="AD" clId="Web-{42C04E62-BE09-C4B6-5265-8B59F1B44A7B}" dt="2025-04-16T05:00:13.477" v="65"/>
          <ac:spMkLst>
            <pc:docMk/>
            <pc:sldMk cId="432082973" sldId="295"/>
            <ac:spMk id="15" creationId="{531B0A16-8D3E-8253-2E5B-F878EAA65593}"/>
          </ac:spMkLst>
        </pc:spChg>
        <pc:spChg chg="add">
          <ac:chgData name="Yogeshkumar R" userId="S::yogeshkumarr@virtusa.com::23ed3557-4a7f-4a77-a1b4-3b44d37c6840" providerId="AD" clId="Web-{42C04E62-BE09-C4B6-5265-8B59F1B44A7B}" dt="2025-04-16T05:01:09.698" v="108"/>
          <ac:spMkLst>
            <pc:docMk/>
            <pc:sldMk cId="432082973" sldId="295"/>
            <ac:spMk id="16" creationId="{B5A1B09C-1565-46F8-B70F-621C5EB48A09}"/>
          </ac:spMkLst>
        </pc:spChg>
        <pc:spChg chg="add">
          <ac:chgData name="Yogeshkumar R" userId="S::yogeshkumarr@virtusa.com::23ed3557-4a7f-4a77-a1b4-3b44d37c6840" providerId="AD" clId="Web-{42C04E62-BE09-C4B6-5265-8B59F1B44A7B}" dt="2025-04-16T05:01:09.698" v="108"/>
          <ac:spMkLst>
            <pc:docMk/>
            <pc:sldMk cId="432082973" sldId="295"/>
            <ac:spMk id="18" creationId="{8C516CC8-80AC-446C-A56E-9F54B7210402}"/>
          </ac:spMkLst>
        </pc:spChg>
        <pc:spChg chg="add">
          <ac:chgData name="Yogeshkumar R" userId="S::yogeshkumarr@virtusa.com::23ed3557-4a7f-4a77-a1b4-3b44d37c6840" providerId="AD" clId="Web-{42C04E62-BE09-C4B6-5265-8B59F1B44A7B}" dt="2025-04-16T05:01:09.698" v="108"/>
          <ac:spMkLst>
            <pc:docMk/>
            <pc:sldMk cId="432082973" sldId="295"/>
            <ac:spMk id="20" creationId="{53947E58-F088-49F1-A3D1-DEA690192E84}"/>
          </ac:spMkLst>
        </pc:spChg>
        <pc:grpChg chg="del">
          <ac:chgData name="Yogeshkumar R" userId="S::yogeshkumarr@virtusa.com::23ed3557-4a7f-4a77-a1b4-3b44d37c6840" providerId="AD" clId="Web-{42C04E62-BE09-C4B6-5265-8B59F1B44A7B}" dt="2025-04-16T05:00:13.477" v="65"/>
          <ac:grpSpMkLst>
            <pc:docMk/>
            <pc:sldMk cId="432082973" sldId="295"/>
            <ac:grpSpMk id="10" creationId="{0756AF61-4BA2-0875-CEEA-79CD8D21AC96}"/>
          </ac:grpSpMkLst>
        </pc:grpChg>
        <pc:cxnChg chg="del">
          <ac:chgData name="Yogeshkumar R" userId="S::yogeshkumarr@virtusa.com::23ed3557-4a7f-4a77-a1b4-3b44d37c6840" providerId="AD" clId="Web-{42C04E62-BE09-C4B6-5265-8B59F1B44A7B}" dt="2025-04-16T05:00:13.477" v="65"/>
          <ac:cxnSpMkLst>
            <pc:docMk/>
            <pc:sldMk cId="432082973" sldId="295"/>
            <ac:cxnSpMk id="17" creationId="{1C1EE82F-A654-2933-A123-18FBD5628489}"/>
          </ac:cxnSpMkLst>
        </pc:cxnChg>
      </pc:sldChg>
    </pc:docChg>
  </pc:docChgLst>
  <pc:docChgLst>
    <pc:chgData name="Yogeshkumar R" userId="S::yogeshkumarr@virtusa.com::23ed3557-4a7f-4a77-a1b4-3b44d37c6840" providerId="AD" clId="Web-{5F702044-D2B7-63F2-6508-D6B4805FF17C}"/>
    <pc:docChg chg="addSld delSld modSld">
      <pc:chgData name="Yogeshkumar R" userId="S::yogeshkumarr@virtusa.com::23ed3557-4a7f-4a77-a1b4-3b44d37c6840" providerId="AD" clId="Web-{5F702044-D2B7-63F2-6508-D6B4805FF17C}" dt="2025-04-16T08:31:25.856" v="23" actId="20577"/>
      <pc:docMkLst>
        <pc:docMk/>
      </pc:docMkLst>
      <pc:sldChg chg="modSp">
        <pc:chgData name="Yogeshkumar R" userId="S::yogeshkumarr@virtusa.com::23ed3557-4a7f-4a77-a1b4-3b44d37c6840" providerId="AD" clId="Web-{5F702044-D2B7-63F2-6508-D6B4805FF17C}" dt="2025-04-16T08:31:25.856" v="23" actId="20577"/>
        <pc:sldMkLst>
          <pc:docMk/>
          <pc:sldMk cId="1158103529" sldId="273"/>
        </pc:sldMkLst>
        <pc:spChg chg="mod">
          <ac:chgData name="Yogeshkumar R" userId="S::yogeshkumarr@virtusa.com::23ed3557-4a7f-4a77-a1b4-3b44d37c6840" providerId="AD" clId="Web-{5F702044-D2B7-63F2-6508-D6B4805FF17C}" dt="2025-04-16T08:31:25.856" v="23" actId="20577"/>
          <ac:spMkLst>
            <pc:docMk/>
            <pc:sldMk cId="1158103529" sldId="273"/>
            <ac:spMk id="3" creationId="{ABA9B93A-0B36-0570-103B-C8F5BF8735CF}"/>
          </ac:spMkLst>
        </pc:spChg>
      </pc:sldChg>
      <pc:sldChg chg="modSp">
        <pc:chgData name="Yogeshkumar R" userId="S::yogeshkumarr@virtusa.com::23ed3557-4a7f-4a77-a1b4-3b44d37c6840" providerId="AD" clId="Web-{5F702044-D2B7-63F2-6508-D6B4805FF17C}" dt="2025-04-16T07:06:04.191" v="15" actId="20577"/>
        <pc:sldMkLst>
          <pc:docMk/>
          <pc:sldMk cId="3760706680" sldId="281"/>
        </pc:sldMkLst>
        <pc:spChg chg="mod">
          <ac:chgData name="Yogeshkumar R" userId="S::yogeshkumarr@virtusa.com::23ed3557-4a7f-4a77-a1b4-3b44d37c6840" providerId="AD" clId="Web-{5F702044-D2B7-63F2-6508-D6B4805FF17C}" dt="2025-04-16T07:06:04.191" v="15" actId="20577"/>
          <ac:spMkLst>
            <pc:docMk/>
            <pc:sldMk cId="3760706680" sldId="281"/>
            <ac:spMk id="3" creationId="{7BEEB984-74B8-67E0-46A8-606F3DF4AFDA}"/>
          </ac:spMkLst>
        </pc:spChg>
      </pc:sldChg>
      <pc:sldChg chg="del">
        <pc:chgData name="Yogeshkumar R" userId="S::yogeshkumarr@virtusa.com::23ed3557-4a7f-4a77-a1b4-3b44d37c6840" providerId="AD" clId="Web-{5F702044-D2B7-63F2-6508-D6B4805FF17C}" dt="2025-04-16T07:27:09.211" v="22"/>
        <pc:sldMkLst>
          <pc:docMk/>
          <pc:sldMk cId="474133160" sldId="289"/>
        </pc:sldMkLst>
      </pc:sldChg>
      <pc:sldChg chg="modSp">
        <pc:chgData name="Yogeshkumar R" userId="S::yogeshkumarr@virtusa.com::23ed3557-4a7f-4a77-a1b4-3b44d37c6840" providerId="AD" clId="Web-{5F702044-D2B7-63F2-6508-D6B4805FF17C}" dt="2025-04-16T07:10:24.414" v="21" actId="20577"/>
        <pc:sldMkLst>
          <pc:docMk/>
          <pc:sldMk cId="600856975" sldId="291"/>
        </pc:sldMkLst>
        <pc:spChg chg="mod">
          <ac:chgData name="Yogeshkumar R" userId="S::yogeshkumarr@virtusa.com::23ed3557-4a7f-4a77-a1b4-3b44d37c6840" providerId="AD" clId="Web-{5F702044-D2B7-63F2-6508-D6B4805FF17C}" dt="2025-04-16T07:10:24.414" v="21" actId="20577"/>
          <ac:spMkLst>
            <pc:docMk/>
            <pc:sldMk cId="600856975" sldId="291"/>
            <ac:spMk id="3" creationId="{102B2F36-E480-E49A-D1C5-11F386B17E66}"/>
          </ac:spMkLst>
        </pc:spChg>
      </pc:sldChg>
      <pc:sldChg chg="modSp add replId">
        <pc:chgData name="Yogeshkumar R" userId="S::yogeshkumarr@virtusa.com::23ed3557-4a7f-4a77-a1b4-3b44d37c6840" providerId="AD" clId="Web-{5F702044-D2B7-63F2-6508-D6B4805FF17C}" dt="2025-04-16T07:06:35.441" v="19" actId="20577"/>
        <pc:sldMkLst>
          <pc:docMk/>
          <pc:sldMk cId="3793209801" sldId="296"/>
        </pc:sldMkLst>
        <pc:spChg chg="mod">
          <ac:chgData name="Yogeshkumar R" userId="S::yogeshkumarr@virtusa.com::23ed3557-4a7f-4a77-a1b4-3b44d37c6840" providerId="AD" clId="Web-{5F702044-D2B7-63F2-6508-D6B4805FF17C}" dt="2025-04-16T07:06:35.441" v="19" actId="20577"/>
          <ac:spMkLst>
            <pc:docMk/>
            <pc:sldMk cId="3793209801" sldId="296"/>
            <ac:spMk id="3" creationId="{A1DDB299-5EE0-FF90-6290-D306F0CA6F5F}"/>
          </ac:spMkLst>
        </pc:spChg>
      </pc:sldChg>
    </pc:docChg>
  </pc:docChgLst>
  <pc:docChgLst>
    <pc:chgData name="Yogeshkumar R" userId="S::yogeshkumarr@virtusa.com::23ed3557-4a7f-4a77-a1b4-3b44d37c6840" providerId="AD" clId="Web-{8EAB3E15-9C51-AC98-F0FC-1CFBD5EFCD1F}"/>
    <pc:docChg chg="addSld modSld">
      <pc:chgData name="Yogeshkumar R" userId="S::yogeshkumarr@virtusa.com::23ed3557-4a7f-4a77-a1b4-3b44d37c6840" providerId="AD" clId="Web-{8EAB3E15-9C51-AC98-F0FC-1CFBD5EFCD1F}" dt="2025-04-15T17:49:07.345" v="416"/>
      <pc:docMkLst>
        <pc:docMk/>
      </pc:docMkLst>
      <pc:sldChg chg="modSp">
        <pc:chgData name="Yogeshkumar R" userId="S::yogeshkumarr@virtusa.com::23ed3557-4a7f-4a77-a1b4-3b44d37c6840" providerId="AD" clId="Web-{8EAB3E15-9C51-AC98-F0FC-1CFBD5EFCD1F}" dt="2025-04-15T17:09:51.590" v="34" actId="20577"/>
        <pc:sldMkLst>
          <pc:docMk/>
          <pc:sldMk cId="109857222" sldId="256"/>
        </pc:sldMkLst>
        <pc:spChg chg="mod">
          <ac:chgData name="Yogeshkumar R" userId="S::yogeshkumarr@virtusa.com::23ed3557-4a7f-4a77-a1b4-3b44d37c6840" providerId="AD" clId="Web-{8EAB3E15-9C51-AC98-F0FC-1CFBD5EFCD1F}" dt="2025-04-15T17:09:47.355" v="33" actId="20577"/>
          <ac:spMkLst>
            <pc:docMk/>
            <pc:sldMk cId="109857222" sldId="256"/>
            <ac:spMk id="10" creationId="{DA181A7D-F92B-8C22-4125-32CE09685DE6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09:51.590" v="34" actId="20577"/>
          <ac:spMkLst>
            <pc:docMk/>
            <pc:sldMk cId="109857222" sldId="256"/>
            <ac:spMk id="11" creationId="{0175567A-C0DF-9E27-00FF-68A6E443E5EC}"/>
          </ac:spMkLst>
        </pc:spChg>
      </pc:sldChg>
      <pc:sldChg chg="addSp delSp modSp">
        <pc:chgData name="Yogeshkumar R" userId="S::yogeshkumarr@virtusa.com::23ed3557-4a7f-4a77-a1b4-3b44d37c6840" providerId="AD" clId="Web-{8EAB3E15-9C51-AC98-F0FC-1CFBD5EFCD1F}" dt="2025-04-15T17:11:10.012" v="48"/>
        <pc:sldMkLst>
          <pc:docMk/>
          <pc:sldMk cId="4036981727" sldId="271"/>
        </pc:sldMkLst>
        <pc:spChg chg="add del">
          <ac:chgData name="Yogeshkumar R" userId="S::yogeshkumarr@virtusa.com::23ed3557-4a7f-4a77-a1b4-3b44d37c6840" providerId="AD" clId="Web-{8EAB3E15-9C51-AC98-F0FC-1CFBD5EFCD1F}" dt="2025-04-15T17:10:40.012" v="39"/>
          <ac:spMkLst>
            <pc:docMk/>
            <pc:sldMk cId="4036981727" sldId="271"/>
            <ac:spMk id="2" creationId="{63530513-D5B8-C47F-54C1-8D154DFED1CB}"/>
          </ac:spMkLst>
        </pc:spChg>
        <pc:spChg chg="add del">
          <ac:chgData name="Yogeshkumar R" userId="S::yogeshkumarr@virtusa.com::23ed3557-4a7f-4a77-a1b4-3b44d37c6840" providerId="AD" clId="Web-{8EAB3E15-9C51-AC98-F0FC-1CFBD5EFCD1F}" dt="2025-04-15T17:10:46.918" v="41"/>
          <ac:spMkLst>
            <pc:docMk/>
            <pc:sldMk cId="4036981727" sldId="271"/>
            <ac:spMk id="3" creationId="{E66B0382-07C7-B720-894E-5939F3EF7FC8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11:10.012" v="48"/>
          <ac:spMkLst>
            <pc:docMk/>
            <pc:sldMk cId="4036981727" sldId="271"/>
            <ac:spMk id="4" creationId="{81D18537-D028-9E9C-FB87-93F24955DFC7}"/>
          </ac:spMkLst>
        </pc:spChg>
        <pc:spChg chg="ord">
          <ac:chgData name="Yogeshkumar R" userId="S::yogeshkumarr@virtusa.com::23ed3557-4a7f-4a77-a1b4-3b44d37c6840" providerId="AD" clId="Web-{8EAB3E15-9C51-AC98-F0FC-1CFBD5EFCD1F}" dt="2025-04-15T17:11:10.012" v="48"/>
          <ac:spMkLst>
            <pc:docMk/>
            <pc:sldMk cId="4036981727" sldId="271"/>
            <ac:spMk id="5" creationId="{7D6767F8-4670-E83D-85F4-1446B8B9D466}"/>
          </ac:spMkLst>
        </pc:spChg>
        <pc:spChg chg="add mod">
          <ac:chgData name="Yogeshkumar R" userId="S::yogeshkumarr@virtusa.com::23ed3557-4a7f-4a77-a1b4-3b44d37c6840" providerId="AD" clId="Web-{8EAB3E15-9C51-AC98-F0FC-1CFBD5EFCD1F}" dt="2025-04-15T17:11:10.012" v="48"/>
          <ac:spMkLst>
            <pc:docMk/>
            <pc:sldMk cId="4036981727" sldId="271"/>
            <ac:spMk id="7" creationId="{C9275D59-06D4-1E6D-C96A-6C82A2EB9D64}"/>
          </ac:spMkLst>
        </pc:spChg>
        <pc:picChg chg="mod ord">
          <ac:chgData name="Yogeshkumar R" userId="S::yogeshkumarr@virtusa.com::23ed3557-4a7f-4a77-a1b4-3b44d37c6840" providerId="AD" clId="Web-{8EAB3E15-9C51-AC98-F0FC-1CFBD5EFCD1F}" dt="2025-04-15T17:11:10.012" v="48"/>
          <ac:picMkLst>
            <pc:docMk/>
            <pc:sldMk cId="4036981727" sldId="271"/>
            <ac:picMk id="6" creationId="{23C297F5-264F-C820-4554-E4B033C9A829}"/>
          </ac:picMkLst>
        </pc:picChg>
        <pc:cxnChg chg="add">
          <ac:chgData name="Yogeshkumar R" userId="S::yogeshkumarr@virtusa.com::23ed3557-4a7f-4a77-a1b4-3b44d37c6840" providerId="AD" clId="Web-{8EAB3E15-9C51-AC98-F0FC-1CFBD5EFCD1F}" dt="2025-04-15T17:11:10.012" v="48"/>
          <ac:cxnSpMkLst>
            <pc:docMk/>
            <pc:sldMk cId="4036981727" sldId="271"/>
            <ac:cxnSpMk id="12" creationId="{1503BFE4-729B-D9D0-C17B-501E6AF1127A}"/>
          </ac:cxnSpMkLst>
        </pc:cxnChg>
      </pc:sldChg>
      <pc:sldChg chg="modSp">
        <pc:chgData name="Yogeshkumar R" userId="S::yogeshkumarr@virtusa.com::23ed3557-4a7f-4a77-a1b4-3b44d37c6840" providerId="AD" clId="Web-{8EAB3E15-9C51-AC98-F0FC-1CFBD5EFCD1F}" dt="2025-04-15T17:11:51.215" v="55" actId="20577"/>
        <pc:sldMkLst>
          <pc:docMk/>
          <pc:sldMk cId="1158103529" sldId="273"/>
        </pc:sldMkLst>
        <pc:spChg chg="mod">
          <ac:chgData name="Yogeshkumar R" userId="S::yogeshkumarr@virtusa.com::23ed3557-4a7f-4a77-a1b4-3b44d37c6840" providerId="AD" clId="Web-{8EAB3E15-9C51-AC98-F0FC-1CFBD5EFCD1F}" dt="2025-04-15T17:11:42.574" v="51" actId="20577"/>
          <ac:spMkLst>
            <pc:docMk/>
            <pc:sldMk cId="1158103529" sldId="273"/>
            <ac:spMk id="2" creationId="{2EC93292-99BD-F62C-AC46-F7327BE63C78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11:51.215" v="55" actId="20577"/>
          <ac:spMkLst>
            <pc:docMk/>
            <pc:sldMk cId="1158103529" sldId="273"/>
            <ac:spMk id="3" creationId="{ABA9B93A-0B36-0570-103B-C8F5BF8735CF}"/>
          </ac:spMkLst>
        </pc:spChg>
      </pc:sldChg>
      <pc:sldChg chg="addSp modSp mod setBg">
        <pc:chgData name="Yogeshkumar R" userId="S::yogeshkumarr@virtusa.com::23ed3557-4a7f-4a77-a1b4-3b44d37c6840" providerId="AD" clId="Web-{8EAB3E15-9C51-AC98-F0FC-1CFBD5EFCD1F}" dt="2025-04-15T17:26:18.154" v="138"/>
        <pc:sldMkLst>
          <pc:docMk/>
          <pc:sldMk cId="841676901" sldId="274"/>
        </pc:sldMkLst>
        <pc:spChg chg="mod">
          <ac:chgData name="Yogeshkumar R" userId="S::yogeshkumarr@virtusa.com::23ed3557-4a7f-4a77-a1b4-3b44d37c6840" providerId="AD" clId="Web-{8EAB3E15-9C51-AC98-F0FC-1CFBD5EFCD1F}" dt="2025-04-15T17:26:18.154" v="138"/>
          <ac:spMkLst>
            <pc:docMk/>
            <pc:sldMk cId="841676901" sldId="274"/>
            <ac:spMk id="2" creationId="{365B20B1-8A13-EBF5-6EF5-04D1F5506722}"/>
          </ac:spMkLst>
        </pc:spChg>
        <pc:spChg chg="mod ord">
          <ac:chgData name="Yogeshkumar R" userId="S::yogeshkumarr@virtusa.com::23ed3557-4a7f-4a77-a1b4-3b44d37c6840" providerId="AD" clId="Web-{8EAB3E15-9C51-AC98-F0FC-1CFBD5EFCD1F}" dt="2025-04-15T17:26:18.154" v="138"/>
          <ac:spMkLst>
            <pc:docMk/>
            <pc:sldMk cId="841676901" sldId="274"/>
            <ac:spMk id="3" creationId="{D0632B09-9CE4-C93A-EE40-BACC55948EB5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26:18.154" v="138"/>
          <ac:spMkLst>
            <pc:docMk/>
            <pc:sldMk cId="841676901" sldId="274"/>
            <ac:spMk id="4" creationId="{4D2D04CD-53FF-2A9E-92E6-96BDF207124D}"/>
          </ac:spMkLst>
        </pc:spChg>
        <pc:picChg chg="mod">
          <ac:chgData name="Yogeshkumar R" userId="S::yogeshkumarr@virtusa.com::23ed3557-4a7f-4a77-a1b4-3b44d37c6840" providerId="AD" clId="Web-{8EAB3E15-9C51-AC98-F0FC-1CFBD5EFCD1F}" dt="2025-04-15T17:26:18.154" v="138"/>
          <ac:picMkLst>
            <pc:docMk/>
            <pc:sldMk cId="841676901" sldId="274"/>
            <ac:picMk id="5" creationId="{E4881126-CCCA-C3FF-71D4-A7C719A35A41}"/>
          </ac:picMkLst>
        </pc:picChg>
        <pc:cxnChg chg="add">
          <ac:chgData name="Yogeshkumar R" userId="S::yogeshkumarr@virtusa.com::23ed3557-4a7f-4a77-a1b4-3b44d37c6840" providerId="AD" clId="Web-{8EAB3E15-9C51-AC98-F0FC-1CFBD5EFCD1F}" dt="2025-04-15T17:26:18.154" v="138"/>
          <ac:cxnSpMkLst>
            <pc:docMk/>
            <pc:sldMk cId="841676901" sldId="274"/>
            <ac:cxnSpMk id="10" creationId="{1503BFE4-729B-D9D0-C17B-501E6AF1127A}"/>
          </ac:cxnSpMkLst>
        </pc:cxnChg>
      </pc:sldChg>
      <pc:sldChg chg="modSp">
        <pc:chgData name="Yogeshkumar R" userId="S::yogeshkumarr@virtusa.com::23ed3557-4a7f-4a77-a1b4-3b44d37c6840" providerId="AD" clId="Web-{8EAB3E15-9C51-AC98-F0FC-1CFBD5EFCD1F}" dt="2025-04-15T17:27:01.576" v="145" actId="20577"/>
        <pc:sldMkLst>
          <pc:docMk/>
          <pc:sldMk cId="3682942131" sldId="275"/>
        </pc:sldMkLst>
        <pc:spChg chg="mod">
          <ac:chgData name="Yogeshkumar R" userId="S::yogeshkumarr@virtusa.com::23ed3557-4a7f-4a77-a1b4-3b44d37c6840" providerId="AD" clId="Web-{8EAB3E15-9C51-AC98-F0FC-1CFBD5EFCD1F}" dt="2025-04-15T17:27:01.576" v="145" actId="20577"/>
          <ac:spMkLst>
            <pc:docMk/>
            <pc:sldMk cId="3682942131" sldId="275"/>
            <ac:spMk id="3" creationId="{78BFE28C-B60B-DBEF-F2FC-E564EB9E5166}"/>
          </ac:spMkLst>
        </pc:spChg>
      </pc:sldChg>
      <pc:sldChg chg="modSp">
        <pc:chgData name="Yogeshkumar R" userId="S::yogeshkumarr@virtusa.com::23ed3557-4a7f-4a77-a1b4-3b44d37c6840" providerId="AD" clId="Web-{8EAB3E15-9C51-AC98-F0FC-1CFBD5EFCD1F}" dt="2025-04-15T17:39:52.250" v="189" actId="20577"/>
        <pc:sldMkLst>
          <pc:docMk/>
          <pc:sldMk cId="3355953779" sldId="277"/>
        </pc:sldMkLst>
        <pc:spChg chg="mod">
          <ac:chgData name="Yogeshkumar R" userId="S::yogeshkumarr@virtusa.com::23ed3557-4a7f-4a77-a1b4-3b44d37c6840" providerId="AD" clId="Web-{8EAB3E15-9C51-AC98-F0FC-1CFBD5EFCD1F}" dt="2025-04-15T17:39:24.218" v="187" actId="20577"/>
          <ac:spMkLst>
            <pc:docMk/>
            <pc:sldMk cId="3355953779" sldId="277"/>
            <ac:spMk id="2" creationId="{41A25E85-FD84-9490-8609-8B4B19307E2D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39:52.250" v="189" actId="20577"/>
          <ac:spMkLst>
            <pc:docMk/>
            <pc:sldMk cId="3355953779" sldId="277"/>
            <ac:spMk id="3" creationId="{14B439C1-96FB-C9F6-31EA-156A35714FFE}"/>
          </ac:spMkLst>
        </pc:spChg>
      </pc:sldChg>
      <pc:sldChg chg="modSp">
        <pc:chgData name="Yogeshkumar R" userId="S::yogeshkumarr@virtusa.com::23ed3557-4a7f-4a77-a1b4-3b44d37c6840" providerId="AD" clId="Web-{8EAB3E15-9C51-AC98-F0FC-1CFBD5EFCD1F}" dt="2025-04-15T17:29:41.342" v="175" actId="20577"/>
        <pc:sldMkLst>
          <pc:docMk/>
          <pc:sldMk cId="4120423211" sldId="278"/>
        </pc:sldMkLst>
        <pc:spChg chg="mod">
          <ac:chgData name="Yogeshkumar R" userId="S::yogeshkumarr@virtusa.com::23ed3557-4a7f-4a77-a1b4-3b44d37c6840" providerId="AD" clId="Web-{8EAB3E15-9C51-AC98-F0FC-1CFBD5EFCD1F}" dt="2025-04-15T17:29:21.233" v="170" actId="20577"/>
          <ac:spMkLst>
            <pc:docMk/>
            <pc:sldMk cId="4120423211" sldId="278"/>
            <ac:spMk id="2" creationId="{4741C263-5A6B-64D3-6762-561C1EF9B1B9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29:41.342" v="175" actId="20577"/>
          <ac:spMkLst>
            <pc:docMk/>
            <pc:sldMk cId="4120423211" sldId="278"/>
            <ac:spMk id="18" creationId="{70F3C76B-C278-54EB-6215-12EE698EB697}"/>
          </ac:spMkLst>
        </pc:spChg>
      </pc:sldChg>
      <pc:sldChg chg="modSp">
        <pc:chgData name="Yogeshkumar R" userId="S::yogeshkumarr@virtusa.com::23ed3557-4a7f-4a77-a1b4-3b44d37c6840" providerId="AD" clId="Web-{8EAB3E15-9C51-AC98-F0FC-1CFBD5EFCD1F}" dt="2025-04-15T17:46:59.423" v="383" actId="20577"/>
        <pc:sldMkLst>
          <pc:docMk/>
          <pc:sldMk cId="1885593072" sldId="279"/>
        </pc:sldMkLst>
        <pc:spChg chg="mod">
          <ac:chgData name="Yogeshkumar R" userId="S::yogeshkumarr@virtusa.com::23ed3557-4a7f-4a77-a1b4-3b44d37c6840" providerId="AD" clId="Web-{8EAB3E15-9C51-AC98-F0FC-1CFBD5EFCD1F}" dt="2025-04-15T17:46:59.423" v="383" actId="20577"/>
          <ac:spMkLst>
            <pc:docMk/>
            <pc:sldMk cId="1885593072" sldId="279"/>
            <ac:spMk id="2" creationId="{DB60249C-983E-C929-FCBA-FC4CA14EDC2B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46:28.860" v="345" actId="20577"/>
          <ac:spMkLst>
            <pc:docMk/>
            <pc:sldMk cId="1885593072" sldId="279"/>
            <ac:spMk id="18" creationId="{2C8E2923-0E22-1A74-536C-CD55DD983ED9}"/>
          </ac:spMkLst>
        </pc:spChg>
      </pc:sldChg>
      <pc:sldChg chg="addSp delSp modSp add mod replId setBg">
        <pc:chgData name="Yogeshkumar R" userId="S::yogeshkumarr@virtusa.com::23ed3557-4a7f-4a77-a1b4-3b44d37c6840" providerId="AD" clId="Web-{8EAB3E15-9C51-AC98-F0FC-1CFBD5EFCD1F}" dt="2025-04-15T17:25:49.123" v="137"/>
        <pc:sldMkLst>
          <pc:docMk/>
          <pc:sldMk cId="3336453109" sldId="282"/>
        </pc:sldMkLst>
        <pc:spChg chg="mod">
          <ac:chgData name="Yogeshkumar R" userId="S::yogeshkumarr@virtusa.com::23ed3557-4a7f-4a77-a1b4-3b44d37c6840" providerId="AD" clId="Web-{8EAB3E15-9C51-AC98-F0FC-1CFBD5EFCD1F}" dt="2025-04-15T17:25:49.123" v="137"/>
          <ac:spMkLst>
            <pc:docMk/>
            <pc:sldMk cId="3336453109" sldId="282"/>
            <ac:spMk id="2" creationId="{ADF98996-DE50-009C-4DCC-75622C15CE4B}"/>
          </ac:spMkLst>
        </pc:spChg>
        <pc:spChg chg="ord">
          <ac:chgData name="Yogeshkumar R" userId="S::yogeshkumarr@virtusa.com::23ed3557-4a7f-4a77-a1b4-3b44d37c6840" providerId="AD" clId="Web-{8EAB3E15-9C51-AC98-F0FC-1CFBD5EFCD1F}" dt="2025-04-15T17:25:49.123" v="137"/>
          <ac:spMkLst>
            <pc:docMk/>
            <pc:sldMk cId="3336453109" sldId="282"/>
            <ac:spMk id="3" creationId="{13CBD6DB-836B-E75F-E22A-0F50B9E7D635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25:49.123" v="137"/>
          <ac:spMkLst>
            <pc:docMk/>
            <pc:sldMk cId="3336453109" sldId="282"/>
            <ac:spMk id="4" creationId="{E7B9EAA8-A480-CB3F-A029-1364A81478D7}"/>
          </ac:spMkLst>
        </pc:spChg>
        <pc:spChg chg="add del">
          <ac:chgData name="Yogeshkumar R" userId="S::yogeshkumarr@virtusa.com::23ed3557-4a7f-4a77-a1b4-3b44d37c6840" providerId="AD" clId="Web-{8EAB3E15-9C51-AC98-F0FC-1CFBD5EFCD1F}" dt="2025-04-15T17:25:49.107" v="136"/>
          <ac:spMkLst>
            <pc:docMk/>
            <pc:sldMk cId="3336453109" sldId="282"/>
            <ac:spMk id="12" creationId="{DBC6133C-0615-4CE4-9132-37E609A9BDFA}"/>
          </ac:spMkLst>
        </pc:spChg>
        <pc:spChg chg="add del">
          <ac:chgData name="Yogeshkumar R" userId="S::yogeshkumarr@virtusa.com::23ed3557-4a7f-4a77-a1b4-3b44d37c6840" providerId="AD" clId="Web-{8EAB3E15-9C51-AC98-F0FC-1CFBD5EFCD1F}" dt="2025-04-15T17:25:49.107" v="136"/>
          <ac:spMkLst>
            <pc:docMk/>
            <pc:sldMk cId="3336453109" sldId="282"/>
            <ac:spMk id="14" creationId="{169CC832-2974-4E8D-90ED-3E2941BA7336}"/>
          </ac:spMkLst>
        </pc:spChg>
        <pc:spChg chg="add del">
          <ac:chgData name="Yogeshkumar R" userId="S::yogeshkumarr@virtusa.com::23ed3557-4a7f-4a77-a1b4-3b44d37c6840" providerId="AD" clId="Web-{8EAB3E15-9C51-AC98-F0FC-1CFBD5EFCD1F}" dt="2025-04-15T17:25:49.107" v="136"/>
          <ac:spMkLst>
            <pc:docMk/>
            <pc:sldMk cId="3336453109" sldId="282"/>
            <ac:spMk id="16" creationId="{55222F96-971A-4F90-B841-6BAB416C7AC1}"/>
          </ac:spMkLst>
        </pc:spChg>
        <pc:spChg chg="add del">
          <ac:chgData name="Yogeshkumar R" userId="S::yogeshkumarr@virtusa.com::23ed3557-4a7f-4a77-a1b4-3b44d37c6840" providerId="AD" clId="Web-{8EAB3E15-9C51-AC98-F0FC-1CFBD5EFCD1F}" dt="2025-04-15T17:25:49.107" v="136"/>
          <ac:spMkLst>
            <pc:docMk/>
            <pc:sldMk cId="3336453109" sldId="282"/>
            <ac:spMk id="18" creationId="{08980754-6F4B-43C9-B9BE-127B6BED6586}"/>
          </ac:spMkLst>
        </pc:spChg>
        <pc:spChg chg="add del">
          <ac:chgData name="Yogeshkumar R" userId="S::yogeshkumarr@virtusa.com::23ed3557-4a7f-4a77-a1b4-3b44d37c6840" providerId="AD" clId="Web-{8EAB3E15-9C51-AC98-F0FC-1CFBD5EFCD1F}" dt="2025-04-15T17:25:49.107" v="136"/>
          <ac:spMkLst>
            <pc:docMk/>
            <pc:sldMk cId="3336453109" sldId="282"/>
            <ac:spMk id="20" creationId="{2C1BBA94-3F40-40AA-8BB9-E69E25E537C1}"/>
          </ac:spMkLst>
        </pc:spChg>
        <pc:picChg chg="del">
          <ac:chgData name="Yogeshkumar R" userId="S::yogeshkumarr@virtusa.com::23ed3557-4a7f-4a77-a1b4-3b44d37c6840" providerId="AD" clId="Web-{8EAB3E15-9C51-AC98-F0FC-1CFBD5EFCD1F}" dt="2025-04-15T17:22:25.997" v="119"/>
          <ac:picMkLst>
            <pc:docMk/>
            <pc:sldMk cId="3336453109" sldId="282"/>
            <ac:picMk id="5" creationId="{A6E9DB71-B8A1-FA20-4E25-BD7C0CD7ABD6}"/>
          </ac:picMkLst>
        </pc:picChg>
        <pc:picChg chg="add del mod">
          <ac:chgData name="Yogeshkumar R" userId="S::yogeshkumarr@virtusa.com::23ed3557-4a7f-4a77-a1b4-3b44d37c6840" providerId="AD" clId="Web-{8EAB3E15-9C51-AC98-F0FC-1CFBD5EFCD1F}" dt="2025-04-15T17:24:12.248" v="123"/>
          <ac:picMkLst>
            <pc:docMk/>
            <pc:sldMk cId="3336453109" sldId="282"/>
            <ac:picMk id="6" creationId="{B1E7F83E-E45E-D463-782A-4515C684ECE0}"/>
          </ac:picMkLst>
        </pc:picChg>
        <pc:picChg chg="add mod">
          <ac:chgData name="Yogeshkumar R" userId="S::yogeshkumarr@virtusa.com::23ed3557-4a7f-4a77-a1b4-3b44d37c6840" providerId="AD" clId="Web-{8EAB3E15-9C51-AC98-F0FC-1CFBD5EFCD1F}" dt="2025-04-15T17:25:49.123" v="137"/>
          <ac:picMkLst>
            <pc:docMk/>
            <pc:sldMk cId="3336453109" sldId="282"/>
            <ac:picMk id="7" creationId="{2A1E9C33-C708-619B-B184-620E29E2F543}"/>
          </ac:picMkLst>
        </pc:picChg>
        <pc:cxnChg chg="add">
          <ac:chgData name="Yogeshkumar R" userId="S::yogeshkumarr@virtusa.com::23ed3557-4a7f-4a77-a1b4-3b44d37c6840" providerId="AD" clId="Web-{8EAB3E15-9C51-AC98-F0FC-1CFBD5EFCD1F}" dt="2025-04-15T17:25:49.123" v="137"/>
          <ac:cxnSpMkLst>
            <pc:docMk/>
            <pc:sldMk cId="3336453109" sldId="282"/>
            <ac:cxnSpMk id="22" creationId="{1503BFE4-729B-D9D0-C17B-501E6AF1127A}"/>
          </ac:cxnSpMkLst>
        </pc:cxnChg>
      </pc:sldChg>
      <pc:sldChg chg="modSp add replId">
        <pc:chgData name="Yogeshkumar R" userId="S::yogeshkumarr@virtusa.com::23ed3557-4a7f-4a77-a1b4-3b44d37c6840" providerId="AD" clId="Web-{8EAB3E15-9C51-AC98-F0FC-1CFBD5EFCD1F}" dt="2025-04-15T17:28:44.608" v="169" actId="14100"/>
        <pc:sldMkLst>
          <pc:docMk/>
          <pc:sldMk cId="3044777046" sldId="283"/>
        </pc:sldMkLst>
        <pc:spChg chg="mod">
          <ac:chgData name="Yogeshkumar R" userId="S::yogeshkumarr@virtusa.com::23ed3557-4a7f-4a77-a1b4-3b44d37c6840" providerId="AD" clId="Web-{8EAB3E15-9C51-AC98-F0FC-1CFBD5EFCD1F}" dt="2025-04-15T17:28:19.529" v="166" actId="20577"/>
          <ac:spMkLst>
            <pc:docMk/>
            <pc:sldMk cId="3044777046" sldId="283"/>
            <ac:spMk id="2" creationId="{FDE803C3-1102-0C7F-9838-6C884AF7A632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28:30.998" v="168" actId="20577"/>
          <ac:spMkLst>
            <pc:docMk/>
            <pc:sldMk cId="3044777046" sldId="283"/>
            <ac:spMk id="3" creationId="{0B905E3A-1436-6134-D585-8379C0FC07AE}"/>
          </ac:spMkLst>
        </pc:spChg>
        <pc:picChg chg="mod">
          <ac:chgData name="Yogeshkumar R" userId="S::yogeshkumarr@virtusa.com::23ed3557-4a7f-4a77-a1b4-3b44d37c6840" providerId="AD" clId="Web-{8EAB3E15-9C51-AC98-F0FC-1CFBD5EFCD1F}" dt="2025-04-15T17:28:44.608" v="169" actId="14100"/>
          <ac:picMkLst>
            <pc:docMk/>
            <pc:sldMk cId="3044777046" sldId="283"/>
            <ac:picMk id="13" creationId="{FCA0F535-5371-EB64-77E3-4E62B43C1BA5}"/>
          </ac:picMkLst>
        </pc:picChg>
      </pc:sldChg>
      <pc:sldChg chg="modSp add replId">
        <pc:chgData name="Yogeshkumar R" userId="S::yogeshkumarr@virtusa.com::23ed3557-4a7f-4a77-a1b4-3b44d37c6840" providerId="AD" clId="Web-{8EAB3E15-9C51-AC98-F0FC-1CFBD5EFCD1F}" dt="2025-04-15T17:38:12.453" v="185" actId="20577"/>
        <pc:sldMkLst>
          <pc:docMk/>
          <pc:sldMk cId="1658715072" sldId="284"/>
        </pc:sldMkLst>
        <pc:spChg chg="mod">
          <ac:chgData name="Yogeshkumar R" userId="S::yogeshkumarr@virtusa.com::23ed3557-4a7f-4a77-a1b4-3b44d37c6840" providerId="AD" clId="Web-{8EAB3E15-9C51-AC98-F0FC-1CFBD5EFCD1F}" dt="2025-04-15T17:34:50.608" v="181" actId="20577"/>
          <ac:spMkLst>
            <pc:docMk/>
            <pc:sldMk cId="1658715072" sldId="284"/>
            <ac:spMk id="2" creationId="{FE6140AD-F009-8AAD-1CF5-2F87F19D9F4E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38:12.453" v="185" actId="20577"/>
          <ac:spMkLst>
            <pc:docMk/>
            <pc:sldMk cId="1658715072" sldId="284"/>
            <ac:spMk id="18" creationId="{593BA60A-5BB2-FB3A-0A75-5B3A204CAA75}"/>
          </ac:spMkLst>
        </pc:spChg>
      </pc:sldChg>
      <pc:sldChg chg="modSp add replId">
        <pc:chgData name="Yogeshkumar R" userId="S::yogeshkumarr@virtusa.com::23ed3557-4a7f-4a77-a1b4-3b44d37c6840" providerId="AD" clId="Web-{8EAB3E15-9C51-AC98-F0FC-1CFBD5EFCD1F}" dt="2025-04-15T17:43:03.406" v="286" actId="20577"/>
        <pc:sldMkLst>
          <pc:docMk/>
          <pc:sldMk cId="1843218092" sldId="285"/>
        </pc:sldMkLst>
        <pc:spChg chg="mod">
          <ac:chgData name="Yogeshkumar R" userId="S::yogeshkumarr@virtusa.com::23ed3557-4a7f-4a77-a1b4-3b44d37c6840" providerId="AD" clId="Web-{8EAB3E15-9C51-AC98-F0FC-1CFBD5EFCD1F}" dt="2025-04-15T17:40:04.953" v="197" actId="20577"/>
          <ac:spMkLst>
            <pc:docMk/>
            <pc:sldMk cId="1843218092" sldId="285"/>
            <ac:spMk id="2" creationId="{6027F755-605C-388B-8011-8392C777FFDC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43:03.406" v="286" actId="20577"/>
          <ac:spMkLst>
            <pc:docMk/>
            <pc:sldMk cId="1843218092" sldId="285"/>
            <ac:spMk id="3" creationId="{D78A3127-FC80-EF14-6573-3BBA82AC5DB5}"/>
          </ac:spMkLst>
        </pc:spChg>
        <pc:picChg chg="mod">
          <ac:chgData name="Yogeshkumar R" userId="S::yogeshkumarr@virtusa.com::23ed3557-4a7f-4a77-a1b4-3b44d37c6840" providerId="AD" clId="Web-{8EAB3E15-9C51-AC98-F0FC-1CFBD5EFCD1F}" dt="2025-04-15T17:41:18.578" v="220" actId="14100"/>
          <ac:picMkLst>
            <pc:docMk/>
            <pc:sldMk cId="1843218092" sldId="285"/>
            <ac:picMk id="16" creationId="{1136DF3E-4718-5D39-2FCB-83C95619504C}"/>
          </ac:picMkLst>
        </pc:picChg>
      </pc:sldChg>
      <pc:sldChg chg="add replId">
        <pc:chgData name="Yogeshkumar R" userId="S::yogeshkumarr@virtusa.com::23ed3557-4a7f-4a77-a1b4-3b44d37c6840" providerId="AD" clId="Web-{8EAB3E15-9C51-AC98-F0FC-1CFBD5EFCD1F}" dt="2025-04-15T17:43:43.485" v="287"/>
        <pc:sldMkLst>
          <pc:docMk/>
          <pc:sldMk cId="3837378159" sldId="286"/>
        </pc:sldMkLst>
      </pc:sldChg>
      <pc:sldChg chg="modSp add replId">
        <pc:chgData name="Yogeshkumar R" userId="S::yogeshkumarr@virtusa.com::23ed3557-4a7f-4a77-a1b4-3b44d37c6840" providerId="AD" clId="Web-{8EAB3E15-9C51-AC98-F0FC-1CFBD5EFCD1F}" dt="2025-04-15T17:47:38.313" v="390" actId="20577"/>
        <pc:sldMkLst>
          <pc:docMk/>
          <pc:sldMk cId="3796197261" sldId="287"/>
        </pc:sldMkLst>
        <pc:spChg chg="mod">
          <ac:chgData name="Yogeshkumar R" userId="S::yogeshkumarr@virtusa.com::23ed3557-4a7f-4a77-a1b4-3b44d37c6840" providerId="AD" clId="Web-{8EAB3E15-9C51-AC98-F0FC-1CFBD5EFCD1F}" dt="2025-04-15T17:47:33.376" v="386" actId="20577"/>
          <ac:spMkLst>
            <pc:docMk/>
            <pc:sldMk cId="3796197261" sldId="287"/>
            <ac:spMk id="2" creationId="{BF59409B-26CA-45BD-D21C-55EA691CE8B4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47:38.313" v="390" actId="20577"/>
          <ac:spMkLst>
            <pc:docMk/>
            <pc:sldMk cId="3796197261" sldId="287"/>
            <ac:spMk id="18" creationId="{B26FBF8B-1EA9-3BD9-6415-D2B7DE9E20D7}"/>
          </ac:spMkLst>
        </pc:spChg>
      </pc:sldChg>
      <pc:sldChg chg="modSp add replId">
        <pc:chgData name="Yogeshkumar R" userId="S::yogeshkumarr@virtusa.com::23ed3557-4a7f-4a77-a1b4-3b44d37c6840" providerId="AD" clId="Web-{8EAB3E15-9C51-AC98-F0FC-1CFBD5EFCD1F}" dt="2025-04-15T17:48:31.235" v="415" actId="20577"/>
        <pc:sldMkLst>
          <pc:docMk/>
          <pc:sldMk cId="2699886532" sldId="288"/>
        </pc:sldMkLst>
        <pc:spChg chg="mod">
          <ac:chgData name="Yogeshkumar R" userId="S::yogeshkumarr@virtusa.com::23ed3557-4a7f-4a77-a1b4-3b44d37c6840" providerId="AD" clId="Web-{8EAB3E15-9C51-AC98-F0FC-1CFBD5EFCD1F}" dt="2025-04-15T17:48:13.891" v="410" actId="20577"/>
          <ac:spMkLst>
            <pc:docMk/>
            <pc:sldMk cId="2699886532" sldId="288"/>
            <ac:spMk id="2" creationId="{31019CEB-298B-9AB6-BF61-81FC69E10B87}"/>
          </ac:spMkLst>
        </pc:spChg>
        <pc:spChg chg="mod">
          <ac:chgData name="Yogeshkumar R" userId="S::yogeshkumarr@virtusa.com::23ed3557-4a7f-4a77-a1b4-3b44d37c6840" providerId="AD" clId="Web-{8EAB3E15-9C51-AC98-F0FC-1CFBD5EFCD1F}" dt="2025-04-15T17:48:31.235" v="415" actId="20577"/>
          <ac:spMkLst>
            <pc:docMk/>
            <pc:sldMk cId="2699886532" sldId="288"/>
            <ac:spMk id="18" creationId="{30F0CAB3-804D-05C6-414C-AB18E2143D14}"/>
          </ac:spMkLst>
        </pc:spChg>
      </pc:sldChg>
      <pc:sldChg chg="add replId">
        <pc:chgData name="Yogeshkumar R" userId="S::yogeshkumarr@virtusa.com::23ed3557-4a7f-4a77-a1b4-3b44d37c6840" providerId="AD" clId="Web-{8EAB3E15-9C51-AC98-F0FC-1CFBD5EFCD1F}" dt="2025-04-15T17:49:07.345" v="416"/>
        <pc:sldMkLst>
          <pc:docMk/>
          <pc:sldMk cId="474133160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181A7D-F92B-8C22-4125-32CE09685DE6}"/>
              </a:ext>
            </a:extLst>
          </p:cNvPr>
          <p:cNvSpPr>
            <a:spLocks noGrp="1"/>
          </p:cNvSpPr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FFFFFF"/>
                </a:solidFill>
              </a:rPr>
              <a:t>Deep Learning Fundamentals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75567A-C0DF-9E27-00FF-68A6E443E5EC}"/>
              </a:ext>
            </a:extLst>
          </p:cNvPr>
          <p:cNvSpPr>
            <a:spLocks noGrp="1"/>
          </p:cNvSpPr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ea typeface="+mn-lt"/>
                <a:cs typeface="+mn-lt"/>
              </a:rPr>
              <a:t>Day 2 Training Session — Basics to Intermediate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25E85-FD84-9490-8609-8B4B193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Forward Propagation Process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39C1-96FB-C9F6-31EA-156A35714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Data moves from </a:t>
            </a:r>
            <a:r>
              <a:rPr lang="en-US" sz="2000" b="1">
                <a:ea typeface="+mn-lt"/>
                <a:cs typeface="+mn-lt"/>
              </a:rPr>
              <a:t>Input → Hidden → Output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Each layer performs: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Weighted Sum → Apply Activation Function → Pass to next layer.</a:t>
            </a:r>
            <a:endParaRPr lang="en-US" dirty="0"/>
          </a:p>
          <a:p>
            <a:endParaRPr lang="en-US" sz="20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15F8235-58C7-C506-D662-F5F7C317B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62447" y="2435024"/>
            <a:ext cx="5925192" cy="381270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4240AA-E1EA-672E-857B-965E1D31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0C1702F-7E93-7A81-8E65-A2AB17A0C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7F755-605C-388B-8011-8392C777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Back Propagation Process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FDEB16-859B-2FD4-6455-5F6398ACF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E4D141-33FB-1B81-1D71-788E1365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3127-FC80-EF14-6573-3BBA82AC5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148" y="2393562"/>
            <a:ext cx="4860411" cy="385569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Adjusts </a:t>
            </a:r>
            <a:r>
              <a:rPr lang="en-US" sz="2000" b="1" dirty="0">
                <a:ea typeface="+mn-lt"/>
                <a:cs typeface="+mn-lt"/>
              </a:rPr>
              <a:t>weights and biases</a:t>
            </a:r>
            <a:r>
              <a:rPr lang="en-US" sz="2000" dirty="0">
                <a:ea typeface="+mn-lt"/>
                <a:cs typeface="+mn-lt"/>
              </a:rPr>
              <a:t> by calculating errors.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Uses </a:t>
            </a:r>
            <a:r>
              <a:rPr lang="en-US" sz="2000" b="1" dirty="0">
                <a:ea typeface="+mn-lt"/>
                <a:cs typeface="+mn-lt"/>
              </a:rPr>
              <a:t>Gradient Descent</a:t>
            </a:r>
            <a:r>
              <a:rPr lang="en-US" sz="2000" dirty="0">
                <a:ea typeface="+mn-lt"/>
                <a:cs typeface="+mn-lt"/>
              </a:rPr>
              <a:t> to minimize loss.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Process:</a:t>
            </a:r>
            <a:endParaRPr lang="en-US" dirty="0">
              <a:ea typeface="+mn-lt"/>
              <a:cs typeface="+mn-lt"/>
            </a:endParaRPr>
          </a:p>
          <a:p>
            <a:pPr lvl="1">
              <a:buAutoNum type="alphaLcPeriod"/>
            </a:pPr>
            <a:r>
              <a:rPr lang="en-US" sz="2000" dirty="0">
                <a:ea typeface="+mn-lt"/>
                <a:cs typeface="+mn-lt"/>
              </a:rPr>
              <a:t>Calculate error at the output.</a:t>
            </a:r>
            <a:endParaRPr lang="en-US" dirty="0"/>
          </a:p>
          <a:p>
            <a:pPr lvl="1">
              <a:buAutoNum type="alphaLcPeriod"/>
            </a:pPr>
            <a:r>
              <a:rPr lang="en-US" sz="2000" dirty="0">
                <a:ea typeface="+mn-lt"/>
                <a:cs typeface="+mn-lt"/>
              </a:rPr>
              <a:t>Propagate error back to earlier layers.</a:t>
            </a:r>
            <a:endParaRPr lang="en-US" dirty="0"/>
          </a:p>
          <a:p>
            <a:pPr lvl="1">
              <a:buAutoNum type="alphaLcPeriod"/>
            </a:pPr>
            <a:r>
              <a:rPr lang="en-US" sz="2000" dirty="0">
                <a:ea typeface="+mn-lt"/>
                <a:cs typeface="+mn-lt"/>
              </a:rPr>
              <a:t>Update weights accordingly.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en-US" sz="2000" b="1" dirty="0">
                <a:ea typeface="+mn-lt"/>
                <a:cs typeface="+mn-lt"/>
              </a:rPr>
              <a:t>Example: </a:t>
            </a:r>
            <a:r>
              <a:rPr lang="en-US" sz="2000" dirty="0">
                <a:ea typeface="+mn-lt"/>
                <a:cs typeface="+mn-lt"/>
              </a:rPr>
              <a:t>After a wrong prediction, backprop corrects model by tweaking weights.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136DF3E-4718-5D39-2FCB-83C956195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7501" y="2404133"/>
            <a:ext cx="5750138" cy="384359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7906209-9ABE-830B-3B25-3A8797F4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1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B9721-D18C-857D-7632-497E938B0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8C2CEF-02BA-8724-E4E4-E7FDBD2EA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902E6F-C0C7-BD7F-21A5-63F35B16E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C52709-0C2C-48E4-03C9-BED9277B7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F759C-D2F0-8CA0-4D15-4213FD6D8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3E93A0-CF9A-F584-B51B-4AEBB472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0CE89-C572-FEDB-EBEA-F3B62D4C7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0249C-983E-C929-FCBA-FC4CA14E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Aptos Display"/>
                <a:ea typeface="+mj-lt"/>
                <a:cs typeface="+mj-lt"/>
              </a:rPr>
              <a:t>Gradient Descent &amp; Optimization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C8E2923-0E22-1A74-536C-CD55DD98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Algorithm that updates weights to minimize loss.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Moves in the direction of </a:t>
            </a:r>
            <a:r>
              <a:rPr lang="en-US" sz="2400" b="1" dirty="0">
                <a:ea typeface="+mn-lt"/>
                <a:cs typeface="+mn-lt"/>
              </a:rPr>
              <a:t>steepest descent</a:t>
            </a:r>
            <a:r>
              <a:rPr lang="en-US" sz="2400" dirty="0">
                <a:ea typeface="+mn-lt"/>
                <a:cs typeface="+mn-lt"/>
              </a:rPr>
              <a:t> (negative gradient).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Types:  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ea typeface="+mn-lt"/>
                <a:cs typeface="+mn-lt"/>
              </a:rPr>
              <a:t>Batch Gradient Descent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ea typeface="+mn-lt"/>
                <a:cs typeface="+mn-lt"/>
              </a:rPr>
              <a:t>Stochastic Gradient Descent (SGD)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ea typeface="+mn-lt"/>
                <a:cs typeface="+mn-lt"/>
              </a:rPr>
              <a:t>Adam Optimizer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1766AA-4805-7BC9-EF8F-61D569EA9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9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7739A5-2B3D-8E02-7F54-16E22E6EA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41007C-D20F-B74C-BD32-EEDA04C6A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732893-378C-F91E-3F7A-CA5CCDC33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5C7E57-E413-3A1E-99F3-C439EC887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5A6C6A-D942-F686-4B11-18F0F7705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500A84-A0FD-6001-23A0-608E8705F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0EDC6-FB1D-1518-C1D8-687B3B61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9409B-26CA-45BD-D21C-55EA691C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CNN Basics &amp; Image Prediction Example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26FBF8B-1EA9-3BD9-6415-D2B7DE9E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CNN (Convolutional Neural Network)</a:t>
            </a:r>
            <a:r>
              <a:rPr lang="en-US" sz="2400">
                <a:ea typeface="+mn-lt"/>
                <a:cs typeface="+mn-lt"/>
              </a:rPr>
              <a:t> is a specialized DL model for images.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Uses:</a:t>
            </a:r>
            <a:endParaRPr lang="en-US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Convolution Layers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Pooling Layers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Fully Connected Layers</a:t>
            </a:r>
            <a:endParaRPr lang="en-US" dirty="0"/>
          </a:p>
          <a:p>
            <a:pPr lvl="1" indent="0">
              <a:buNone/>
            </a:pPr>
            <a:r>
              <a:rPr lang="en-US" b="1" dirty="0">
                <a:ea typeface="+mn-lt"/>
                <a:cs typeface="+mn-lt"/>
              </a:rPr>
              <a:t>Example: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Classifying images of cats vs dogs.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F170D1-E4FE-F9FB-F006-3F04BE6A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9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CCE3A-48FF-5861-75DA-8EE212715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58C001-C251-2389-644A-A59E2912C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87AA82-5C2B-9559-A4DD-5E2737394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C03F21-0B7A-F08A-6166-C633E8A24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F63738-4E10-015C-07D1-E6590CA47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401B83-88DC-3879-FB8C-10A75E2F9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89B06-816E-2B31-B78B-CC62FFAF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9CEB-298B-9AB6-BF61-81FC69E1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Deep Learning Workflow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0F0CAB3-804D-05C6-414C-AB18E214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Data Collection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Data Preprocessing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Model Design (ANN, CNN</a:t>
            </a:r>
            <a:r>
              <a:rPr lang="en-US" dirty="0">
                <a:ea typeface="+mn-lt"/>
                <a:cs typeface="+mn-lt"/>
              </a:rPr>
              <a:t>, etc.)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Loss Function</a:t>
            </a:r>
            <a:r>
              <a:rPr lang="en-US" dirty="0">
                <a:ea typeface="+mn-lt"/>
                <a:cs typeface="+mn-lt"/>
              </a:rPr>
              <a:t> Selection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Optimizer Selection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 Training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Model Evaluation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Model Deployment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E4DD9E-622F-8FDA-976B-266A58BE5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8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0718E-A991-6810-AF68-ACE011764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52EFEA-44A3-872D-6DE7-179EBACA1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0A1F1A-5CA3-1C17-17BA-40FAC6E38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7F2F5F-028C-154C-16DA-8E85F1874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22807D-F4D9-3983-9FE0-40C60099D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F832D2-26C3-08F1-044D-26556ED3F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93ED6AB-9302-2215-29B9-B8F56C171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FFCF6-6FDD-00E2-7AEB-EA9FF332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Common Challenges 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689AB3D-ACF9-2D1F-6D76-A9D99BF3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Overfitting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Underfitting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Regularization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Dropout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Epochs and Batch Size tuning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B4EFC8-2B86-6F0A-6D7A-CBF9592A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7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36927-274D-CF17-94ED-21FA66F3F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0995-A246-52C7-248C-ADE68F47B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3F7A4-7F0B-4219-DBDB-501578E34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299BF-61CD-BB6E-E575-32E5F8D8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928C9-9D0D-A83C-B4BF-7CEA48FC2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9BD0DB-1AD8-D946-C1C5-5C8F44AD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6397E-15F0-FC6D-C09D-81D06E05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A3B5D5-DBE6-9CC3-5B30-6DD9AD280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334CA1-E642-36B9-EB94-04D8B5F26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DCA9E7-93A9-63E5-2D22-029489C10410}"/>
              </a:ext>
            </a:extLst>
          </p:cNvPr>
          <p:cNvSpPr>
            <a:spLocks noGrp="1"/>
          </p:cNvSpPr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FFFFFF"/>
                </a:solidFill>
                <a:ea typeface="+mj-lt"/>
                <a:cs typeface="+mj-lt"/>
              </a:rPr>
              <a:t>Natural Language Processing (NLP)</a:t>
            </a:r>
            <a:endParaRPr lang="en-US" sz="4800" b="1" dirty="0">
              <a:ea typeface="+mj-lt"/>
              <a:cs typeface="+mj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69716E-9EBE-6954-941C-F7CB807E7DBB}"/>
              </a:ext>
            </a:extLst>
          </p:cNvPr>
          <p:cNvSpPr>
            <a:spLocks noGrp="1"/>
          </p:cNvSpPr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3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3BABA-F9AB-2754-C281-F57A0BED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>
                <a:ea typeface="+mj-lt"/>
                <a:cs typeface="+mj-lt"/>
              </a:rPr>
              <a:t>Introduction to Natural Language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18CB-81F2-4D9C-4B05-45A52CEFB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Focuses on </a:t>
            </a:r>
            <a:r>
              <a:rPr lang="en-US" sz="2000" b="1">
                <a:ea typeface="+mn-lt"/>
                <a:cs typeface="+mn-lt"/>
              </a:rPr>
              <a:t>human language and computers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Applications: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Sentiment Analysis</a:t>
            </a:r>
            <a:endParaRPr lang="en-US" sz="2000" dirty="0"/>
          </a:p>
          <a:p>
            <a:pPr lvl="1"/>
            <a:r>
              <a:rPr lang="en-US" sz="2000">
                <a:ea typeface="+mn-lt"/>
                <a:cs typeface="+mn-lt"/>
              </a:rPr>
              <a:t>Machine Translation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Chatbots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Named Entity Recognition</a:t>
            </a:r>
            <a:endParaRPr lang="en-US" sz="2000"/>
          </a:p>
          <a:p>
            <a:pPr lvl="1"/>
            <a:r>
              <a:rPr lang="en-US" sz="2000" b="1">
                <a:ea typeface="+mn-lt"/>
                <a:cs typeface="+mn-lt"/>
              </a:rPr>
              <a:t>Example:</a:t>
            </a:r>
            <a:br>
              <a:rPr lang="en-US" sz="2000" b="1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 Detecting whether a tweet is positive or negative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CCC62-86EC-0E38-A981-E5A277E96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r="6309" b="-2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4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F0AAF-BC3E-7B75-BB3B-77340F50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Basic NLP Tasks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DDB7-2264-4FEB-EDDD-B61376DD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Tokenization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Stopwords Removal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Stemming &amp; Lemmatization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POS Tagging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Example: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 “The boy is playing cricket.”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ea typeface="+mn-lt"/>
                <a:cs typeface="+mn-lt"/>
              </a:rPr>
              <a:t> POS Tags</a:t>
            </a:r>
            <a:r>
              <a:rPr lang="en-US" sz="2400">
                <a:ea typeface="+mn-lt"/>
                <a:cs typeface="+mn-lt"/>
              </a:rPr>
              <a:t>: The (Det), boy (Noun), is (Verb)</a:t>
            </a: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1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598D2-0A2D-82FE-19B5-BDA4FD7F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Text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B984-74B8-67E0-46A8-606F3DF4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Bag of Words (</a:t>
            </a:r>
            <a:r>
              <a:rPr lang="en-US" sz="2400" dirty="0" err="1">
                <a:ea typeface="+mn-lt"/>
                <a:cs typeface="+mn-lt"/>
              </a:rPr>
              <a:t>BoW</a:t>
            </a:r>
            <a:r>
              <a:rPr lang="en-US" sz="2400" dirty="0">
                <a:ea typeface="+mn-lt"/>
                <a:cs typeface="+mn-lt"/>
              </a:rPr>
              <a:t>):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i="1" dirty="0">
                <a:ea typeface="+mn-lt"/>
                <a:cs typeface="+mn-lt"/>
              </a:rPr>
              <a:t>Example:</a:t>
            </a:r>
            <a:br>
              <a:rPr lang="en-US" sz="2400" i="1" dirty="0">
                <a:ea typeface="+mn-lt"/>
                <a:cs typeface="+mn-lt"/>
              </a:rPr>
            </a:b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dirty="0">
                <a:latin typeface="Consolas"/>
                <a:ea typeface="+mn-lt"/>
                <a:cs typeface="+mn-lt"/>
              </a:rPr>
              <a:t>I love football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 I love cricket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 Vocabulary: ['I', 'love', 'football', 'cricket']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 Vectors: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 [1, 1, 1, 0] → I love football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 [1, 1, 0, 1] → I love cricket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0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/>
        </p:nvSpPr>
        <p:spPr>
          <a:xfrm>
            <a:off x="762000" y="1138036"/>
            <a:ext cx="4085665" cy="140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3200">
                <a:solidFill>
                  <a:schemeClr val="tx1"/>
                </a:solidFill>
              </a:rPr>
              <a:t>What is Deep Learning?</a:t>
            </a:r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275D59-06D4-1E6D-C96A-6C82A2EB9D64}"/>
              </a:ext>
            </a:extLst>
          </p:cNvPr>
          <p:cNvSpPr txBox="1"/>
          <p:nvPr/>
        </p:nvSpPr>
        <p:spPr>
          <a:xfrm>
            <a:off x="762000" y="2551176"/>
            <a:ext cx="4085665" cy="35912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Deep Learning is a subfield of Machine Learning based on Artificial Neural Networks.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It mimics the human brain’s way of learning from data.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Can handle </a:t>
            </a:r>
            <a:r>
              <a:rPr lang="en-US" sz="1700" b="1"/>
              <a:t>large volumes of data</a:t>
            </a:r>
            <a:r>
              <a:rPr lang="en-US" sz="1700"/>
              <a:t> and learn complex patterns.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Popular in areas like </a:t>
            </a:r>
            <a:r>
              <a:rPr lang="en-US" sz="1700" b="1"/>
              <a:t>image recognition, speech processing, natural language understanding</a:t>
            </a:r>
            <a:r>
              <a:rPr lang="en-US" sz="170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Example:</a:t>
            </a: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Google Photos automatically tagging people in pictures.</a:t>
            </a:r>
          </a:p>
        </p:txBody>
      </p:sp>
      <p:pic>
        <p:nvPicPr>
          <p:cNvPr id="6" name="Picture 5" descr="A blue circuit board with a square with a letter in it&#10;&#10;AI-generated content may be incorrect.">
            <a:extLst>
              <a:ext uri="{FF2B5EF4-FFF2-40B4-BE49-F238E27FC236}">
                <a16:creationId xmlns:a16="http://schemas.microsoft.com/office/drawing/2014/main" id="{23C297F5-264F-C820-4554-E4B033C9A82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r="4102" b="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  <a:noFill/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/>
        </p:nvSpPr>
        <p:spPr>
          <a:xfrm>
            <a:off x="643467" y="5277684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altLang="zh-CN" sz="2400" kern="1200" dirty="0">
              <a:solidFill>
                <a:schemeClr val="tx1"/>
              </a:solidFill>
              <a:latin typeface="+mn-lt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3698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78A0A-DCC9-41C4-D8A8-4C167765E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D00EAB-39A8-4610-02D3-721AB797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16A126-25F5-D0EC-6F7A-80548551D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A3C4A6-5E32-1904-9B22-7BE3A949C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55D810-EE91-19E2-8D9F-74EA385C4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37602C-D687-875F-35C7-FB639F927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A9881-CAF4-252E-FA35-185926B6A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B3EA2-644B-8129-9550-AAA7BE92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Text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B299-5EE0-FF90-6290-D306F0CA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TF-IDF(Term Frequency - Inverse Document Frequency)</a:t>
            </a:r>
            <a:endParaRPr lang="en-US" sz="2200" dirty="0">
              <a:latin typeface="Aptos"/>
              <a:ea typeface="+mn-lt"/>
              <a:cs typeface="+mn-lt"/>
            </a:endParaRPr>
          </a:p>
          <a:p>
            <a:r>
              <a:rPr lang="en-US" sz="2200" dirty="0">
                <a:latin typeface="Aptos"/>
                <a:ea typeface="+mn-lt"/>
                <a:cs typeface="+mn-lt"/>
              </a:rPr>
              <a:t>Word Embeddings </a:t>
            </a:r>
            <a:r>
              <a:rPr lang="en-US" sz="2200" dirty="0">
                <a:ea typeface="+mn-lt"/>
                <a:cs typeface="+mn-lt"/>
              </a:rPr>
              <a:t>(</a:t>
            </a:r>
            <a:r>
              <a:rPr lang="en-US" sz="2200" dirty="0">
                <a:latin typeface="Aptos"/>
                <a:ea typeface="+mn-lt"/>
                <a:cs typeface="+mn-lt"/>
              </a:rPr>
              <a:t>Word2Vec, </a:t>
            </a:r>
            <a:r>
              <a:rPr lang="en-US" sz="2200" dirty="0" err="1">
                <a:latin typeface="Aptos"/>
                <a:ea typeface="+mn-lt"/>
                <a:cs typeface="+mn-lt"/>
              </a:rPr>
              <a:t>GloVe</a:t>
            </a:r>
            <a:r>
              <a:rPr lang="en-US" sz="2200" dirty="0">
                <a:latin typeface="Aptos"/>
                <a:ea typeface="+mn-lt"/>
                <a:cs typeface="+mn-lt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0C137B-CEB9-2A1C-F77A-6C5F404D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09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D1E88-58FE-A509-3402-7A5DDF92B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49F22F-9CCB-0351-9E80-9222EA79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AAE2D2-AE97-BD51-82F5-EF6EBF7FC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47DB65-DC7A-422A-8850-9C218E3C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B564E4-6F37-8AC4-0044-CBF486AB4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5E98C3-2926-19DB-6C55-BCF85A5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60E1B-AB69-7AA3-CB0A-66812D3FE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DF0BB-9F1A-9578-206F-A344D433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2F36-E480-E49A-D1C5-11F386B1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Identifies </a:t>
            </a:r>
            <a:r>
              <a:rPr lang="en-US" sz="2400" b="1" dirty="0">
                <a:ea typeface="+mn-lt"/>
                <a:cs typeface="+mn-lt"/>
              </a:rPr>
              <a:t>positive, negative, or neutral sentiment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Example: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“The product was amazing!”</a:t>
            </a:r>
            <a:r>
              <a:rPr lang="en-US" sz="2400" dirty="0">
                <a:ea typeface="+mn-lt"/>
                <a:cs typeface="+mn-lt"/>
              </a:rPr>
              <a:t> → Positive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“Worst experience ever.”</a:t>
            </a:r>
            <a:r>
              <a:rPr lang="en-US" sz="2400" dirty="0">
                <a:ea typeface="+mn-lt"/>
                <a:cs typeface="+mn-lt"/>
              </a:rPr>
              <a:t> → Negative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DB49E5-FF46-FBD3-F81D-B1D40A44C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56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7EF8D1-6C9B-7CC3-F5FA-7C50891A1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33BD13-64D5-D749-DF09-C03BD7482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1678D8-A3AF-95C4-22D8-359C93982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24B542-B32D-0E61-944F-94BFC3526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D025BC-FBFE-3219-DF99-5C0404A0A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73BF48-0E69-E40B-3DED-F93CF91A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951B5-078A-89EB-DE01-FB0B7196F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E6756-BD9A-A9CE-513F-9BD017B1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Named Entity Recognition (NER)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7638-06A7-5A1F-F54E-4913A670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Extracts </a:t>
            </a:r>
            <a:r>
              <a:rPr lang="en-US" b="1" dirty="0">
                <a:ea typeface="+mn-lt"/>
                <a:cs typeface="+mn-lt"/>
              </a:rPr>
              <a:t>names, places, organizations, dates</a:t>
            </a:r>
            <a:r>
              <a:rPr lang="en-US" dirty="0">
                <a:ea typeface="+mn-lt"/>
                <a:cs typeface="+mn-lt"/>
              </a:rPr>
              <a:t> from text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Example: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“Sachin Tendulkar was born in Mumbai”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Person: Sachin Tendulkar</a:t>
            </a:r>
          </a:p>
          <a:p>
            <a:r>
              <a:rPr lang="en-US" dirty="0">
                <a:ea typeface="+mn-lt"/>
                <a:cs typeface="+mn-lt"/>
              </a:rPr>
              <a:t>Location: Mumbai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97A628-168A-D33C-A3BD-C9F177E3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79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D8170F-CB7E-CBD4-B9BF-6E5047E8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FB40424-C81E-175A-331A-EB82C24F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012F5-8B2F-7E2D-EE07-F55B2AABC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3048B5-F757-E121-943A-0757BC20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F01A56-62DC-46CE-3584-312E280DF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AFD73B-9673-5224-3EEC-E4D77262B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88251-D262-F960-C78F-2F474B5C3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5B7ED-0415-243A-7285-460C4270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Language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023C-CC70-5F83-657A-743BC0BD0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Predicts the </a:t>
            </a:r>
            <a:r>
              <a:rPr lang="en-US" b="1">
                <a:ea typeface="+mn-lt"/>
                <a:cs typeface="+mn-lt"/>
              </a:rPr>
              <a:t>next word</a:t>
            </a:r>
            <a:r>
              <a:rPr lang="en-US">
                <a:ea typeface="+mn-lt"/>
                <a:cs typeface="+mn-lt"/>
              </a:rPr>
              <a:t> in a sentence</a:t>
            </a:r>
          </a:p>
          <a:p>
            <a:r>
              <a:rPr lang="en-US">
                <a:ea typeface="+mn-lt"/>
                <a:cs typeface="+mn-lt"/>
              </a:rPr>
              <a:t>Example: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“I would like to have a…”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Options: tea, coffee, pizza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6CF18-E37A-929E-478B-5ABD7B0F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20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370A3-7AD8-698C-F9C6-71E1A88E9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C49822-FD56-2378-4790-5247906F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4FEF8A-28F3-2796-953E-0721F51F1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163D62-FFFD-BD4E-8CCF-3791A0C5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4BF98-21A4-D3A8-1DB0-87CA56B11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854114-695E-F241-2959-8D701345C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47B721A-78B9-B65D-FB57-6346FB9FF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B5D08-FFE9-7C6F-4C53-5A02D04D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dirty="0"/>
              <a:t>Recent Advances: Transformers &amp;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8B64-AC45-95CD-21BD-01F41606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Transformers:</a:t>
            </a:r>
            <a:r>
              <a:rPr lang="en-US" dirty="0">
                <a:ea typeface="+mn-lt"/>
                <a:cs typeface="+mn-lt"/>
              </a:rPr>
              <a:t> Process word sequences with attention mechanisms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BERT:</a:t>
            </a:r>
            <a:r>
              <a:rPr lang="en-US" dirty="0">
                <a:ea typeface="+mn-lt"/>
                <a:cs typeface="+mn-lt"/>
              </a:rPr>
              <a:t> Understands sentence context from both sides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Example: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“He went to the bank to withdraw money”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BERT knows </a:t>
            </a:r>
            <a:r>
              <a:rPr lang="en-US" b="1" dirty="0">
                <a:ea typeface="+mn-lt"/>
                <a:cs typeface="+mn-lt"/>
              </a:rPr>
              <a:t>bank</a:t>
            </a:r>
            <a:r>
              <a:rPr lang="en-US" dirty="0">
                <a:ea typeface="+mn-lt"/>
                <a:cs typeface="+mn-lt"/>
              </a:rPr>
              <a:t> = financial institution, not riverbank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D25704-C747-90EB-9A06-9C04BF02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0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A32615-4DC9-422C-C5E5-49DE3140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889DA-D4F6-F140-20C8-A5C848DFC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CB2D-AA27-C3F3-A90C-AFDB24CFA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8505134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Yogeshkumar R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yogeshkumarr@virtusa.com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3292-99BD-F62C-AC46-F7327BE63C78}"/>
              </a:ext>
            </a:extLst>
          </p:cNvPr>
          <p:cNvSpPr>
            <a:spLocks noGrp="1"/>
          </p:cNvSpPr>
          <p:nvPr/>
        </p:nvSpPr>
        <p:spPr>
          <a:xfrm>
            <a:off x="481013" y="3752849"/>
            <a:ext cx="3290887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>
                <a:ea typeface="+mj-lt"/>
                <a:cs typeface="+mj-lt"/>
              </a:rPr>
              <a:t>Why Deep Learning is Needed?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63501-095B-D5F2-CFB8-193647C4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B93A-0B36-0570-103B-C8F5BF8735CF}"/>
              </a:ext>
            </a:extLst>
          </p:cNvPr>
          <p:cNvSpPr>
            <a:spLocks noGrp="1"/>
          </p:cNvSpPr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ea typeface="+mn-lt"/>
                <a:cs typeface="+mn-lt"/>
              </a:rPr>
              <a:t>Traditional ML struggles with </a:t>
            </a:r>
            <a:r>
              <a:rPr lang="en-US" sz="1500" b="1" dirty="0">
                <a:ea typeface="+mn-lt"/>
                <a:cs typeface="+mn-lt"/>
              </a:rPr>
              <a:t>unstructured data</a:t>
            </a:r>
            <a:r>
              <a:rPr lang="en-US" sz="1500" dirty="0">
                <a:ea typeface="+mn-lt"/>
                <a:cs typeface="+mn-lt"/>
              </a:rPr>
              <a:t> like images, audio, video, and text.</a:t>
            </a:r>
            <a:endParaRPr lang="en-US" dirty="0"/>
          </a:p>
          <a:p>
            <a:r>
              <a:rPr lang="en-US" sz="1500" dirty="0">
                <a:ea typeface="+mn-lt"/>
                <a:cs typeface="+mn-lt"/>
              </a:rPr>
              <a:t>Manual feature extraction is tedious and limiting.</a:t>
            </a:r>
            <a:endParaRPr lang="en-US" dirty="0"/>
          </a:p>
          <a:p>
            <a:r>
              <a:rPr lang="en-US" sz="1500" dirty="0">
                <a:ea typeface="+mn-lt"/>
                <a:cs typeface="+mn-lt"/>
              </a:rPr>
              <a:t>Deep Learning </a:t>
            </a:r>
            <a:r>
              <a:rPr lang="en-US" sz="1500" b="1" dirty="0">
                <a:ea typeface="+mn-lt"/>
                <a:cs typeface="+mn-lt"/>
              </a:rPr>
              <a:t>automatically extracts features</a:t>
            </a:r>
            <a:r>
              <a:rPr lang="en-US" sz="1500" dirty="0">
                <a:ea typeface="+mn-lt"/>
                <a:cs typeface="+mn-lt"/>
              </a:rPr>
              <a:t> and learns from raw data.</a:t>
            </a:r>
            <a:endParaRPr lang="en-US" dirty="0"/>
          </a:p>
          <a:p>
            <a:r>
              <a:rPr lang="en-US" sz="1500" dirty="0">
                <a:ea typeface="+mn-lt"/>
                <a:cs typeface="+mn-lt"/>
              </a:rPr>
              <a:t>Outperforms conventional ML when data is </a:t>
            </a:r>
            <a:r>
              <a:rPr lang="en-US" sz="1500" b="1" dirty="0">
                <a:ea typeface="+mn-lt"/>
                <a:cs typeface="+mn-lt"/>
              </a:rPr>
              <a:t>huge and complex</a:t>
            </a:r>
            <a:r>
              <a:rPr lang="en-US" sz="1500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sz="1500" b="1" dirty="0">
                <a:ea typeface="+mn-lt"/>
                <a:cs typeface="+mn-lt"/>
              </a:rPr>
              <a:t>Example:</a:t>
            </a:r>
            <a:endParaRPr lang="en-US" dirty="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</a:rPr>
              <a:t>Voice assistants like Alexa or Siri understand spoken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20B1-8A13-EBF5-6EF5-04D1F5506722}"/>
              </a:ext>
            </a:extLst>
          </p:cNvPr>
          <p:cNvSpPr>
            <a:spLocks noGrp="1"/>
          </p:cNvSpPr>
          <p:nvPr/>
        </p:nvSpPr>
        <p:spPr>
          <a:xfrm>
            <a:off x="762000" y="1138036"/>
            <a:ext cx="4085665" cy="140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ln>
                  <a:solidFill>
                    <a:schemeClr val="bg1"/>
                  </a:solidFill>
                </a:ln>
              </a:rPr>
              <a:t>Introduction to Artificial Neural Networks (ANN)</a:t>
            </a:r>
            <a:endParaRPr lang="en-US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8">
            <a:extLst>
              <a:ext uri="{FF2B5EF4-FFF2-40B4-BE49-F238E27FC236}">
                <a16:creationId xmlns:a16="http://schemas.microsoft.com/office/drawing/2014/main" id="{4D2D04CD-53FF-2A9E-92E6-96BDF207124D}"/>
              </a:ext>
            </a:extLst>
          </p:cNvPr>
          <p:cNvSpPr txBox="1"/>
          <p:nvPr/>
        </p:nvSpPr>
        <p:spPr>
          <a:xfrm>
            <a:off x="762000" y="2551176"/>
            <a:ext cx="4085665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Inspired by the </a:t>
            </a:r>
            <a:r>
              <a:rPr lang="en-US" sz="1700" b="1"/>
              <a:t>biological neurons</a:t>
            </a:r>
            <a:r>
              <a:rPr lang="en-US" sz="1700"/>
              <a:t> in the human brain.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An ANN is made up of: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Input layer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Hidden layers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Output layer</a:t>
            </a: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Each layer has </a:t>
            </a:r>
            <a:r>
              <a:rPr lang="en-US" sz="1700" b="1"/>
              <a:t>nodes (neurons)</a:t>
            </a:r>
            <a:r>
              <a:rPr lang="en-US" sz="1700"/>
              <a:t> connected by </a:t>
            </a:r>
            <a:r>
              <a:rPr lang="en-US" sz="1700" b="1"/>
              <a:t>weights</a:t>
            </a:r>
            <a:r>
              <a:rPr lang="en-US" sz="170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Example:</a:t>
            </a:r>
            <a:endParaRPr lang="en-US" sz="170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Predicting house prices based on size, location, and number of rooms.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E4881126-CCCA-C3FF-71D4-A7C719A35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6" b="21363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0632B09-9CE4-C93A-EE40-BACC55948EB5}"/>
              </a:ext>
            </a:extLst>
          </p:cNvPr>
          <p:cNvSpPr>
            <a:spLocks noGrp="1"/>
          </p:cNvSpPr>
          <p:nvPr/>
        </p:nvSpPr>
        <p:spPr>
          <a:xfrm>
            <a:off x="303487" y="2327110"/>
            <a:ext cx="77724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167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A31D2-1442-CA8E-FEB0-979771E6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8996-DE50-009C-4DCC-75622C15CE4B}"/>
              </a:ext>
            </a:extLst>
          </p:cNvPr>
          <p:cNvSpPr>
            <a:spLocks noGrp="1"/>
          </p:cNvSpPr>
          <p:nvPr/>
        </p:nvSpPr>
        <p:spPr>
          <a:xfrm>
            <a:off x="762000" y="1138036"/>
            <a:ext cx="4085665" cy="140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ln>
                  <a:solidFill>
                    <a:schemeClr val="bg1"/>
                  </a:solidFill>
                </a:ln>
              </a:rPr>
              <a:t>Structure of a Neural Network</a:t>
            </a:r>
            <a:endParaRPr lang="en-US" sz="32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8">
            <a:extLst>
              <a:ext uri="{FF2B5EF4-FFF2-40B4-BE49-F238E27FC236}">
                <a16:creationId xmlns:a16="http://schemas.microsoft.com/office/drawing/2014/main" id="{E7B9EAA8-A480-CB3F-A029-1364A81478D7}"/>
              </a:ext>
            </a:extLst>
          </p:cNvPr>
          <p:cNvSpPr txBox="1"/>
          <p:nvPr/>
        </p:nvSpPr>
        <p:spPr>
          <a:xfrm>
            <a:off x="762000" y="2551176"/>
            <a:ext cx="4085665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Input Layer:</a:t>
            </a:r>
            <a:r>
              <a:rPr lang="en-US" sz="2000" dirty="0"/>
              <a:t> Takes raw input features.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Hidden Layers:</a:t>
            </a:r>
            <a:r>
              <a:rPr lang="en-US" sz="2000" dirty="0"/>
              <a:t> Process inputs, apply activation functions.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Output Layer:</a:t>
            </a:r>
            <a:r>
              <a:rPr lang="en-US" sz="2000"/>
              <a:t> Provides final prediction or classification.</a:t>
            </a:r>
          </a:p>
        </p:txBody>
      </p:sp>
      <p:pic>
        <p:nvPicPr>
          <p:cNvPr id="7" name="Picture 6" descr="Basic structure and working of a simple Artificial Neural Network (ANN). |  by Shahina Perveen | Medium">
            <a:extLst>
              <a:ext uri="{FF2B5EF4-FFF2-40B4-BE49-F238E27FC236}">
                <a16:creationId xmlns:a16="http://schemas.microsoft.com/office/drawing/2014/main" id="{2A1E9C33-C708-619B-B184-620E29E2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28" r="2056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3CBD6DB-836B-E75F-E22A-0F50B9E7D635}"/>
              </a:ext>
            </a:extLst>
          </p:cNvPr>
          <p:cNvSpPr>
            <a:spLocks noGrp="1"/>
          </p:cNvSpPr>
          <p:nvPr/>
        </p:nvSpPr>
        <p:spPr>
          <a:xfrm>
            <a:off x="303487" y="2327110"/>
            <a:ext cx="77724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645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50CCF-FA48-7536-A996-48019B20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Activation Functions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E28C-B60B-DBEF-F2FC-E564EB9E5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2000" dirty="0">
                <a:ea typeface="+mn-lt"/>
                <a:cs typeface="+mn-lt"/>
              </a:rPr>
              <a:t>Introduce </a:t>
            </a:r>
            <a:r>
              <a:rPr lang="en-US" sz="2000" b="1" dirty="0">
                <a:ea typeface="+mn-lt"/>
                <a:cs typeface="+mn-lt"/>
              </a:rPr>
              <a:t>non-linearity</a:t>
            </a:r>
            <a:r>
              <a:rPr lang="en-US" sz="2000" dirty="0">
                <a:ea typeface="+mn-lt"/>
                <a:cs typeface="+mn-lt"/>
              </a:rPr>
              <a:t> into the model.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Helps Neural Networks learn </a:t>
            </a:r>
            <a:r>
              <a:rPr lang="en-US" sz="2000" b="1" dirty="0">
                <a:ea typeface="+mn-lt"/>
                <a:cs typeface="+mn-lt"/>
              </a:rPr>
              <a:t>complex patterns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Applied to each neuron’s output.</a:t>
            </a:r>
            <a:endParaRPr lang="en-US" dirty="0"/>
          </a:p>
          <a:p>
            <a:endParaRPr lang="en-US" sz="2000" dirty="0"/>
          </a:p>
        </p:txBody>
      </p:sp>
      <p:pic>
        <p:nvPicPr>
          <p:cNvPr id="13" name="Content Placeholder 12" descr="Different Activation Functions ...">
            <a:extLst>
              <a:ext uri="{FF2B5EF4-FFF2-40B4-BE49-F238E27FC236}">
                <a16:creationId xmlns:a16="http://schemas.microsoft.com/office/drawing/2014/main" id="{15D29575-9FE5-28A2-4196-FE3D6000D4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4143" y="2584797"/>
            <a:ext cx="6157666" cy="304821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ABFD6B-0287-C94C-DB1F-39BB18C0E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D948C07-174E-201E-1F59-8668D6FC9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803C3-1102-0C7F-9838-6C884AF7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ptos Display"/>
              </a:rPr>
              <a:t>Types of Activation Functions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391A7C-882A-12BF-6F0C-9C5EF8F65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A16EC8-94F3-0ACD-AF9B-3444938AA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5E3A-1436-6134-D585-8379C0FC0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2000" b="1" dirty="0">
                <a:ea typeface="+mn-lt"/>
                <a:cs typeface="+mn-lt"/>
              </a:rPr>
              <a:t>Sigmoid:</a:t>
            </a:r>
            <a:r>
              <a:rPr lang="en-US" sz="2000" dirty="0">
                <a:ea typeface="+mn-lt"/>
                <a:cs typeface="+mn-lt"/>
              </a:rPr>
              <a:t> Output between 0 and 1 (good for probabilities).</a:t>
            </a:r>
            <a:endParaRPr lang="en-US"/>
          </a:p>
          <a:p>
            <a:r>
              <a:rPr lang="en-US" sz="2000" b="1" dirty="0">
                <a:ea typeface="+mn-lt"/>
                <a:cs typeface="+mn-lt"/>
              </a:rPr>
              <a:t>Tanh:</a:t>
            </a:r>
            <a:r>
              <a:rPr lang="en-US" sz="2000" dirty="0">
                <a:ea typeface="+mn-lt"/>
                <a:cs typeface="+mn-lt"/>
              </a:rPr>
              <a:t> Output between -1 and 1 (centered at 0).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ReLU (Rectified Linear Unit):</a:t>
            </a:r>
            <a:r>
              <a:rPr lang="en-US" sz="2000" dirty="0">
                <a:ea typeface="+mn-lt"/>
                <a:cs typeface="+mn-lt"/>
              </a:rPr>
              <a:t> Commonly used, outputs positive values only.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Example: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Using </a:t>
            </a:r>
            <a:r>
              <a:rPr lang="en-US" sz="2000" b="1" dirty="0">
                <a:ea typeface="+mn-lt"/>
                <a:cs typeface="+mn-lt"/>
              </a:rPr>
              <a:t>ReLU</a:t>
            </a:r>
            <a:r>
              <a:rPr lang="en-US" sz="2000" dirty="0">
                <a:ea typeface="+mn-lt"/>
                <a:cs typeface="+mn-lt"/>
              </a:rPr>
              <a:t> in image classification tasks.</a:t>
            </a:r>
            <a:endParaRPr lang="en-US" dirty="0">
              <a:ea typeface="+mn-lt"/>
              <a:cs typeface="+mn-lt"/>
            </a:endParaRPr>
          </a:p>
          <a:p>
            <a:pPr marL="342900" indent="-342900"/>
            <a:endParaRPr lang="en-US" sz="2000" dirty="0"/>
          </a:p>
        </p:txBody>
      </p:sp>
      <p:pic>
        <p:nvPicPr>
          <p:cNvPr id="13" name="Content Placeholder 12" descr="Different Activation Functions ...">
            <a:extLst>
              <a:ext uri="{FF2B5EF4-FFF2-40B4-BE49-F238E27FC236}">
                <a16:creationId xmlns:a16="http://schemas.microsoft.com/office/drawing/2014/main" id="{FCA0F535-5371-EB64-77E3-4E62B43C1B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5440" y="2595094"/>
            <a:ext cx="5766369" cy="303791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BF75D08-F8C5-6BE6-0B0B-AC540B12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CE884-D529-2E7D-994A-E5D42AC3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1C263-5A6B-64D3-6762-561C1EF9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Weights, Biases, and Parameters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F3C76B-C278-54EB-6215-12EE698E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Weights:</a:t>
            </a:r>
            <a:r>
              <a:rPr lang="en-US" sz="2400" dirty="0">
                <a:ea typeface="+mn-lt"/>
                <a:cs typeface="+mn-lt"/>
              </a:rPr>
              <a:t> Control the strength of connections between neurons.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Biases:</a:t>
            </a:r>
            <a:r>
              <a:rPr lang="en-US" sz="2400" dirty="0">
                <a:ea typeface="+mn-lt"/>
                <a:cs typeface="+mn-lt"/>
              </a:rPr>
              <a:t> Allow shifting the activation function.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Adjusted during </a:t>
            </a:r>
            <a:r>
              <a:rPr lang="en-US" sz="2400" b="1" dirty="0">
                <a:ea typeface="+mn-lt"/>
                <a:cs typeface="+mn-lt"/>
              </a:rPr>
              <a:t>training</a:t>
            </a:r>
            <a:r>
              <a:rPr lang="en-US" sz="2400" dirty="0">
                <a:ea typeface="+mn-lt"/>
                <a:cs typeface="+mn-lt"/>
              </a:rPr>
              <a:t> using optimization algorithms.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Example: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 neuron predicting house price increases more if weight on 'Size' feature is high.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2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E9790-5B9D-6D9F-7CED-7C5DB75E7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7925D5-2ECA-86E0-C8D5-CE941025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87CDA5-6CE4-BF76-D112-549239098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64A80B-AA2C-C7A6-247E-4B88710CD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B3616B-605E-925F-B8E6-78D93C3B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2A7934-FF0F-D192-20C0-05B6A0A0E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22E91DF-DD4B-3A0A-145C-36FD330B6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140AD-F009-8AAD-1CF5-2F87F19D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Loss (Cost) Function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3BA60A-5BB2-FB3A-0A75-5B3A204C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Measures how far the predicted output is from the actual output.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Common Loss Functions: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MSE (Mean Squared Error)</a:t>
            </a:r>
            <a:r>
              <a:rPr lang="en-US" dirty="0">
                <a:ea typeface="+mn-lt"/>
                <a:cs typeface="+mn-lt"/>
              </a:rPr>
              <a:t> for regression.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Cross-Entropy Loss</a:t>
            </a:r>
            <a:r>
              <a:rPr lang="en-US">
                <a:ea typeface="+mn-lt"/>
                <a:cs typeface="+mn-lt"/>
              </a:rPr>
              <a:t> for classification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ea typeface="+mn-lt"/>
                <a:cs typeface="+mn-lt"/>
              </a:rPr>
              <a:t>Goal:</a:t>
            </a:r>
            <a:r>
              <a:rPr lang="en-US" dirty="0">
                <a:ea typeface="+mn-lt"/>
                <a:cs typeface="+mn-lt"/>
              </a:rPr>
              <a:t> Minimize this </a:t>
            </a:r>
            <a:r>
              <a:rPr lang="en-US" sz="2400" dirty="0">
                <a:ea typeface="+mn-lt"/>
                <a:cs typeface="+mn-lt"/>
              </a:rPr>
              <a:t>during training.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72A92-F90E-8D17-413E-C7398BDDA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1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Types of Activation Functions</vt:lpstr>
      <vt:lpstr>Weights, Biases, and Parameters</vt:lpstr>
      <vt:lpstr>Loss (Cost) Function</vt:lpstr>
      <vt:lpstr>Forward Propagation Process</vt:lpstr>
      <vt:lpstr>Back Propagation Process</vt:lpstr>
      <vt:lpstr>Gradient Descent &amp; Optimization</vt:lpstr>
      <vt:lpstr>CNN Basics &amp; Image Prediction Example</vt:lpstr>
      <vt:lpstr>Deep Learning Workflow</vt:lpstr>
      <vt:lpstr>Common Challenges </vt:lpstr>
      <vt:lpstr>PowerPoint Presentation</vt:lpstr>
      <vt:lpstr>Introduction to Natural Language Processing</vt:lpstr>
      <vt:lpstr>Basic NLP Tasks</vt:lpstr>
      <vt:lpstr>Text Vectorization</vt:lpstr>
      <vt:lpstr>Text Vectorization</vt:lpstr>
      <vt:lpstr>Sentiment Analysis</vt:lpstr>
      <vt:lpstr>Named Entity Recognition (NER)</vt:lpstr>
      <vt:lpstr>Language Modeling</vt:lpstr>
      <vt:lpstr>Recent Advances: Transformers &amp; BERT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353</cp:revision>
  <dcterms:created xsi:type="dcterms:W3CDTF">2013-07-15T20:26:40Z</dcterms:created>
  <dcterms:modified xsi:type="dcterms:W3CDTF">2025-04-16T08:31:36Z</dcterms:modified>
</cp:coreProperties>
</file>